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4"/>
    <p:sldMasterId id="2147483672" r:id="rId5"/>
  </p:sldMasterIdLst>
  <p:notesMasterIdLst>
    <p:notesMasterId r:id="rId30"/>
  </p:notesMasterIdLst>
  <p:sldIdLst>
    <p:sldId id="256" r:id="rId6"/>
    <p:sldId id="279" r:id="rId7"/>
    <p:sldId id="258" r:id="rId8"/>
    <p:sldId id="321" r:id="rId9"/>
    <p:sldId id="281" r:id="rId10"/>
    <p:sldId id="262" r:id="rId11"/>
    <p:sldId id="311" r:id="rId12"/>
    <p:sldId id="310" r:id="rId13"/>
    <p:sldId id="269" r:id="rId14"/>
    <p:sldId id="265" r:id="rId15"/>
    <p:sldId id="266" r:id="rId16"/>
    <p:sldId id="263" r:id="rId17"/>
    <p:sldId id="312" r:id="rId18"/>
    <p:sldId id="264" r:id="rId19"/>
    <p:sldId id="283" r:id="rId20"/>
    <p:sldId id="313" r:id="rId21"/>
    <p:sldId id="314" r:id="rId22"/>
    <p:sldId id="315" r:id="rId23"/>
    <p:sldId id="259" r:id="rId24"/>
    <p:sldId id="260" r:id="rId25"/>
    <p:sldId id="316" r:id="rId26"/>
    <p:sldId id="317" r:id="rId27"/>
    <p:sldId id="318" r:id="rId28"/>
    <p:sldId id="294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고병산" initials="고" lastIdx="1" clrIdx="0">
    <p:extLst>
      <p:ext uri="{19B8F6BF-5375-455C-9EA6-DF929625EA0E}">
        <p15:presenceInfo xmlns:p15="http://schemas.microsoft.com/office/powerpoint/2012/main" userId="S::15109306@seoultech.ac.kr::9286e57f-3ac5-45c4-9522-ea940767c77c" providerId="AD"/>
      </p:ext>
    </p:extLst>
  </p:cmAuthor>
  <p:cmAuthor id="2" name="김지환" initials="김" lastIdx="1" clrIdx="1">
    <p:extLst>
      <p:ext uri="{19B8F6BF-5375-455C-9EA6-DF929625EA0E}">
        <p15:presenceInfo xmlns:p15="http://schemas.microsoft.com/office/powerpoint/2012/main" userId="김지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56A8AD-5364-4F84-970C-B2E8B2AF731E}" v="2739" dt="2020-06-26T01:23:29.704"/>
  </p1510:revLst>
</p1510:revInfo>
</file>

<file path=ppt/tableStyles.xml><?xml version="1.0" encoding="utf-8"?>
<a:tblStyleLst xmlns:a="http://schemas.openxmlformats.org/drawingml/2006/main" def="{B5650A25-1C0E-4B93-A017-0E191288E585}">
  <a:tblStyle styleId="{B5650A25-1C0E-4B93-A017-0E191288E5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68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83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37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운성" userId="93f8771b-d0a3-4b28-9b80-5e017e576f77" providerId="ADAL" clId="{49C7521B-CA0D-4CAD-986F-C9A1954BA755}"/>
    <pc:docChg chg="undo custSel addSld delSld modSld sldOrd delMainMaster">
      <pc:chgData name="정운성" userId="93f8771b-d0a3-4b28-9b80-5e017e576f77" providerId="ADAL" clId="{49C7521B-CA0D-4CAD-986F-C9A1954BA755}" dt="2020-06-20T10:08:03.179" v="2049" actId="208"/>
      <pc:docMkLst>
        <pc:docMk/>
      </pc:docMkLst>
      <pc:sldChg chg="modSp">
        <pc:chgData name="정운성" userId="93f8771b-d0a3-4b28-9b80-5e017e576f77" providerId="ADAL" clId="{49C7521B-CA0D-4CAD-986F-C9A1954BA755}" dt="2020-06-20T08:21:29.616" v="1211" actId="20577"/>
        <pc:sldMkLst>
          <pc:docMk/>
          <pc:sldMk cId="0" sldId="256"/>
        </pc:sldMkLst>
        <pc:spChg chg="mod">
          <ac:chgData name="정운성" userId="93f8771b-d0a3-4b28-9b80-5e017e576f77" providerId="ADAL" clId="{49C7521B-CA0D-4CAD-986F-C9A1954BA755}" dt="2020-06-20T08:21:29.616" v="1211" actId="20577"/>
          <ac:spMkLst>
            <pc:docMk/>
            <pc:sldMk cId="0" sldId="256"/>
            <ac:spMk id="204" creationId="{00000000-0000-0000-0000-000000000000}"/>
          </ac:spMkLst>
        </pc:spChg>
      </pc:sldChg>
      <pc:sldChg chg="modSp">
        <pc:chgData name="정운성" userId="93f8771b-d0a3-4b28-9b80-5e017e576f77" providerId="ADAL" clId="{49C7521B-CA0D-4CAD-986F-C9A1954BA755}" dt="2020-06-20T08:29:19.327" v="1357" actId="20577"/>
        <pc:sldMkLst>
          <pc:docMk/>
          <pc:sldMk cId="0" sldId="258"/>
        </pc:sldMkLst>
        <pc:spChg chg="mod">
          <ac:chgData name="정운성" userId="93f8771b-d0a3-4b28-9b80-5e017e576f77" providerId="ADAL" clId="{49C7521B-CA0D-4CAD-986F-C9A1954BA755}" dt="2020-06-20T05:31:34.664" v="4" actId="20577"/>
          <ac:spMkLst>
            <pc:docMk/>
            <pc:sldMk cId="0" sldId="258"/>
            <ac:spMk id="432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5:47:08.330" v="150" actId="20577"/>
          <ac:spMkLst>
            <pc:docMk/>
            <pc:sldMk cId="0" sldId="258"/>
            <ac:spMk id="440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5:44:34.377" v="133" actId="20577"/>
          <ac:spMkLst>
            <pc:docMk/>
            <pc:sldMk cId="0" sldId="258"/>
            <ac:spMk id="441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5:57:51.863" v="537" actId="20577"/>
          <ac:spMkLst>
            <pc:docMk/>
            <pc:sldMk cId="0" sldId="258"/>
            <ac:spMk id="442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5:33:18.584" v="58" actId="20577"/>
          <ac:spMkLst>
            <pc:docMk/>
            <pc:sldMk cId="0" sldId="258"/>
            <ac:spMk id="443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5:58:06.084" v="541" actId="20577"/>
          <ac:spMkLst>
            <pc:docMk/>
            <pc:sldMk cId="0" sldId="258"/>
            <ac:spMk id="445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29:19.327" v="1357" actId="20577"/>
          <ac:spMkLst>
            <pc:docMk/>
            <pc:sldMk cId="0" sldId="258"/>
            <ac:spMk id="446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5:49:37.511" v="256" actId="20577"/>
          <ac:spMkLst>
            <pc:docMk/>
            <pc:sldMk cId="0" sldId="258"/>
            <ac:spMk id="448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5:57:27.010" v="536" actId="20577"/>
          <ac:spMkLst>
            <pc:docMk/>
            <pc:sldMk cId="0" sldId="258"/>
            <ac:spMk id="449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5:49:44.239" v="278" actId="20577"/>
          <ac:spMkLst>
            <pc:docMk/>
            <pc:sldMk cId="0" sldId="258"/>
            <ac:spMk id="450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5:58:36.239" v="569" actId="20577"/>
          <ac:spMkLst>
            <pc:docMk/>
            <pc:sldMk cId="0" sldId="258"/>
            <ac:spMk id="451" creationId="{00000000-0000-0000-0000-000000000000}"/>
          </ac:spMkLst>
        </pc:spChg>
      </pc:sldChg>
      <pc:sldChg chg="modSp ord">
        <pc:chgData name="정운성" userId="93f8771b-d0a3-4b28-9b80-5e017e576f77" providerId="ADAL" clId="{49C7521B-CA0D-4CAD-986F-C9A1954BA755}" dt="2020-06-20T08:57:47.062" v="1621" actId="20577"/>
        <pc:sldMkLst>
          <pc:docMk/>
          <pc:sldMk cId="0" sldId="259"/>
        </pc:sldMkLst>
        <pc:spChg chg="mod">
          <ac:chgData name="정운성" userId="93f8771b-d0a3-4b28-9b80-5e017e576f77" providerId="ADAL" clId="{49C7521B-CA0D-4CAD-986F-C9A1954BA755}" dt="2020-06-20T08:57:47.062" v="1621" actId="20577"/>
          <ac:spMkLst>
            <pc:docMk/>
            <pc:sldMk cId="0" sldId="259"/>
            <ac:spMk id="470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52:24.505" v="1384" actId="20577"/>
          <ac:spMkLst>
            <pc:docMk/>
            <pc:sldMk cId="0" sldId="259"/>
            <ac:spMk id="574" creationId="{00000000-0000-0000-0000-000000000000}"/>
          </ac:spMkLst>
        </pc:spChg>
      </pc:sldChg>
      <pc:sldChg chg="addSp delSp modSp">
        <pc:chgData name="정운성" userId="93f8771b-d0a3-4b28-9b80-5e017e576f77" providerId="ADAL" clId="{49C7521B-CA0D-4CAD-986F-C9A1954BA755}" dt="2020-06-20T09:00:05.532" v="1783" actId="1036"/>
        <pc:sldMkLst>
          <pc:docMk/>
          <pc:sldMk cId="0" sldId="260"/>
        </pc:sldMkLst>
        <pc:spChg chg="mod">
          <ac:chgData name="정운성" userId="93f8771b-d0a3-4b28-9b80-5e017e576f77" providerId="ADAL" clId="{49C7521B-CA0D-4CAD-986F-C9A1954BA755}" dt="2020-06-20T08:59:12.241" v="1748" actId="20577"/>
          <ac:spMkLst>
            <pc:docMk/>
            <pc:sldMk cId="0" sldId="260"/>
            <ac:spMk id="579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58:28.648" v="1679" actId="20577"/>
          <ac:spMkLst>
            <pc:docMk/>
            <pc:sldMk cId="0" sldId="260"/>
            <ac:spMk id="580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59:58.484" v="1757" actId="1076"/>
          <ac:spMkLst>
            <pc:docMk/>
            <pc:sldMk cId="0" sldId="260"/>
            <ac:spMk id="582" creationId="{00000000-0000-0000-0000-000000000000}"/>
          </ac:spMkLst>
        </pc:spChg>
        <pc:grpChg chg="add mod">
          <ac:chgData name="정운성" userId="93f8771b-d0a3-4b28-9b80-5e017e576f77" providerId="ADAL" clId="{49C7521B-CA0D-4CAD-986F-C9A1954BA755}" dt="2020-06-20T09:00:05.532" v="1783" actId="1036"/>
          <ac:grpSpMkLst>
            <pc:docMk/>
            <pc:sldMk cId="0" sldId="260"/>
            <ac:grpSpMk id="16" creationId="{FEA7D0C0-F714-450C-ADBF-703D797A4559}"/>
          </ac:grpSpMkLst>
        </pc:grpChg>
        <pc:grpChg chg="del">
          <ac:chgData name="정운성" userId="93f8771b-d0a3-4b28-9b80-5e017e576f77" providerId="ADAL" clId="{49C7521B-CA0D-4CAD-986F-C9A1954BA755}" dt="2020-06-20T08:59:40.398" v="1749" actId="478"/>
          <ac:grpSpMkLst>
            <pc:docMk/>
            <pc:sldMk cId="0" sldId="260"/>
            <ac:grpSpMk id="583" creationId="{00000000-0000-0000-0000-000000000000}"/>
          </ac:grpSpMkLst>
        </pc:grpChg>
      </pc:sldChg>
      <pc:sldChg chg="modSp del ord">
        <pc:chgData name="정운성" userId="93f8771b-d0a3-4b28-9b80-5e017e576f77" providerId="ADAL" clId="{49C7521B-CA0D-4CAD-986F-C9A1954BA755}" dt="2020-06-20T06:01:59.988" v="599" actId="2696"/>
        <pc:sldMkLst>
          <pc:docMk/>
          <pc:sldMk cId="0" sldId="261"/>
        </pc:sldMkLst>
        <pc:spChg chg="mod">
          <ac:chgData name="정운성" userId="93f8771b-d0a3-4b28-9b80-5e017e576f77" providerId="ADAL" clId="{49C7521B-CA0D-4CAD-986F-C9A1954BA755}" dt="2020-06-20T06:00:37.121" v="598" actId="20577"/>
          <ac:spMkLst>
            <pc:docMk/>
            <pc:sldMk cId="0" sldId="261"/>
            <ac:spMk id="597" creationId="{00000000-0000-0000-0000-000000000000}"/>
          </ac:spMkLst>
        </pc:spChg>
      </pc:sldChg>
      <pc:sldChg chg="addSp delSp modSp ord">
        <pc:chgData name="정운성" userId="93f8771b-d0a3-4b28-9b80-5e017e576f77" providerId="ADAL" clId="{49C7521B-CA0D-4CAD-986F-C9A1954BA755}" dt="2020-06-20T09:15:41.584" v="1807" actId="1076"/>
        <pc:sldMkLst>
          <pc:docMk/>
          <pc:sldMk cId="0" sldId="262"/>
        </pc:sldMkLst>
        <pc:spChg chg="add del">
          <ac:chgData name="정운성" userId="93f8771b-d0a3-4b28-9b80-5e017e576f77" providerId="ADAL" clId="{49C7521B-CA0D-4CAD-986F-C9A1954BA755}" dt="2020-06-20T06:21:24.416" v="671"/>
          <ac:spMkLst>
            <pc:docMk/>
            <pc:sldMk cId="0" sldId="262"/>
            <ac:spMk id="2" creationId="{C0B86870-0531-4157-9425-A03A8C83C9DD}"/>
          </ac:spMkLst>
        </pc:spChg>
        <pc:spChg chg="mod">
          <ac:chgData name="정운성" userId="93f8771b-d0a3-4b28-9b80-5e017e576f77" providerId="ADAL" clId="{49C7521B-CA0D-4CAD-986F-C9A1954BA755}" dt="2020-06-20T06:23:01.904" v="687" actId="20577"/>
          <ac:spMkLst>
            <pc:docMk/>
            <pc:sldMk cId="0" sldId="262"/>
            <ac:spMk id="604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9:15:41.584" v="1807" actId="1076"/>
          <ac:spMkLst>
            <pc:docMk/>
            <pc:sldMk cId="0" sldId="262"/>
            <ac:spMk id="605" creationId="{00000000-0000-0000-0000-000000000000}"/>
          </ac:spMkLst>
        </pc:spChg>
        <pc:spChg chg="del">
          <ac:chgData name="정운성" userId="93f8771b-d0a3-4b28-9b80-5e017e576f77" providerId="ADAL" clId="{49C7521B-CA0D-4CAD-986F-C9A1954BA755}" dt="2020-06-20T09:15:39.365" v="1806"/>
          <ac:spMkLst>
            <pc:docMk/>
            <pc:sldMk cId="0" sldId="262"/>
            <ac:spMk id="614" creationId="{00000000-0000-0000-0000-000000000000}"/>
          </ac:spMkLst>
        </pc:spChg>
        <pc:spChg chg="add del mod">
          <ac:chgData name="정운성" userId="93f8771b-d0a3-4b28-9b80-5e017e576f77" providerId="ADAL" clId="{49C7521B-CA0D-4CAD-986F-C9A1954BA755}" dt="2020-06-20T09:15:39.365" v="1806"/>
          <ac:spMkLst>
            <pc:docMk/>
            <pc:sldMk cId="0" sldId="262"/>
            <ac:spMk id="618" creationId="{00000000-0000-0000-0000-000000000000}"/>
          </ac:spMkLst>
        </pc:spChg>
        <pc:grpChg chg="add del">
          <ac:chgData name="정운성" userId="93f8771b-d0a3-4b28-9b80-5e017e576f77" providerId="ADAL" clId="{49C7521B-CA0D-4CAD-986F-C9A1954BA755}" dt="2020-06-20T09:15:39.365" v="1806"/>
          <ac:grpSpMkLst>
            <pc:docMk/>
            <pc:sldMk cId="0" sldId="262"/>
            <ac:grpSpMk id="611" creationId="{00000000-0000-0000-0000-000000000000}"/>
          </ac:grpSpMkLst>
        </pc:grpChg>
        <pc:grpChg chg="add del">
          <ac:chgData name="정운성" userId="93f8771b-d0a3-4b28-9b80-5e017e576f77" providerId="ADAL" clId="{49C7521B-CA0D-4CAD-986F-C9A1954BA755}" dt="2020-06-20T09:15:39.365" v="1806"/>
          <ac:grpSpMkLst>
            <pc:docMk/>
            <pc:sldMk cId="0" sldId="262"/>
            <ac:grpSpMk id="615" creationId="{00000000-0000-0000-0000-000000000000}"/>
          </ac:grpSpMkLst>
        </pc:grpChg>
        <pc:picChg chg="add del mod">
          <ac:chgData name="정운성" userId="93f8771b-d0a3-4b28-9b80-5e017e576f77" providerId="ADAL" clId="{49C7521B-CA0D-4CAD-986F-C9A1954BA755}" dt="2020-06-20T07:22:18.546" v="1095" actId="478"/>
          <ac:picMkLst>
            <pc:docMk/>
            <pc:sldMk cId="0" sldId="262"/>
            <ac:picMk id="3" creationId="{79D4C176-559C-44E4-BD72-A8BBB4CA7198}"/>
          </ac:picMkLst>
        </pc:picChg>
        <pc:picChg chg="add mod">
          <ac:chgData name="정운성" userId="93f8771b-d0a3-4b28-9b80-5e017e576f77" providerId="ADAL" clId="{49C7521B-CA0D-4CAD-986F-C9A1954BA755}" dt="2020-06-20T07:22:24.301" v="1098" actId="1076"/>
          <ac:picMkLst>
            <pc:docMk/>
            <pc:sldMk cId="0" sldId="262"/>
            <ac:picMk id="4" creationId="{986D0E0C-7C03-49C2-AB74-803A888CBE50}"/>
          </ac:picMkLst>
        </pc:picChg>
        <pc:picChg chg="add del">
          <ac:chgData name="정운성" userId="93f8771b-d0a3-4b28-9b80-5e017e576f77" providerId="ADAL" clId="{49C7521B-CA0D-4CAD-986F-C9A1954BA755}" dt="2020-06-20T06:22:15.531" v="673" actId="478"/>
          <ac:picMkLst>
            <pc:docMk/>
            <pc:sldMk cId="0" sldId="262"/>
            <ac:picMk id="603" creationId="{00000000-0000-0000-0000-000000000000}"/>
          </ac:picMkLst>
        </pc:picChg>
      </pc:sldChg>
      <pc:sldChg chg="modSp ord">
        <pc:chgData name="정운성" userId="93f8771b-d0a3-4b28-9b80-5e017e576f77" providerId="ADAL" clId="{49C7521B-CA0D-4CAD-986F-C9A1954BA755}" dt="2020-06-20T07:13:14.308" v="1094"/>
        <pc:sldMkLst>
          <pc:docMk/>
          <pc:sldMk cId="0" sldId="263"/>
        </pc:sldMkLst>
        <pc:spChg chg="mod">
          <ac:chgData name="정운성" userId="93f8771b-d0a3-4b28-9b80-5e017e576f77" providerId="ADAL" clId="{49C7521B-CA0D-4CAD-986F-C9A1954BA755}" dt="2020-06-20T07:10:42.261" v="1031" actId="20577"/>
          <ac:spMkLst>
            <pc:docMk/>
            <pc:sldMk cId="0" sldId="263"/>
            <ac:spMk id="623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7:11:22.002" v="1069"/>
          <ac:spMkLst>
            <pc:docMk/>
            <pc:sldMk cId="0" sldId="263"/>
            <ac:spMk id="624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7:11:26.280" v="1093"/>
          <ac:spMkLst>
            <pc:docMk/>
            <pc:sldMk cId="0" sldId="263"/>
            <ac:spMk id="625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7:10:47.557" v="1039" actId="20577"/>
          <ac:spMkLst>
            <pc:docMk/>
            <pc:sldMk cId="0" sldId="263"/>
            <ac:spMk id="626" creationId="{00000000-0000-0000-0000-000000000000}"/>
          </ac:spMkLst>
        </pc:spChg>
      </pc:sldChg>
      <pc:sldChg chg="modSp ord">
        <pc:chgData name="정운성" userId="93f8771b-d0a3-4b28-9b80-5e017e576f77" providerId="ADAL" clId="{49C7521B-CA0D-4CAD-986F-C9A1954BA755}" dt="2020-06-20T08:05:22.978" v="1170" actId="20577"/>
        <pc:sldMkLst>
          <pc:docMk/>
          <pc:sldMk cId="0" sldId="264"/>
        </pc:sldMkLst>
        <pc:spChg chg="mod">
          <ac:chgData name="정운성" userId="93f8771b-d0a3-4b28-9b80-5e017e576f77" providerId="ADAL" clId="{49C7521B-CA0D-4CAD-986F-C9A1954BA755}" dt="2020-06-20T08:01:25.764" v="1150" actId="20577"/>
          <ac:spMkLst>
            <pc:docMk/>
            <pc:sldMk cId="0" sldId="264"/>
            <ac:spMk id="631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00:02.971" v="1127" actId="20577"/>
          <ac:spMkLst>
            <pc:docMk/>
            <pc:sldMk cId="0" sldId="264"/>
            <ac:spMk id="632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00:09.924" v="1139" actId="20577"/>
          <ac:spMkLst>
            <pc:docMk/>
            <pc:sldMk cId="0" sldId="264"/>
            <ac:spMk id="634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01:34.042" v="1166" actId="20577"/>
          <ac:spMkLst>
            <pc:docMk/>
            <pc:sldMk cId="0" sldId="264"/>
            <ac:spMk id="636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05:22.978" v="1170" actId="20577"/>
          <ac:spMkLst>
            <pc:docMk/>
            <pc:sldMk cId="0" sldId="264"/>
            <ac:spMk id="637" creationId="{00000000-0000-0000-0000-000000000000}"/>
          </ac:spMkLst>
        </pc:spChg>
      </pc:sldChg>
      <pc:sldChg chg="modSp add del">
        <pc:chgData name="정운성" userId="93f8771b-d0a3-4b28-9b80-5e017e576f77" providerId="ADAL" clId="{49C7521B-CA0D-4CAD-986F-C9A1954BA755}" dt="2020-06-20T09:40:18.770" v="1994" actId="20577"/>
        <pc:sldMkLst>
          <pc:docMk/>
          <pc:sldMk cId="0" sldId="265"/>
        </pc:sldMkLst>
        <pc:spChg chg="mod">
          <ac:chgData name="정운성" userId="93f8771b-d0a3-4b28-9b80-5e017e576f77" providerId="ADAL" clId="{49C7521B-CA0D-4CAD-986F-C9A1954BA755}" dt="2020-06-20T09:35:57.002" v="1921" actId="20577"/>
          <ac:spMkLst>
            <pc:docMk/>
            <pc:sldMk cId="0" sldId="265"/>
            <ac:spMk id="647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9:36:03.003" v="1932" actId="20577"/>
          <ac:spMkLst>
            <pc:docMk/>
            <pc:sldMk cId="0" sldId="265"/>
            <ac:spMk id="649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9:40:18.770" v="1994" actId="20577"/>
          <ac:spMkLst>
            <pc:docMk/>
            <pc:sldMk cId="0" sldId="265"/>
            <ac:spMk id="804" creationId="{00000000-0000-0000-0000-000000000000}"/>
          </ac:spMkLst>
        </pc:spChg>
      </pc:sldChg>
      <pc:sldChg chg="modSp ord">
        <pc:chgData name="정운성" userId="93f8771b-d0a3-4b28-9b80-5e017e576f77" providerId="ADAL" clId="{49C7521B-CA0D-4CAD-986F-C9A1954BA755}" dt="2020-06-20T07:28:17.754" v="1113" actId="255"/>
        <pc:sldMkLst>
          <pc:docMk/>
          <pc:sldMk cId="0" sldId="266"/>
        </pc:sldMkLst>
        <pc:spChg chg="mod">
          <ac:chgData name="정운성" userId="93f8771b-d0a3-4b28-9b80-5e017e576f77" providerId="ADAL" clId="{49C7521B-CA0D-4CAD-986F-C9A1954BA755}" dt="2020-06-20T07:28:17.754" v="1113" actId="255"/>
          <ac:spMkLst>
            <pc:docMk/>
            <pc:sldMk cId="0" sldId="266"/>
            <ac:spMk id="809" creationId="{00000000-0000-0000-0000-000000000000}"/>
          </ac:spMkLst>
        </pc:spChg>
      </pc:sldChg>
      <pc:sldChg chg="del">
        <pc:chgData name="정운성" userId="93f8771b-d0a3-4b28-9b80-5e017e576f77" providerId="ADAL" clId="{49C7521B-CA0D-4CAD-986F-C9A1954BA755}" dt="2020-06-20T09:31:21.235" v="1842" actId="2696"/>
        <pc:sldMkLst>
          <pc:docMk/>
          <pc:sldMk cId="0" sldId="267"/>
        </pc:sldMkLst>
      </pc:sldChg>
      <pc:sldChg chg="del">
        <pc:chgData name="정운성" userId="93f8771b-d0a3-4b28-9b80-5e017e576f77" providerId="ADAL" clId="{49C7521B-CA0D-4CAD-986F-C9A1954BA755}" dt="2020-06-20T09:31:22.376" v="1843" actId="2696"/>
        <pc:sldMkLst>
          <pc:docMk/>
          <pc:sldMk cId="0" sldId="268"/>
        </pc:sldMkLst>
      </pc:sldChg>
      <pc:sldChg chg="modSp ord">
        <pc:chgData name="정운성" userId="93f8771b-d0a3-4b28-9b80-5e017e576f77" providerId="ADAL" clId="{49C7521B-CA0D-4CAD-986F-C9A1954BA755}" dt="2020-06-20T07:26:04.394" v="1103" actId="20577"/>
        <pc:sldMkLst>
          <pc:docMk/>
          <pc:sldMk cId="0" sldId="269"/>
        </pc:sldMkLst>
        <pc:spChg chg="mod">
          <ac:chgData name="정운성" userId="93f8771b-d0a3-4b28-9b80-5e017e576f77" providerId="ADAL" clId="{49C7521B-CA0D-4CAD-986F-C9A1954BA755}" dt="2020-06-20T06:43:49.024" v="881" actId="20577"/>
          <ac:spMkLst>
            <pc:docMk/>
            <pc:sldMk cId="0" sldId="269"/>
            <ac:spMk id="2461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6:44:55.450" v="905" actId="20577"/>
          <ac:spMkLst>
            <pc:docMk/>
            <pc:sldMk cId="0" sldId="269"/>
            <ac:spMk id="2463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6:44:46.947" v="899" actId="20577"/>
          <ac:spMkLst>
            <pc:docMk/>
            <pc:sldMk cId="0" sldId="269"/>
            <ac:spMk id="2465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7:26:04.394" v="1103" actId="20577"/>
          <ac:spMkLst>
            <pc:docMk/>
            <pc:sldMk cId="0" sldId="269"/>
            <ac:spMk id="2470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6:41:32.369" v="825" actId="20577"/>
          <ac:spMkLst>
            <pc:docMk/>
            <pc:sldMk cId="0" sldId="269"/>
            <ac:spMk id="2471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6:41:28.113" v="819" actId="20577"/>
          <ac:spMkLst>
            <pc:docMk/>
            <pc:sldMk cId="0" sldId="269"/>
            <ac:spMk id="2472" creationId="{00000000-0000-0000-0000-000000000000}"/>
          </ac:spMkLst>
        </pc:spChg>
      </pc:sldChg>
      <pc:sldChg chg="del">
        <pc:chgData name="정운성" userId="93f8771b-d0a3-4b28-9b80-5e017e576f77" providerId="ADAL" clId="{49C7521B-CA0D-4CAD-986F-C9A1954BA755}" dt="2020-06-20T09:31:23.313" v="1844" actId="2696"/>
        <pc:sldMkLst>
          <pc:docMk/>
          <pc:sldMk cId="0" sldId="270"/>
        </pc:sldMkLst>
      </pc:sldChg>
      <pc:sldChg chg="del ord setBg">
        <pc:chgData name="정운성" userId="93f8771b-d0a3-4b28-9b80-5e017e576f77" providerId="ADAL" clId="{49C7521B-CA0D-4CAD-986F-C9A1954BA755}" dt="2020-06-20T07:09:19.271" v="1022" actId="2696"/>
        <pc:sldMkLst>
          <pc:docMk/>
          <pc:sldMk cId="0" sldId="271"/>
        </pc:sldMkLst>
      </pc:sldChg>
      <pc:sldChg chg="del">
        <pc:chgData name="정운성" userId="93f8771b-d0a3-4b28-9b80-5e017e576f77" providerId="ADAL" clId="{49C7521B-CA0D-4CAD-986F-C9A1954BA755}" dt="2020-06-20T09:31:24.379" v="1845" actId="2696"/>
        <pc:sldMkLst>
          <pc:docMk/>
          <pc:sldMk cId="0" sldId="272"/>
        </pc:sldMkLst>
      </pc:sldChg>
      <pc:sldChg chg="del">
        <pc:chgData name="정운성" userId="93f8771b-d0a3-4b28-9b80-5e017e576f77" providerId="ADAL" clId="{49C7521B-CA0D-4CAD-986F-C9A1954BA755}" dt="2020-06-20T09:31:25.379" v="1846" actId="2696"/>
        <pc:sldMkLst>
          <pc:docMk/>
          <pc:sldMk cId="0" sldId="273"/>
        </pc:sldMkLst>
      </pc:sldChg>
      <pc:sldChg chg="del">
        <pc:chgData name="정운성" userId="93f8771b-d0a3-4b28-9b80-5e017e576f77" providerId="ADAL" clId="{49C7521B-CA0D-4CAD-986F-C9A1954BA755}" dt="2020-06-20T09:31:26.301" v="1848" actId="2696"/>
        <pc:sldMkLst>
          <pc:docMk/>
          <pc:sldMk cId="0" sldId="274"/>
        </pc:sldMkLst>
      </pc:sldChg>
      <pc:sldChg chg="del">
        <pc:chgData name="정운성" userId="93f8771b-d0a3-4b28-9b80-5e017e576f77" providerId="ADAL" clId="{49C7521B-CA0D-4CAD-986F-C9A1954BA755}" dt="2020-06-20T09:31:26.789" v="1849" actId="2696"/>
        <pc:sldMkLst>
          <pc:docMk/>
          <pc:sldMk cId="0" sldId="275"/>
        </pc:sldMkLst>
      </pc:sldChg>
      <pc:sldChg chg="del">
        <pc:chgData name="정운성" userId="93f8771b-d0a3-4b28-9b80-5e017e576f77" providerId="ADAL" clId="{49C7521B-CA0D-4CAD-986F-C9A1954BA755}" dt="2020-06-20T09:31:27.101" v="1850" actId="2696"/>
        <pc:sldMkLst>
          <pc:docMk/>
          <pc:sldMk cId="0" sldId="277"/>
        </pc:sldMkLst>
      </pc:sldChg>
      <pc:sldChg chg="del">
        <pc:chgData name="정운성" userId="93f8771b-d0a3-4b28-9b80-5e017e576f77" providerId="ADAL" clId="{49C7521B-CA0D-4CAD-986F-C9A1954BA755}" dt="2020-06-20T09:31:27.289" v="1852" actId="2696"/>
        <pc:sldMkLst>
          <pc:docMk/>
          <pc:sldMk cId="0" sldId="278"/>
        </pc:sldMkLst>
      </pc:sldChg>
      <pc:sldChg chg="addSp delSp">
        <pc:chgData name="정운성" userId="93f8771b-d0a3-4b28-9b80-5e017e576f77" providerId="ADAL" clId="{49C7521B-CA0D-4CAD-986F-C9A1954BA755}" dt="2020-06-20T07:26:46.555" v="1107"/>
        <pc:sldMkLst>
          <pc:docMk/>
          <pc:sldMk cId="3622755662" sldId="279"/>
        </pc:sldMkLst>
        <pc:spChg chg="add del">
          <ac:chgData name="정운성" userId="93f8771b-d0a3-4b28-9b80-5e017e576f77" providerId="ADAL" clId="{49C7521B-CA0D-4CAD-986F-C9A1954BA755}" dt="2020-06-20T07:26:46.555" v="1107"/>
          <ac:spMkLst>
            <pc:docMk/>
            <pc:sldMk cId="3622755662" sldId="279"/>
            <ac:spMk id="1147" creationId="{3D8787D4-B8C0-475F-8D4D-663E3B442C3F}"/>
          </ac:spMkLst>
        </pc:spChg>
        <pc:grpChg chg="add del">
          <ac:chgData name="정운성" userId="93f8771b-d0a3-4b28-9b80-5e017e576f77" providerId="ADAL" clId="{49C7521B-CA0D-4CAD-986F-C9A1954BA755}" dt="2020-06-20T07:26:34.517" v="1105"/>
          <ac:grpSpMkLst>
            <pc:docMk/>
            <pc:sldMk cId="3622755662" sldId="279"/>
            <ac:grpSpMk id="1141" creationId="{1FF3DA04-F3CD-40DC-BF57-D55B8D7D4EE4}"/>
          </ac:grpSpMkLst>
        </pc:grpChg>
        <pc:grpChg chg="add del">
          <ac:chgData name="정운성" userId="93f8771b-d0a3-4b28-9b80-5e017e576f77" providerId="ADAL" clId="{49C7521B-CA0D-4CAD-986F-C9A1954BA755}" dt="2020-06-20T07:26:46.555" v="1107"/>
          <ac:grpSpMkLst>
            <pc:docMk/>
            <pc:sldMk cId="3622755662" sldId="279"/>
            <ac:grpSpMk id="1144" creationId="{532E43B6-F1D0-4A85-89FE-DEF8D200E8CE}"/>
          </ac:grpSpMkLst>
        </pc:grpChg>
      </pc:sldChg>
      <pc:sldChg chg="del">
        <pc:chgData name="정운성" userId="93f8771b-d0a3-4b28-9b80-5e017e576f77" providerId="ADAL" clId="{49C7521B-CA0D-4CAD-986F-C9A1954BA755}" dt="2020-06-20T09:31:27.476" v="1853" actId="2696"/>
        <pc:sldMkLst>
          <pc:docMk/>
          <pc:sldMk cId="0" sldId="280"/>
        </pc:sldMkLst>
      </pc:sldChg>
      <pc:sldChg chg="addSp delSp modSp ord">
        <pc:chgData name="정운성" userId="93f8771b-d0a3-4b28-9b80-5e017e576f77" providerId="ADAL" clId="{49C7521B-CA0D-4CAD-986F-C9A1954BA755}" dt="2020-06-20T07:27:00.569" v="1111"/>
        <pc:sldMkLst>
          <pc:docMk/>
          <pc:sldMk cId="0" sldId="281"/>
        </pc:sldMkLst>
        <pc:spChg chg="add mod">
          <ac:chgData name="정운성" userId="93f8771b-d0a3-4b28-9b80-5e017e576f77" providerId="ADAL" clId="{49C7521B-CA0D-4CAD-986F-C9A1954BA755}" dt="2020-06-20T06:29:36.281" v="798" actId="207"/>
          <ac:spMkLst>
            <pc:docMk/>
            <pc:sldMk cId="0" sldId="281"/>
            <ac:spMk id="42" creationId="{188D8CF9-1D90-4119-8923-DAC497D4C8AC}"/>
          </ac:spMkLst>
        </pc:spChg>
        <pc:spChg chg="add del mod">
          <ac:chgData name="정운성" userId="93f8771b-d0a3-4b28-9b80-5e017e576f77" providerId="ADAL" clId="{49C7521B-CA0D-4CAD-986F-C9A1954BA755}" dt="2020-06-20T07:27:00.569" v="1111"/>
          <ac:spMkLst>
            <pc:docMk/>
            <pc:sldMk cId="0" sldId="281"/>
            <ac:spMk id="60" creationId="{16165ACD-A652-47ED-850C-653A03A1FB21}"/>
          </ac:spMkLst>
        </pc:spChg>
        <pc:spChg chg="mod">
          <ac:chgData name="정운성" userId="93f8771b-d0a3-4b28-9b80-5e017e576f77" providerId="ADAL" clId="{49C7521B-CA0D-4CAD-986F-C9A1954BA755}" dt="2020-06-20T06:03:36.682" v="619" actId="20577"/>
          <ac:spMkLst>
            <pc:docMk/>
            <pc:sldMk cId="0" sldId="281"/>
            <ac:spMk id="3849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6:03:43.870" v="634" actId="20577"/>
          <ac:spMkLst>
            <pc:docMk/>
            <pc:sldMk cId="0" sldId="281"/>
            <ac:spMk id="3855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6:07:47.011" v="668" actId="20577"/>
          <ac:spMkLst>
            <pc:docMk/>
            <pc:sldMk cId="0" sldId="281"/>
            <ac:spMk id="3857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6:03:58.450" v="650" actId="20577"/>
          <ac:spMkLst>
            <pc:docMk/>
            <pc:sldMk cId="0" sldId="281"/>
            <ac:spMk id="3859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6:07:42.979" v="660"/>
          <ac:spMkLst>
            <pc:docMk/>
            <pc:sldMk cId="0" sldId="281"/>
            <ac:spMk id="3862" creationId="{00000000-0000-0000-0000-000000000000}"/>
          </ac:spMkLst>
        </pc:spChg>
        <pc:spChg chg="del topLvl">
          <ac:chgData name="정운성" userId="93f8771b-d0a3-4b28-9b80-5e017e576f77" providerId="ADAL" clId="{49C7521B-CA0D-4CAD-986F-C9A1954BA755}" dt="2020-06-20T06:30:50.922" v="803" actId="478"/>
          <ac:spMkLst>
            <pc:docMk/>
            <pc:sldMk cId="0" sldId="281"/>
            <ac:spMk id="3867" creationId="{00000000-0000-0000-0000-000000000000}"/>
          </ac:spMkLst>
        </pc:spChg>
        <pc:spChg chg="del topLvl">
          <ac:chgData name="정운성" userId="93f8771b-d0a3-4b28-9b80-5e017e576f77" providerId="ADAL" clId="{49C7521B-CA0D-4CAD-986F-C9A1954BA755}" dt="2020-06-20T06:30:08.939" v="799" actId="478"/>
          <ac:spMkLst>
            <pc:docMk/>
            <pc:sldMk cId="0" sldId="281"/>
            <ac:spMk id="3872" creationId="{00000000-0000-0000-0000-000000000000}"/>
          </ac:spMkLst>
        </pc:spChg>
        <pc:spChg chg="del">
          <ac:chgData name="정운성" userId="93f8771b-d0a3-4b28-9b80-5e017e576f77" providerId="ADAL" clId="{49C7521B-CA0D-4CAD-986F-C9A1954BA755}" dt="2020-06-20T06:28:52.642" v="795" actId="478"/>
          <ac:spMkLst>
            <pc:docMk/>
            <pc:sldMk cId="0" sldId="281"/>
            <ac:spMk id="3876" creationId="{00000000-0000-0000-0000-000000000000}"/>
          </ac:spMkLst>
        </pc:spChg>
        <pc:grpChg chg="add mod">
          <ac:chgData name="정운성" userId="93f8771b-d0a3-4b28-9b80-5e017e576f77" providerId="ADAL" clId="{49C7521B-CA0D-4CAD-986F-C9A1954BA755}" dt="2020-06-20T06:30:18.192" v="802" actId="207"/>
          <ac:grpSpMkLst>
            <pc:docMk/>
            <pc:sldMk cId="0" sldId="281"/>
            <ac:grpSpMk id="43" creationId="{6FC9D7B4-8AD4-4174-B6AE-9AEF4FE90AB2}"/>
          </ac:grpSpMkLst>
        </pc:grpChg>
        <pc:grpChg chg="add mod">
          <ac:chgData name="정운성" userId="93f8771b-d0a3-4b28-9b80-5e017e576f77" providerId="ADAL" clId="{49C7521B-CA0D-4CAD-986F-C9A1954BA755}" dt="2020-06-20T06:30:56.897" v="806" actId="207"/>
          <ac:grpSpMkLst>
            <pc:docMk/>
            <pc:sldMk cId="0" sldId="281"/>
            <ac:grpSpMk id="46" creationId="{46AD4EF2-4629-45BF-9535-FE1F49A3143D}"/>
          </ac:grpSpMkLst>
        </pc:grpChg>
        <pc:grpChg chg="mod">
          <ac:chgData name="정운성" userId="93f8771b-d0a3-4b28-9b80-5e017e576f77" providerId="ADAL" clId="{49C7521B-CA0D-4CAD-986F-C9A1954BA755}" dt="2020-06-20T06:31:43.130" v="807" actId="207"/>
          <ac:grpSpMkLst>
            <pc:docMk/>
            <pc:sldMk cId="0" sldId="281"/>
            <ac:grpSpMk id="52" creationId="{AD3CF27B-59E6-4338-9E57-F7E7CE66A090}"/>
          </ac:grpSpMkLst>
        </pc:grpChg>
        <pc:grpChg chg="add del mod">
          <ac:chgData name="정운성" userId="93f8771b-d0a3-4b28-9b80-5e017e576f77" providerId="ADAL" clId="{49C7521B-CA0D-4CAD-986F-C9A1954BA755}" dt="2020-06-20T07:27:00.569" v="1111"/>
          <ac:grpSpMkLst>
            <pc:docMk/>
            <pc:sldMk cId="0" sldId="281"/>
            <ac:grpSpMk id="57" creationId="{6C35F381-FF55-45D9-8BC3-BF948512C610}"/>
          </ac:grpSpMkLst>
        </pc:grpChg>
        <pc:grpChg chg="del">
          <ac:chgData name="정운성" userId="93f8771b-d0a3-4b28-9b80-5e017e576f77" providerId="ADAL" clId="{49C7521B-CA0D-4CAD-986F-C9A1954BA755}" dt="2020-06-20T06:30:50.922" v="803" actId="478"/>
          <ac:grpSpMkLst>
            <pc:docMk/>
            <pc:sldMk cId="0" sldId="281"/>
            <ac:grpSpMk id="3863" creationId="{00000000-0000-0000-0000-000000000000}"/>
          </ac:grpSpMkLst>
        </pc:grpChg>
        <pc:grpChg chg="topLvl">
          <ac:chgData name="정운성" userId="93f8771b-d0a3-4b28-9b80-5e017e576f77" providerId="ADAL" clId="{49C7521B-CA0D-4CAD-986F-C9A1954BA755}" dt="2020-06-20T06:30:50.922" v="803" actId="478"/>
          <ac:grpSpMkLst>
            <pc:docMk/>
            <pc:sldMk cId="0" sldId="281"/>
            <ac:grpSpMk id="3864" creationId="{00000000-0000-0000-0000-000000000000}"/>
          </ac:grpSpMkLst>
        </pc:grpChg>
        <pc:grpChg chg="del">
          <ac:chgData name="정운성" userId="93f8771b-d0a3-4b28-9b80-5e017e576f77" providerId="ADAL" clId="{49C7521B-CA0D-4CAD-986F-C9A1954BA755}" dt="2020-06-20T06:30:08.939" v="799" actId="478"/>
          <ac:grpSpMkLst>
            <pc:docMk/>
            <pc:sldMk cId="0" sldId="281"/>
            <ac:grpSpMk id="3868" creationId="{00000000-0000-0000-0000-000000000000}"/>
          </ac:grpSpMkLst>
        </pc:grpChg>
        <pc:grpChg chg="topLvl">
          <ac:chgData name="정운성" userId="93f8771b-d0a3-4b28-9b80-5e017e576f77" providerId="ADAL" clId="{49C7521B-CA0D-4CAD-986F-C9A1954BA755}" dt="2020-06-20T06:30:08.939" v="799" actId="478"/>
          <ac:grpSpMkLst>
            <pc:docMk/>
            <pc:sldMk cId="0" sldId="281"/>
            <ac:grpSpMk id="3869" creationId="{00000000-0000-0000-0000-000000000000}"/>
          </ac:grpSpMkLst>
        </pc:grpChg>
      </pc:sldChg>
      <pc:sldChg chg="del">
        <pc:chgData name="정운성" userId="93f8771b-d0a3-4b28-9b80-5e017e576f77" providerId="ADAL" clId="{49C7521B-CA0D-4CAD-986F-C9A1954BA755}" dt="2020-06-20T09:31:27.648" v="1854" actId="2696"/>
        <pc:sldMkLst>
          <pc:docMk/>
          <pc:sldMk cId="0" sldId="282"/>
        </pc:sldMkLst>
      </pc:sldChg>
      <pc:sldChg chg="addSp delSp modSp ord">
        <pc:chgData name="정운성" userId="93f8771b-d0a3-4b28-9b80-5e017e576f77" providerId="ADAL" clId="{49C7521B-CA0D-4CAD-986F-C9A1954BA755}" dt="2020-06-20T08:23:19.036" v="1282" actId="20577"/>
        <pc:sldMkLst>
          <pc:docMk/>
          <pc:sldMk cId="0" sldId="283"/>
        </pc:sldMkLst>
        <pc:spChg chg="add del">
          <ac:chgData name="정운성" userId="93f8771b-d0a3-4b28-9b80-5e017e576f77" providerId="ADAL" clId="{49C7521B-CA0D-4CAD-986F-C9A1954BA755}" dt="2020-06-20T08:12:19.508" v="1174"/>
          <ac:spMkLst>
            <pc:docMk/>
            <pc:sldMk cId="0" sldId="283"/>
            <ac:spMk id="29" creationId="{E7926AF7-E098-4974-BE90-5391EB004B94}"/>
          </ac:spMkLst>
        </pc:spChg>
        <pc:spChg chg="mod">
          <ac:chgData name="정운성" userId="93f8771b-d0a3-4b28-9b80-5e017e576f77" providerId="ADAL" clId="{49C7521B-CA0D-4CAD-986F-C9A1954BA755}" dt="2020-06-20T08:13:38.763" v="1206" actId="20577"/>
          <ac:spMkLst>
            <pc:docMk/>
            <pc:sldMk cId="0" sldId="283"/>
            <ac:spMk id="3915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23:19.036" v="1282" actId="20577"/>
          <ac:spMkLst>
            <pc:docMk/>
            <pc:sldMk cId="0" sldId="283"/>
            <ac:spMk id="3917" creationId="{00000000-0000-0000-0000-000000000000}"/>
          </ac:spMkLst>
        </pc:spChg>
        <pc:grpChg chg="mod">
          <ac:chgData name="정운성" userId="93f8771b-d0a3-4b28-9b80-5e017e576f77" providerId="ADAL" clId="{49C7521B-CA0D-4CAD-986F-C9A1954BA755}" dt="2020-06-20T08:12:14.520" v="1172" actId="1076"/>
          <ac:grpSpMkLst>
            <pc:docMk/>
            <pc:sldMk cId="0" sldId="283"/>
            <ac:grpSpMk id="3894" creationId="{00000000-0000-0000-0000-000000000000}"/>
          </ac:grpSpMkLst>
        </pc:grpChg>
      </pc:sldChg>
      <pc:sldChg chg="del">
        <pc:chgData name="정운성" userId="93f8771b-d0a3-4b28-9b80-5e017e576f77" providerId="ADAL" clId="{49C7521B-CA0D-4CAD-986F-C9A1954BA755}" dt="2020-06-20T09:31:27.961" v="1856" actId="2696"/>
        <pc:sldMkLst>
          <pc:docMk/>
          <pc:sldMk cId="0" sldId="284"/>
        </pc:sldMkLst>
      </pc:sldChg>
      <pc:sldChg chg="del">
        <pc:chgData name="정운성" userId="93f8771b-d0a3-4b28-9b80-5e017e576f77" providerId="ADAL" clId="{49C7521B-CA0D-4CAD-986F-C9A1954BA755}" dt="2020-06-20T09:31:27.789" v="1855" actId="2696"/>
        <pc:sldMkLst>
          <pc:docMk/>
          <pc:sldMk cId="0" sldId="285"/>
        </pc:sldMkLst>
      </pc:sldChg>
      <pc:sldChg chg="del">
        <pc:chgData name="정운성" userId="93f8771b-d0a3-4b28-9b80-5e017e576f77" providerId="ADAL" clId="{49C7521B-CA0D-4CAD-986F-C9A1954BA755}" dt="2020-06-20T09:31:28.117" v="1857" actId="2696"/>
        <pc:sldMkLst>
          <pc:docMk/>
          <pc:sldMk cId="0" sldId="286"/>
        </pc:sldMkLst>
      </pc:sldChg>
      <pc:sldChg chg="del">
        <pc:chgData name="정운성" userId="93f8771b-d0a3-4b28-9b80-5e017e576f77" providerId="ADAL" clId="{49C7521B-CA0D-4CAD-986F-C9A1954BA755}" dt="2020-06-20T09:31:28.242" v="1858" actId="2696"/>
        <pc:sldMkLst>
          <pc:docMk/>
          <pc:sldMk cId="0" sldId="287"/>
        </pc:sldMkLst>
      </pc:sldChg>
      <pc:sldChg chg="del">
        <pc:chgData name="정운성" userId="93f8771b-d0a3-4b28-9b80-5e017e576f77" providerId="ADAL" clId="{49C7521B-CA0D-4CAD-986F-C9A1954BA755}" dt="2020-06-20T09:31:28.398" v="1860" actId="2696"/>
        <pc:sldMkLst>
          <pc:docMk/>
          <pc:sldMk cId="0" sldId="288"/>
        </pc:sldMkLst>
      </pc:sldChg>
      <pc:sldChg chg="addSp delSp modSp add del">
        <pc:chgData name="정운성" userId="93f8771b-d0a3-4b28-9b80-5e017e576f77" providerId="ADAL" clId="{49C7521B-CA0D-4CAD-986F-C9A1954BA755}" dt="2020-06-20T10:08:03.179" v="2049" actId="208"/>
        <pc:sldMkLst>
          <pc:docMk/>
          <pc:sldMk cId="0" sldId="289"/>
        </pc:sldMkLst>
        <pc:spChg chg="add mod">
          <ac:chgData name="정운성" userId="93f8771b-d0a3-4b28-9b80-5e017e576f77" providerId="ADAL" clId="{49C7521B-CA0D-4CAD-986F-C9A1954BA755}" dt="2020-06-20T10:08:03.179" v="2049" actId="208"/>
          <ac:spMkLst>
            <pc:docMk/>
            <pc:sldMk cId="0" sldId="289"/>
            <ac:spMk id="2" creationId="{9B98F5A8-E822-4243-8711-90B81C2A9B2D}"/>
          </ac:spMkLst>
        </pc:spChg>
        <pc:spChg chg="del mod">
          <ac:chgData name="정운성" userId="93f8771b-d0a3-4b28-9b80-5e017e576f77" providerId="ADAL" clId="{49C7521B-CA0D-4CAD-986F-C9A1954BA755}" dt="2020-06-20T10:07:31.122" v="2044" actId="478"/>
          <ac:spMkLst>
            <pc:docMk/>
            <pc:sldMk cId="0" sldId="289"/>
            <ac:spMk id="4116" creationId="{00000000-0000-0000-0000-000000000000}"/>
          </ac:spMkLst>
        </pc:spChg>
        <pc:spChg chg="del">
          <ac:chgData name="정운성" userId="93f8771b-d0a3-4b28-9b80-5e017e576f77" providerId="ADAL" clId="{49C7521B-CA0D-4CAD-986F-C9A1954BA755}" dt="2020-06-20T10:07:44.618" v="2046" actId="478"/>
          <ac:spMkLst>
            <pc:docMk/>
            <pc:sldMk cId="0" sldId="289"/>
            <ac:spMk id="4117" creationId="{00000000-0000-0000-0000-000000000000}"/>
          </ac:spMkLst>
        </pc:spChg>
        <pc:grpChg chg="del">
          <ac:chgData name="정운성" userId="93f8771b-d0a3-4b28-9b80-5e017e576f77" providerId="ADAL" clId="{49C7521B-CA0D-4CAD-986F-C9A1954BA755}" dt="2020-06-20T10:07:34.785" v="2045" actId="478"/>
          <ac:grpSpMkLst>
            <pc:docMk/>
            <pc:sldMk cId="0" sldId="289"/>
            <ac:grpSpMk id="4147" creationId="{00000000-0000-0000-0000-000000000000}"/>
          </ac:grpSpMkLst>
        </pc:grpChg>
      </pc:sldChg>
      <pc:sldChg chg="del">
        <pc:chgData name="정운성" userId="93f8771b-d0a3-4b28-9b80-5e017e576f77" providerId="ADAL" clId="{49C7521B-CA0D-4CAD-986F-C9A1954BA755}" dt="2020-06-20T09:31:28.758" v="1864" actId="2696"/>
        <pc:sldMkLst>
          <pc:docMk/>
          <pc:sldMk cId="0" sldId="290"/>
        </pc:sldMkLst>
      </pc:sldChg>
      <pc:sldChg chg="del">
        <pc:chgData name="정운성" userId="93f8771b-d0a3-4b28-9b80-5e017e576f77" providerId="ADAL" clId="{49C7521B-CA0D-4CAD-986F-C9A1954BA755}" dt="2020-06-20T09:31:28.899" v="1865" actId="2696"/>
        <pc:sldMkLst>
          <pc:docMk/>
          <pc:sldMk cId="0" sldId="291"/>
        </pc:sldMkLst>
      </pc:sldChg>
      <pc:sldChg chg="del">
        <pc:chgData name="정운성" userId="93f8771b-d0a3-4b28-9b80-5e017e576f77" providerId="ADAL" clId="{49C7521B-CA0D-4CAD-986F-C9A1954BA755}" dt="2020-06-20T09:31:29.039" v="1866" actId="2696"/>
        <pc:sldMkLst>
          <pc:docMk/>
          <pc:sldMk cId="0" sldId="292"/>
        </pc:sldMkLst>
      </pc:sldChg>
      <pc:sldChg chg="del">
        <pc:chgData name="정운성" userId="93f8771b-d0a3-4b28-9b80-5e017e576f77" providerId="ADAL" clId="{49C7521B-CA0D-4CAD-986F-C9A1954BA755}" dt="2020-06-20T09:31:29.195" v="1867" actId="2696"/>
        <pc:sldMkLst>
          <pc:docMk/>
          <pc:sldMk cId="0" sldId="293"/>
        </pc:sldMkLst>
      </pc:sldChg>
      <pc:sldChg chg="addSp delSp modSp del setBg">
        <pc:chgData name="정운성" userId="93f8771b-d0a3-4b28-9b80-5e017e576f77" providerId="ADAL" clId="{49C7521B-CA0D-4CAD-986F-C9A1954BA755}" dt="2020-06-20T10:07:20.521" v="2039" actId="2696"/>
        <pc:sldMkLst>
          <pc:docMk/>
          <pc:sldMk cId="0" sldId="294"/>
        </pc:sldMkLst>
        <pc:spChg chg="add del mod">
          <ac:chgData name="정운성" userId="93f8771b-d0a3-4b28-9b80-5e017e576f77" providerId="ADAL" clId="{49C7521B-CA0D-4CAD-986F-C9A1954BA755}" dt="2020-06-20T09:55:05.643" v="2013"/>
          <ac:spMkLst>
            <pc:docMk/>
            <pc:sldMk cId="0" sldId="294"/>
            <ac:spMk id="2" creationId="{1B6A7169-C4C5-4E71-B7EC-12389537E036}"/>
          </ac:spMkLst>
        </pc:spChg>
        <pc:spChg chg="del">
          <ac:chgData name="정운성" userId="93f8771b-d0a3-4b28-9b80-5e017e576f77" providerId="ADAL" clId="{49C7521B-CA0D-4CAD-986F-C9A1954BA755}" dt="2020-06-20T09:54:45.514" v="2004" actId="478"/>
          <ac:spMkLst>
            <pc:docMk/>
            <pc:sldMk cId="0" sldId="294"/>
            <ac:spMk id="4954" creationId="{00000000-0000-0000-0000-000000000000}"/>
          </ac:spMkLst>
        </pc:spChg>
        <pc:spChg chg="add del mod">
          <ac:chgData name="정운성" userId="93f8771b-d0a3-4b28-9b80-5e017e576f77" providerId="ADAL" clId="{49C7521B-CA0D-4CAD-986F-C9A1954BA755}" dt="2020-06-20T09:56:08.918" v="2035" actId="1076"/>
          <ac:spMkLst>
            <pc:docMk/>
            <pc:sldMk cId="0" sldId="294"/>
            <ac:spMk id="4955" creationId="{00000000-0000-0000-0000-000000000000}"/>
          </ac:spMkLst>
        </pc:spChg>
        <pc:spChg chg="add del mod">
          <ac:chgData name="정운성" userId="93f8771b-d0a3-4b28-9b80-5e017e576f77" providerId="ADAL" clId="{49C7521B-CA0D-4CAD-986F-C9A1954BA755}" dt="2020-06-20T10:05:42.298" v="2038" actId="207"/>
          <ac:spMkLst>
            <pc:docMk/>
            <pc:sldMk cId="0" sldId="294"/>
            <ac:spMk id="4956" creationId="{00000000-0000-0000-0000-000000000000}"/>
          </ac:spMkLst>
        </pc:spChg>
      </pc:sldChg>
      <pc:sldChg chg="del">
        <pc:chgData name="정운성" userId="93f8771b-d0a3-4b28-9b80-5e017e576f77" providerId="ADAL" clId="{49C7521B-CA0D-4CAD-986F-C9A1954BA755}" dt="2020-06-20T09:31:29.508" v="1870" actId="2696"/>
        <pc:sldMkLst>
          <pc:docMk/>
          <pc:sldMk cId="0" sldId="295"/>
        </pc:sldMkLst>
      </pc:sldChg>
      <pc:sldChg chg="del">
        <pc:chgData name="정운성" userId="93f8771b-d0a3-4b28-9b80-5e017e576f77" providerId="ADAL" clId="{49C7521B-CA0D-4CAD-986F-C9A1954BA755}" dt="2020-06-20T09:31:30.149" v="1871" actId="2696"/>
        <pc:sldMkLst>
          <pc:docMk/>
          <pc:sldMk cId="0" sldId="296"/>
        </pc:sldMkLst>
      </pc:sldChg>
      <pc:sldChg chg="del">
        <pc:chgData name="정운성" userId="93f8771b-d0a3-4b28-9b80-5e017e576f77" providerId="ADAL" clId="{49C7521B-CA0D-4CAD-986F-C9A1954BA755}" dt="2020-06-20T09:31:30.821" v="1872" actId="2696"/>
        <pc:sldMkLst>
          <pc:docMk/>
          <pc:sldMk cId="0" sldId="297"/>
        </pc:sldMkLst>
      </pc:sldChg>
      <pc:sldChg chg="del">
        <pc:chgData name="정운성" userId="93f8771b-d0a3-4b28-9b80-5e017e576f77" providerId="ADAL" clId="{49C7521B-CA0D-4CAD-986F-C9A1954BA755}" dt="2020-06-20T09:31:30.930" v="1873" actId="2696"/>
        <pc:sldMkLst>
          <pc:docMk/>
          <pc:sldMk cId="0" sldId="298"/>
        </pc:sldMkLst>
      </pc:sldChg>
      <pc:sldChg chg="del">
        <pc:chgData name="정운성" userId="93f8771b-d0a3-4b28-9b80-5e017e576f77" providerId="ADAL" clId="{49C7521B-CA0D-4CAD-986F-C9A1954BA755}" dt="2020-06-20T09:31:31.008" v="1874" actId="2696"/>
        <pc:sldMkLst>
          <pc:docMk/>
          <pc:sldMk cId="0" sldId="299"/>
        </pc:sldMkLst>
      </pc:sldChg>
      <pc:sldChg chg="del">
        <pc:chgData name="정운성" userId="93f8771b-d0a3-4b28-9b80-5e017e576f77" providerId="ADAL" clId="{49C7521B-CA0D-4CAD-986F-C9A1954BA755}" dt="2020-06-20T09:31:31.102" v="1875" actId="2696"/>
        <pc:sldMkLst>
          <pc:docMk/>
          <pc:sldMk cId="0" sldId="300"/>
        </pc:sldMkLst>
      </pc:sldChg>
      <pc:sldChg chg="del">
        <pc:chgData name="정운성" userId="93f8771b-d0a3-4b28-9b80-5e017e576f77" providerId="ADAL" clId="{49C7521B-CA0D-4CAD-986F-C9A1954BA755}" dt="2020-06-20T09:31:31.196" v="1876" actId="2696"/>
        <pc:sldMkLst>
          <pc:docMk/>
          <pc:sldMk cId="0" sldId="301"/>
        </pc:sldMkLst>
      </pc:sldChg>
      <pc:sldChg chg="del">
        <pc:chgData name="정운성" userId="93f8771b-d0a3-4b28-9b80-5e017e576f77" providerId="ADAL" clId="{49C7521B-CA0D-4CAD-986F-C9A1954BA755}" dt="2020-06-20T09:31:31.321" v="1877" actId="2696"/>
        <pc:sldMkLst>
          <pc:docMk/>
          <pc:sldMk cId="0" sldId="302"/>
        </pc:sldMkLst>
      </pc:sldChg>
      <pc:sldChg chg="del">
        <pc:chgData name="정운성" userId="93f8771b-d0a3-4b28-9b80-5e017e576f77" providerId="ADAL" clId="{49C7521B-CA0D-4CAD-986F-C9A1954BA755}" dt="2020-06-20T09:31:31.462" v="1878" actId="2696"/>
        <pc:sldMkLst>
          <pc:docMk/>
          <pc:sldMk cId="0" sldId="303"/>
        </pc:sldMkLst>
      </pc:sldChg>
      <pc:sldChg chg="del">
        <pc:chgData name="정운성" userId="93f8771b-d0a3-4b28-9b80-5e017e576f77" providerId="ADAL" clId="{49C7521B-CA0D-4CAD-986F-C9A1954BA755}" dt="2020-06-20T09:31:32.196" v="1879" actId="2696"/>
        <pc:sldMkLst>
          <pc:docMk/>
          <pc:sldMk cId="0" sldId="304"/>
        </pc:sldMkLst>
      </pc:sldChg>
      <pc:sldChg chg="del">
        <pc:chgData name="정운성" userId="93f8771b-d0a3-4b28-9b80-5e017e576f77" providerId="ADAL" clId="{49C7521B-CA0D-4CAD-986F-C9A1954BA755}" dt="2020-06-20T09:31:32.399" v="1880" actId="2696"/>
        <pc:sldMkLst>
          <pc:docMk/>
          <pc:sldMk cId="0" sldId="305"/>
        </pc:sldMkLst>
      </pc:sldChg>
      <pc:sldChg chg="del">
        <pc:chgData name="정운성" userId="93f8771b-d0a3-4b28-9b80-5e017e576f77" providerId="ADAL" clId="{49C7521B-CA0D-4CAD-986F-C9A1954BA755}" dt="2020-06-20T09:31:32.524" v="1881" actId="2696"/>
        <pc:sldMkLst>
          <pc:docMk/>
          <pc:sldMk cId="0" sldId="306"/>
        </pc:sldMkLst>
      </pc:sldChg>
      <pc:sldChg chg="del">
        <pc:chgData name="정운성" userId="93f8771b-d0a3-4b28-9b80-5e017e576f77" providerId="ADAL" clId="{49C7521B-CA0D-4CAD-986F-C9A1954BA755}" dt="2020-06-20T09:31:32.680" v="1882" actId="2696"/>
        <pc:sldMkLst>
          <pc:docMk/>
          <pc:sldMk cId="0" sldId="307"/>
        </pc:sldMkLst>
      </pc:sldChg>
      <pc:sldChg chg="del">
        <pc:chgData name="정운성" userId="93f8771b-d0a3-4b28-9b80-5e017e576f77" providerId="ADAL" clId="{49C7521B-CA0D-4CAD-986F-C9A1954BA755}" dt="2020-06-20T09:31:32.821" v="1883" actId="2696"/>
        <pc:sldMkLst>
          <pc:docMk/>
          <pc:sldMk cId="0" sldId="308"/>
        </pc:sldMkLst>
      </pc:sldChg>
      <pc:sldChg chg="del">
        <pc:chgData name="정운성" userId="93f8771b-d0a3-4b28-9b80-5e017e576f77" providerId="ADAL" clId="{49C7521B-CA0D-4CAD-986F-C9A1954BA755}" dt="2020-06-20T09:31:32.946" v="1884" actId="2696"/>
        <pc:sldMkLst>
          <pc:docMk/>
          <pc:sldMk cId="0" sldId="309"/>
        </pc:sldMkLst>
      </pc:sldChg>
      <pc:sldChg chg="add del">
        <pc:chgData name="정운성" userId="93f8771b-d0a3-4b28-9b80-5e017e576f77" providerId="ADAL" clId="{49C7521B-CA0D-4CAD-986F-C9A1954BA755}" dt="2020-06-20T06:47:35.120" v="907"/>
        <pc:sldMkLst>
          <pc:docMk/>
          <pc:sldMk cId="2011614146" sldId="310"/>
        </pc:sldMkLst>
      </pc:sldChg>
      <pc:sldChg chg="addSp delSp modSp add">
        <pc:chgData name="정운성" userId="93f8771b-d0a3-4b28-9b80-5e017e576f77" providerId="ADAL" clId="{49C7521B-CA0D-4CAD-986F-C9A1954BA755}" dt="2020-06-20T07:00:53.755" v="942" actId="478"/>
        <pc:sldMkLst>
          <pc:docMk/>
          <pc:sldMk cId="2785671368" sldId="310"/>
        </pc:sldMkLst>
        <pc:spChg chg="mod">
          <ac:chgData name="정운성" userId="93f8771b-d0a3-4b28-9b80-5e017e576f77" providerId="ADAL" clId="{49C7521B-CA0D-4CAD-986F-C9A1954BA755}" dt="2020-06-20T06:56:53.139" v="919" actId="20577"/>
          <ac:spMkLst>
            <pc:docMk/>
            <pc:sldMk cId="2785671368" sldId="310"/>
            <ac:spMk id="2" creationId="{EE67F153-83BF-4D13-BEC4-1FECE8AA7FE6}"/>
          </ac:spMkLst>
        </pc:spChg>
        <pc:spChg chg="add del mod">
          <ac:chgData name="정운성" userId="93f8771b-d0a3-4b28-9b80-5e017e576f77" providerId="ADAL" clId="{49C7521B-CA0D-4CAD-986F-C9A1954BA755}" dt="2020-06-20T07:00:53.755" v="942" actId="478"/>
          <ac:spMkLst>
            <pc:docMk/>
            <pc:sldMk cId="2785671368" sldId="310"/>
            <ac:spMk id="3" creationId="{BA0878C8-AF86-477C-AB18-E865A4975D4C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4" creationId="{2BC26DFC-185C-4A44-A530-5ABCC7E357E7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5" creationId="{B17FFC0E-380F-4836-8ADD-679625CB8763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6" creationId="{BCE02303-DBEF-4CAB-B13F-603CF1253D52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7" creationId="{E323AF98-D24E-49B1-9FE1-5EDADF679D73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48" creationId="{0C33E004-3331-43CB-96AE-A8D929030CC9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49" creationId="{AAFA7E79-714D-410A-983B-719BB40823D1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50" creationId="{B831A181-0A80-4D9D-BDC3-2A5F726A553B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51" creationId="{FF09C84D-B5F8-4A8F-B287-9799954C2FDA}"/>
          </ac:spMkLst>
        </pc:spChg>
        <pc:spChg chg="add mod">
          <ac:chgData name="정운성" userId="93f8771b-d0a3-4b28-9b80-5e017e576f77" providerId="ADAL" clId="{49C7521B-CA0D-4CAD-986F-C9A1954BA755}" dt="2020-06-20T06:59:02.183" v="929" actId="207"/>
          <ac:spMkLst>
            <pc:docMk/>
            <pc:sldMk cId="2785671368" sldId="310"/>
            <ac:spMk id="52" creationId="{BB364A63-A3D8-42FB-9E38-833D42752860}"/>
          </ac:spMkLst>
        </pc:spChg>
        <pc:spChg chg="add del mod">
          <ac:chgData name="정운성" userId="93f8771b-d0a3-4b28-9b80-5e017e576f77" providerId="ADAL" clId="{49C7521B-CA0D-4CAD-986F-C9A1954BA755}" dt="2020-06-20T07:00:35.039" v="939" actId="478"/>
          <ac:spMkLst>
            <pc:docMk/>
            <pc:sldMk cId="2785671368" sldId="310"/>
            <ac:spMk id="53" creationId="{A5CF0C4D-888B-4109-8399-7C91BAB3DBFB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63" creationId="{F8E11094-D899-467C-A992-AE18CAC61A84}"/>
          </ac:spMkLst>
        </pc:spChg>
        <pc:spChg chg="add mod">
          <ac:chgData name="정운성" userId="93f8771b-d0a3-4b28-9b80-5e017e576f77" providerId="ADAL" clId="{49C7521B-CA0D-4CAD-986F-C9A1954BA755}" dt="2020-06-20T06:59:06.973" v="930" actId="207"/>
          <ac:spMkLst>
            <pc:docMk/>
            <pc:sldMk cId="2785671368" sldId="310"/>
            <ac:spMk id="64" creationId="{77C8DDE7-130B-4187-AC91-3B9F67B13401}"/>
          </ac:spMkLst>
        </pc:spChg>
        <pc:spChg chg="add mod">
          <ac:chgData name="정운성" userId="93f8771b-d0a3-4b28-9b80-5e017e576f77" providerId="ADAL" clId="{49C7521B-CA0D-4CAD-986F-C9A1954BA755}" dt="2020-06-20T06:59:06.973" v="930" actId="207"/>
          <ac:spMkLst>
            <pc:docMk/>
            <pc:sldMk cId="2785671368" sldId="310"/>
            <ac:spMk id="65" creationId="{CB653BEB-C1BA-4737-AE8C-656E3DFD5156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179" creationId="{C1807CEF-A6B9-402D-BFE1-21D9C693115C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180" creationId="{58D48D90-0A1D-45FA-AE5C-8F9E30C8CCEA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181" creationId="{BAFA4B96-6245-4F92-8FB7-11165C3565A0}"/>
          </ac:spMkLst>
        </pc:spChg>
        <pc:spChg chg="add del mod">
          <ac:chgData name="정운성" userId="93f8771b-d0a3-4b28-9b80-5e017e576f77" providerId="ADAL" clId="{49C7521B-CA0D-4CAD-986F-C9A1954BA755}" dt="2020-06-20T07:00:33.900" v="938" actId="478"/>
          <ac:spMkLst>
            <pc:docMk/>
            <pc:sldMk cId="2785671368" sldId="310"/>
            <ac:spMk id="182" creationId="{1870286E-C8F3-4EA6-8126-520963689DA5}"/>
          </ac:spMkLst>
        </pc:spChg>
        <pc:grpChg chg="add mod">
          <ac:chgData name="정운성" userId="93f8771b-d0a3-4b28-9b80-5e017e576f77" providerId="ADAL" clId="{49C7521B-CA0D-4CAD-986F-C9A1954BA755}" dt="2020-06-20T06:58:56.113" v="927" actId="207"/>
          <ac:grpSpMkLst>
            <pc:docMk/>
            <pc:sldMk cId="2785671368" sldId="310"/>
            <ac:grpSpMk id="8" creationId="{F53FCC95-8C51-45ED-ACCE-9AB35F454A4E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11" creationId="{3FF79A7E-0705-4733-BA4B-9C3D1FBD9991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14" creationId="{737B7831-B058-4B90-8FB0-695EAD4CD9D8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17" creationId="{8847C731-EFBB-4E9B-B3C1-0969EB6AE241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20" creationId="{CAF07DB4-06F0-4EC3-8014-957CD5C2F7E9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23" creationId="{1B68F39B-1C99-4102-A053-537088ECCA40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26" creationId="{9C292255-3F41-4D54-BE60-73BB722B9D53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29" creationId="{C0EC7EA0-09D3-4875-BFEA-0FFFBAF24EA9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33" creationId="{ACED3898-A8B2-48C8-B94A-0E10ED04FD8C}"/>
          </ac:grpSpMkLst>
        </pc:grpChg>
        <pc:grpChg chg="add mod">
          <ac:chgData name="정운성" userId="93f8771b-d0a3-4b28-9b80-5e017e576f77" providerId="ADAL" clId="{49C7521B-CA0D-4CAD-986F-C9A1954BA755}" dt="2020-06-20T06:59:06.973" v="930" actId="207"/>
          <ac:grpSpMkLst>
            <pc:docMk/>
            <pc:sldMk cId="2785671368" sldId="310"/>
            <ac:grpSpMk id="37" creationId="{EB091022-D702-43DC-99E6-0D800D27DEDB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41" creationId="{99A12CC4-B9EC-445A-BA0D-9E36C4CD5716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45" creationId="{38046DE7-0AB1-497F-B0BA-7EF51CB9DCC3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54" creationId="{999B9101-C19C-498E-8C8E-EA339DC5D649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57" creationId="{84784A35-3B8B-4D44-B81C-B5D3527FC152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60" creationId="{BAA33F29-74CD-4FE7-906F-6628B85A6DAC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66" creationId="{989FF2F5-B537-48CF-8B94-098E924CBA9E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76" creationId="{4355CE58-BD6C-4886-A6B8-08D943B7C751}"/>
          </ac:grpSpMkLst>
        </pc:grpChg>
        <pc:grpChg chg="add del mod">
          <ac:chgData name="정운성" userId="93f8771b-d0a3-4b28-9b80-5e017e576f77" providerId="ADAL" clId="{49C7521B-CA0D-4CAD-986F-C9A1954BA755}" dt="2020-06-20T07:00:33.900" v="938" actId="478"/>
          <ac:grpSpMkLst>
            <pc:docMk/>
            <pc:sldMk cId="2785671368" sldId="310"/>
            <ac:grpSpMk id="79" creationId="{044679EE-1835-48CD-9824-769A11A1DC52}"/>
          </ac:grpSpMkLst>
        </pc:grpChg>
        <pc:grpChg chg="add del">
          <ac:chgData name="정운성" userId="93f8771b-d0a3-4b28-9b80-5e017e576f77" providerId="ADAL" clId="{49C7521B-CA0D-4CAD-986F-C9A1954BA755}" dt="2020-06-20T07:00:37.075" v="940" actId="478"/>
          <ac:grpSpMkLst>
            <pc:docMk/>
            <pc:sldMk cId="2785671368" sldId="310"/>
            <ac:grpSpMk id="100" creationId="{0840DEEA-7FE1-4242-A707-633969B505B6}"/>
          </ac:grpSpMkLst>
        </pc:grpChg>
      </pc:sldChg>
      <pc:sldChg chg="addSp delSp modSp">
        <pc:chgData name="정운성" userId="93f8771b-d0a3-4b28-9b80-5e017e576f77" providerId="ADAL" clId="{49C7521B-CA0D-4CAD-986F-C9A1954BA755}" dt="2020-06-20T07:07:22.208" v="1021" actId="1076"/>
        <pc:sldMkLst>
          <pc:docMk/>
          <pc:sldMk cId="4290344523" sldId="311"/>
        </pc:sldMkLst>
        <pc:picChg chg="add mod">
          <ac:chgData name="정운성" userId="93f8771b-d0a3-4b28-9b80-5e017e576f77" providerId="ADAL" clId="{49C7521B-CA0D-4CAD-986F-C9A1954BA755}" dt="2020-06-20T07:07:22.208" v="1021" actId="1076"/>
          <ac:picMkLst>
            <pc:docMk/>
            <pc:sldMk cId="4290344523" sldId="311"/>
            <ac:picMk id="4" creationId="{7DAFF45F-4535-494B-95DF-A41BC71A3B7A}"/>
          </ac:picMkLst>
        </pc:picChg>
        <pc:picChg chg="add del mod">
          <ac:chgData name="정운성" userId="93f8771b-d0a3-4b28-9b80-5e017e576f77" providerId="ADAL" clId="{49C7521B-CA0D-4CAD-986F-C9A1954BA755}" dt="2020-06-20T07:07:10.757" v="1019" actId="478"/>
          <ac:picMkLst>
            <pc:docMk/>
            <pc:sldMk cId="4290344523" sldId="311"/>
            <ac:picMk id="6" creationId="{3DB433CE-4EC4-482B-A370-54E5E068A640}"/>
          </ac:picMkLst>
        </pc:picChg>
      </pc:sldChg>
      <pc:sldChg chg="modSp add">
        <pc:chgData name="정운성" userId="93f8771b-d0a3-4b28-9b80-5e017e576f77" providerId="ADAL" clId="{49C7521B-CA0D-4CAD-986F-C9A1954BA755}" dt="2020-06-20T08:29:27.896" v="1371" actId="20577"/>
        <pc:sldMkLst>
          <pc:docMk/>
          <pc:sldMk cId="1303051711" sldId="313"/>
        </pc:sldMkLst>
        <pc:spChg chg="mod">
          <ac:chgData name="정운성" userId="93f8771b-d0a3-4b28-9b80-5e017e576f77" providerId="ADAL" clId="{49C7521B-CA0D-4CAD-986F-C9A1954BA755}" dt="2020-06-20T08:29:27.896" v="1371" actId="20577"/>
          <ac:spMkLst>
            <pc:docMk/>
            <pc:sldMk cId="1303051711" sldId="313"/>
            <ac:spMk id="2494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8:28:52.541" v="1323" actId="20577"/>
          <ac:spMkLst>
            <pc:docMk/>
            <pc:sldMk cId="1303051711" sldId="313"/>
            <ac:spMk id="2495" creationId="{00000000-0000-0000-0000-000000000000}"/>
          </ac:spMkLst>
        </pc:spChg>
      </pc:sldChg>
      <pc:sldChg chg="addSp delSp modSp">
        <pc:chgData name="정운성" userId="93f8771b-d0a3-4b28-9b80-5e017e576f77" providerId="ADAL" clId="{49C7521B-CA0D-4CAD-986F-C9A1954BA755}" dt="2020-06-20T09:09:03.361" v="1801"/>
        <pc:sldMkLst>
          <pc:docMk/>
          <pc:sldMk cId="1336981157" sldId="314"/>
        </pc:sldMkLst>
        <pc:grpChg chg="add del mod">
          <ac:chgData name="정운성" userId="93f8771b-d0a3-4b28-9b80-5e017e576f77" providerId="ADAL" clId="{49C7521B-CA0D-4CAD-986F-C9A1954BA755}" dt="2020-06-20T09:09:03.361" v="1801"/>
          <ac:grpSpMkLst>
            <pc:docMk/>
            <pc:sldMk cId="1336981157" sldId="314"/>
            <ac:grpSpMk id="32" creationId="{50C0451F-84A4-4B39-8F6E-CBC4EA36662E}"/>
          </ac:grpSpMkLst>
        </pc:grpChg>
        <pc:grpChg chg="mod">
          <ac:chgData name="정운성" userId="93f8771b-d0a3-4b28-9b80-5e017e576f77" providerId="ADAL" clId="{49C7521B-CA0D-4CAD-986F-C9A1954BA755}" dt="2020-06-20T09:08:58.283" v="1800"/>
          <ac:grpSpMkLst>
            <pc:docMk/>
            <pc:sldMk cId="1336981157" sldId="314"/>
            <ac:grpSpMk id="37" creationId="{DBF1BAA4-7634-4AF9-8623-CB384A1BF72B}"/>
          </ac:grpSpMkLst>
        </pc:grpChg>
        <pc:grpChg chg="mod">
          <ac:chgData name="정운성" userId="93f8771b-d0a3-4b28-9b80-5e017e576f77" providerId="ADAL" clId="{49C7521B-CA0D-4CAD-986F-C9A1954BA755}" dt="2020-06-20T09:08:58.283" v="1800"/>
          <ac:grpSpMkLst>
            <pc:docMk/>
            <pc:sldMk cId="1336981157" sldId="314"/>
            <ac:grpSpMk id="38" creationId="{4856D574-FDDC-4F11-B4D7-9979902A54D8}"/>
          </ac:grpSpMkLst>
        </pc:grpChg>
        <pc:grpChg chg="mod">
          <ac:chgData name="정운성" userId="93f8771b-d0a3-4b28-9b80-5e017e576f77" providerId="ADAL" clId="{49C7521B-CA0D-4CAD-986F-C9A1954BA755}" dt="2020-06-20T09:08:58.283" v="1800"/>
          <ac:grpSpMkLst>
            <pc:docMk/>
            <pc:sldMk cId="1336981157" sldId="314"/>
            <ac:grpSpMk id="40" creationId="{41C9F8C4-56EA-4833-B975-5DE52854EB68}"/>
          </ac:grpSpMkLst>
        </pc:grpChg>
      </pc:sldChg>
      <pc:sldChg chg="addSp delSp">
        <pc:chgData name="정운성" userId="93f8771b-d0a3-4b28-9b80-5e017e576f77" providerId="ADAL" clId="{49C7521B-CA0D-4CAD-986F-C9A1954BA755}" dt="2020-06-20T09:08:56.517" v="1799"/>
        <pc:sldMkLst>
          <pc:docMk/>
          <pc:sldMk cId="454758604" sldId="316"/>
        </pc:sldMkLst>
        <pc:grpChg chg="add del">
          <ac:chgData name="정운성" userId="93f8771b-d0a3-4b28-9b80-5e017e576f77" providerId="ADAL" clId="{49C7521B-CA0D-4CAD-986F-C9A1954BA755}" dt="2020-06-20T09:08:56.517" v="1799"/>
          <ac:grpSpMkLst>
            <pc:docMk/>
            <pc:sldMk cId="454758604" sldId="316"/>
            <ac:grpSpMk id="4" creationId="{011298B7-0255-44B2-97D9-A80623F996EF}"/>
          </ac:grpSpMkLst>
        </pc:grpChg>
      </pc:sldChg>
      <pc:sldChg chg="modSp add">
        <pc:chgData name="정운성" userId="93f8771b-d0a3-4b28-9b80-5e017e576f77" providerId="ADAL" clId="{49C7521B-CA0D-4CAD-986F-C9A1954BA755}" dt="2020-06-20T09:07:37.907" v="1786" actId="20577"/>
        <pc:sldMkLst>
          <pc:docMk/>
          <pc:sldMk cId="2146279256" sldId="316"/>
        </pc:sldMkLst>
        <pc:spChg chg="mod">
          <ac:chgData name="정운성" userId="93f8771b-d0a3-4b28-9b80-5e017e576f77" providerId="ADAL" clId="{49C7521B-CA0D-4CAD-986F-C9A1954BA755}" dt="2020-06-20T09:07:37.907" v="1786" actId="20577"/>
          <ac:spMkLst>
            <pc:docMk/>
            <pc:sldMk cId="2146279256" sldId="316"/>
            <ac:spMk id="2495" creationId="{00000000-0000-0000-0000-000000000000}"/>
          </ac:spMkLst>
        </pc:spChg>
      </pc:sldChg>
      <pc:sldChg chg="modSp">
        <pc:chgData name="정운성" userId="93f8771b-d0a3-4b28-9b80-5e017e576f77" providerId="ADAL" clId="{49C7521B-CA0D-4CAD-986F-C9A1954BA755}" dt="2020-06-20T09:07:52.051" v="1797" actId="122"/>
        <pc:sldMkLst>
          <pc:docMk/>
          <pc:sldMk cId="2146279256" sldId="317"/>
        </pc:sldMkLst>
        <pc:spChg chg="mod">
          <ac:chgData name="정운성" userId="93f8771b-d0a3-4b28-9b80-5e017e576f77" providerId="ADAL" clId="{49C7521B-CA0D-4CAD-986F-C9A1954BA755}" dt="2020-06-20T09:07:52.051" v="1797" actId="122"/>
          <ac:spMkLst>
            <pc:docMk/>
            <pc:sldMk cId="2146279256" sldId="317"/>
            <ac:spMk id="2494" creationId="{00000000-0000-0000-0000-000000000000}"/>
          </ac:spMkLst>
        </pc:spChg>
      </pc:sldChg>
      <pc:sldChg chg="modSp add">
        <pc:chgData name="정운성" userId="93f8771b-d0a3-4b28-9b80-5e017e576f77" providerId="ADAL" clId="{49C7521B-CA0D-4CAD-986F-C9A1954BA755}" dt="2020-06-20T09:25:30.897" v="1823" actId="207"/>
        <pc:sldMkLst>
          <pc:docMk/>
          <pc:sldMk cId="2584037915" sldId="317"/>
        </pc:sldMkLst>
        <pc:spChg chg="mod">
          <ac:chgData name="정운성" userId="93f8771b-d0a3-4b28-9b80-5e017e576f77" providerId="ADAL" clId="{49C7521B-CA0D-4CAD-986F-C9A1954BA755}" dt="2020-06-20T09:25:17.442" v="1821" actId="207"/>
          <ac:spMkLst>
            <pc:docMk/>
            <pc:sldMk cId="2584037915" sldId="317"/>
            <ac:spMk id="2604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9:25:12.175" v="1820" actId="207"/>
          <ac:spMkLst>
            <pc:docMk/>
            <pc:sldMk cId="2584037915" sldId="317"/>
            <ac:spMk id="2605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9:25:30.897" v="1823" actId="207"/>
          <ac:spMkLst>
            <pc:docMk/>
            <pc:sldMk cId="2584037915" sldId="317"/>
            <ac:spMk id="2606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9:25:27.099" v="1822" actId="207"/>
          <ac:spMkLst>
            <pc:docMk/>
            <pc:sldMk cId="2584037915" sldId="317"/>
            <ac:spMk id="2607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9:25:05.166" v="1819" actId="207"/>
          <ac:spMkLst>
            <pc:docMk/>
            <pc:sldMk cId="2584037915" sldId="317"/>
            <ac:spMk id="2619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9:24:54.008" v="1817" actId="207"/>
          <ac:spMkLst>
            <pc:docMk/>
            <pc:sldMk cId="2584037915" sldId="317"/>
            <ac:spMk id="2620" creationId="{00000000-0000-0000-0000-000000000000}"/>
          </ac:spMkLst>
        </pc:spChg>
      </pc:sldChg>
      <pc:sldChg chg="addSp modSp add">
        <pc:chgData name="정운성" userId="93f8771b-d0a3-4b28-9b80-5e017e576f77" providerId="ADAL" clId="{49C7521B-CA0D-4CAD-986F-C9A1954BA755}" dt="2020-06-20T09:26:03.194" v="1839" actId="20577"/>
        <pc:sldMkLst>
          <pc:docMk/>
          <pc:sldMk cId="2472321819" sldId="318"/>
        </pc:sldMkLst>
        <pc:spChg chg="add mod">
          <ac:chgData name="정운성" userId="93f8771b-d0a3-4b28-9b80-5e017e576f77" providerId="ADAL" clId="{49C7521B-CA0D-4CAD-986F-C9A1954BA755}" dt="2020-06-20T09:20:51.696" v="1816" actId="1076"/>
          <ac:spMkLst>
            <pc:docMk/>
            <pc:sldMk cId="2472321819" sldId="318"/>
            <ac:spMk id="43" creationId="{9BA3E66B-9D9C-44B6-8FE2-B8055A1966A9}"/>
          </ac:spMkLst>
        </pc:spChg>
        <pc:spChg chg="add mod">
          <ac:chgData name="정운성" userId="93f8771b-d0a3-4b28-9b80-5e017e576f77" providerId="ADAL" clId="{49C7521B-CA0D-4CAD-986F-C9A1954BA755}" dt="2020-06-20T09:20:44.304" v="1815" actId="1076"/>
          <ac:spMkLst>
            <pc:docMk/>
            <pc:sldMk cId="2472321819" sldId="318"/>
            <ac:spMk id="44" creationId="{2626AF35-B05D-4EE2-9D7B-0789EA2269A1}"/>
          </ac:spMkLst>
        </pc:spChg>
        <pc:spChg chg="mod">
          <ac:chgData name="정운성" userId="93f8771b-d0a3-4b28-9b80-5e017e576f77" providerId="ADAL" clId="{49C7521B-CA0D-4CAD-986F-C9A1954BA755}" dt="2020-06-20T09:26:03.194" v="1839" actId="20577"/>
          <ac:spMkLst>
            <pc:docMk/>
            <pc:sldMk cId="2472321819" sldId="318"/>
            <ac:spMk id="3931" creationId="{00000000-0000-0000-0000-000000000000}"/>
          </ac:spMkLst>
        </pc:spChg>
        <pc:grpChg chg="mod">
          <ac:chgData name="정운성" userId="93f8771b-d0a3-4b28-9b80-5e017e576f77" providerId="ADAL" clId="{49C7521B-CA0D-4CAD-986F-C9A1954BA755}" dt="2020-06-20T09:20:19.473" v="1810" actId="1076"/>
          <ac:grpSpMkLst>
            <pc:docMk/>
            <pc:sldMk cId="2472321819" sldId="318"/>
            <ac:grpSpMk id="3961" creationId="{00000000-0000-0000-0000-000000000000}"/>
          </ac:grpSpMkLst>
        </pc:grpChg>
      </pc:sldChg>
      <pc:sldChg chg="modSp add">
        <pc:chgData name="정운성" userId="93f8771b-d0a3-4b28-9b80-5e017e576f77" providerId="ADAL" clId="{49C7521B-CA0D-4CAD-986F-C9A1954BA755}" dt="2020-06-20T09:31:41.904" v="1891" actId="20577"/>
        <pc:sldMkLst>
          <pc:docMk/>
          <pc:sldMk cId="3013453180" sldId="319"/>
        </pc:sldMkLst>
        <pc:spChg chg="mod">
          <ac:chgData name="정운성" userId="93f8771b-d0a3-4b28-9b80-5e017e576f77" providerId="ADAL" clId="{49C7521B-CA0D-4CAD-986F-C9A1954BA755}" dt="2020-06-20T09:31:41.904" v="1891" actId="20577"/>
          <ac:spMkLst>
            <pc:docMk/>
            <pc:sldMk cId="3013453180" sldId="319"/>
            <ac:spMk id="2" creationId="{641A6CF7-C0AC-4988-9A02-CC65634C637A}"/>
          </ac:spMkLst>
        </pc:spChg>
      </pc:sldChg>
      <pc:sldChg chg="modSp add del">
        <pc:chgData name="정운성" userId="93f8771b-d0a3-4b28-9b80-5e017e576f77" providerId="ADAL" clId="{49C7521B-CA0D-4CAD-986F-C9A1954BA755}" dt="2020-06-20T09:56:11.384" v="2036" actId="2696"/>
        <pc:sldMkLst>
          <pc:docMk/>
          <pc:sldMk cId="3271001001" sldId="320"/>
        </pc:sldMkLst>
        <pc:spChg chg="mod">
          <ac:chgData name="정운성" userId="93f8771b-d0a3-4b28-9b80-5e017e576f77" providerId="ADAL" clId="{49C7521B-CA0D-4CAD-986F-C9A1954BA755}" dt="2020-06-20T09:31:50.921" v="1911" actId="20577"/>
          <ac:spMkLst>
            <pc:docMk/>
            <pc:sldMk cId="3271001001" sldId="320"/>
            <ac:spMk id="2" creationId="{5CA836E1-956E-41FA-9359-5AD577131096}"/>
          </ac:spMkLst>
        </pc:spChg>
      </pc:sldChg>
      <pc:sldChg chg="modSp add">
        <pc:chgData name="정운성" userId="93f8771b-d0a3-4b28-9b80-5e017e576f77" providerId="ADAL" clId="{49C7521B-CA0D-4CAD-986F-C9A1954BA755}" dt="2020-06-20T09:41:05.787" v="1999" actId="122"/>
        <pc:sldMkLst>
          <pc:docMk/>
          <pc:sldMk cId="2314528373" sldId="321"/>
        </pc:sldMkLst>
        <pc:spChg chg="mod">
          <ac:chgData name="정운성" userId="93f8771b-d0a3-4b28-9b80-5e017e576f77" providerId="ADAL" clId="{49C7521B-CA0D-4CAD-986F-C9A1954BA755}" dt="2020-06-20T09:41:05.787" v="1999" actId="122"/>
          <ac:spMkLst>
            <pc:docMk/>
            <pc:sldMk cId="2314528373" sldId="321"/>
            <ac:spMk id="809" creationId="{00000000-0000-0000-0000-000000000000}"/>
          </ac:spMkLst>
        </pc:spChg>
        <pc:spChg chg="mod">
          <ac:chgData name="정운성" userId="93f8771b-d0a3-4b28-9b80-5e017e576f77" providerId="ADAL" clId="{49C7521B-CA0D-4CAD-986F-C9A1954BA755}" dt="2020-06-20T09:40:58.176" v="1997" actId="20577"/>
          <ac:spMkLst>
            <pc:docMk/>
            <pc:sldMk cId="2314528373" sldId="321"/>
            <ac:spMk id="810" creationId="{00000000-0000-0000-0000-000000000000}"/>
          </ac:spMkLst>
        </pc:spChg>
      </pc:sldChg>
      <pc:sldMasterChg chg="delSldLayout">
        <pc:chgData name="정운성" userId="93f8771b-d0a3-4b28-9b80-5e017e576f77" providerId="ADAL" clId="{49C7521B-CA0D-4CAD-986F-C9A1954BA755}" dt="2020-06-20T09:31:29.195" v="1868" actId="2696"/>
        <pc:sldMasterMkLst>
          <pc:docMk/>
          <pc:sldMasterMk cId="0" sldId="2147483671"/>
        </pc:sldMasterMkLst>
        <pc:sldLayoutChg chg="del">
          <pc:chgData name="정운성" userId="93f8771b-d0a3-4b28-9b80-5e017e576f77" providerId="ADAL" clId="{49C7521B-CA0D-4CAD-986F-C9A1954BA755}" dt="2020-06-20T09:31:29.195" v="1868" actId="2696"/>
          <pc:sldLayoutMkLst>
            <pc:docMk/>
            <pc:sldMasterMk cId="0" sldId="2147483671"/>
            <pc:sldLayoutMk cId="0" sldId="2147483651"/>
          </pc:sldLayoutMkLst>
        </pc:sldLayoutChg>
        <pc:sldLayoutChg chg="del">
          <pc:chgData name="정운성" userId="93f8771b-d0a3-4b28-9b80-5e017e576f77" providerId="ADAL" clId="{49C7521B-CA0D-4CAD-986F-C9A1954BA755}" dt="2020-06-20T07:09:19.274" v="1023" actId="2696"/>
          <pc:sldLayoutMkLst>
            <pc:docMk/>
            <pc:sldMasterMk cId="0" sldId="2147483671"/>
            <pc:sldLayoutMk cId="0" sldId="2147483654"/>
          </pc:sldLayoutMkLst>
        </pc:sldLayoutChg>
        <pc:sldLayoutChg chg="del">
          <pc:chgData name="정운성" userId="93f8771b-d0a3-4b28-9b80-5e017e576f77" providerId="ADAL" clId="{49C7521B-CA0D-4CAD-986F-C9A1954BA755}" dt="2020-06-20T09:31:28.398" v="1861" actId="2696"/>
          <pc:sldLayoutMkLst>
            <pc:docMk/>
            <pc:sldMasterMk cId="0" sldId="2147483671"/>
            <pc:sldLayoutMk cId="0" sldId="2147483657"/>
          </pc:sldLayoutMkLst>
        </pc:sldLayoutChg>
        <pc:sldLayoutChg chg="del">
          <pc:chgData name="정운성" userId="93f8771b-d0a3-4b28-9b80-5e017e576f77" providerId="ADAL" clId="{49C7521B-CA0D-4CAD-986F-C9A1954BA755}" dt="2020-06-20T09:31:18.641" v="1841" actId="2696"/>
          <pc:sldLayoutMkLst>
            <pc:docMk/>
            <pc:sldMasterMk cId="0" sldId="2147483671"/>
            <pc:sldLayoutMk cId="0" sldId="2147483662"/>
          </pc:sldLayoutMkLst>
        </pc:sldLayoutChg>
        <pc:sldLayoutChg chg="del">
          <pc:chgData name="정운성" userId="93f8771b-d0a3-4b28-9b80-5e017e576f77" providerId="ADAL" clId="{49C7521B-CA0D-4CAD-986F-C9A1954BA755}" dt="2020-06-20T09:31:28.258" v="1859" actId="2696"/>
          <pc:sldLayoutMkLst>
            <pc:docMk/>
            <pc:sldMasterMk cId="0" sldId="2147483671"/>
            <pc:sldLayoutMk cId="0" sldId="2147483663"/>
          </pc:sldLayoutMkLst>
        </pc:sldLayoutChg>
        <pc:sldLayoutChg chg="del">
          <pc:chgData name="정운성" userId="93f8771b-d0a3-4b28-9b80-5e017e576f77" providerId="ADAL" clId="{49C7521B-CA0D-4CAD-986F-C9A1954BA755}" dt="2020-06-20T09:31:25.379" v="1847" actId="2696"/>
          <pc:sldLayoutMkLst>
            <pc:docMk/>
            <pc:sldMasterMk cId="0" sldId="2147483671"/>
            <pc:sldLayoutMk cId="0" sldId="2147483664"/>
          </pc:sldLayoutMkLst>
        </pc:sldLayoutChg>
        <pc:sldLayoutChg chg="del">
          <pc:chgData name="정운성" userId="93f8771b-d0a3-4b28-9b80-5e017e576f77" providerId="ADAL" clId="{49C7521B-CA0D-4CAD-986F-C9A1954BA755}" dt="2020-06-20T09:31:27.101" v="1851" actId="2696"/>
          <pc:sldLayoutMkLst>
            <pc:docMk/>
            <pc:sldMasterMk cId="0" sldId="2147483671"/>
            <pc:sldLayoutMk cId="0" sldId="2147483665"/>
          </pc:sldLayoutMkLst>
        </pc:sldLayoutChg>
        <pc:sldLayoutChg chg="del">
          <pc:chgData name="정운성" userId="93f8771b-d0a3-4b28-9b80-5e017e576f77" providerId="ADAL" clId="{49C7521B-CA0D-4CAD-986F-C9A1954BA755}" dt="2020-06-20T09:31:28.570" v="1863" actId="2696"/>
          <pc:sldLayoutMkLst>
            <pc:docMk/>
            <pc:sldMasterMk cId="0" sldId="2147483671"/>
            <pc:sldLayoutMk cId="0" sldId="2147483667"/>
          </pc:sldLayoutMkLst>
        </pc:sldLayoutChg>
      </pc:sldMasterChg>
      <pc:sldMasterChg chg="del delSldLayout">
        <pc:chgData name="정운성" userId="93f8771b-d0a3-4b28-9b80-5e017e576f77" providerId="ADAL" clId="{49C7521B-CA0D-4CAD-986F-C9A1954BA755}" dt="2020-06-20T10:07:20.524" v="2041" actId="2696"/>
        <pc:sldMasterMkLst>
          <pc:docMk/>
          <pc:sldMasterMk cId="0" sldId="2147483672"/>
        </pc:sldMasterMkLst>
        <pc:sldLayoutChg chg="del">
          <pc:chgData name="정운성" userId="93f8771b-d0a3-4b28-9b80-5e017e576f77" providerId="ADAL" clId="{49C7521B-CA0D-4CAD-986F-C9A1954BA755}" dt="2020-06-20T10:07:20.522" v="2040" actId="2696"/>
          <pc:sldLayoutMkLst>
            <pc:docMk/>
            <pc:sldMasterMk cId="0" sldId="2147483672"/>
            <pc:sldLayoutMk cId="0" sldId="2147483670"/>
          </pc:sldLayoutMkLst>
        </pc:sldLayoutChg>
      </pc:sldMasterChg>
      <pc:sldMasterChg chg="del delSldLayout">
        <pc:chgData name="정운성" userId="93f8771b-d0a3-4b28-9b80-5e017e576f77" providerId="ADAL" clId="{49C7521B-CA0D-4CAD-986F-C9A1954BA755}" dt="2020-06-20T09:45:46.625" v="2002" actId="2696"/>
        <pc:sldMasterMkLst>
          <pc:docMk/>
          <pc:sldMasterMk cId="0" sldId="2147483673"/>
        </pc:sldMasterMkLst>
        <pc:sldLayoutChg chg="del">
          <pc:chgData name="정운성" userId="93f8771b-d0a3-4b28-9b80-5e017e576f77" providerId="ADAL" clId="{49C7521B-CA0D-4CAD-986F-C9A1954BA755}" dt="2020-06-20T09:45:46.625" v="2001" actId="2696"/>
          <pc:sldLayoutMkLst>
            <pc:docMk/>
            <pc:sldMasterMk cId="0" sldId="2147483673"/>
            <pc:sldLayoutMk cId="0" sldId="2147483670"/>
          </pc:sldLayoutMkLst>
        </pc:sldLayoutChg>
      </pc:sldMasterChg>
    </pc:docChg>
  </pc:docChgLst>
  <pc:docChgLst>
    <pc:chgData name="고병산" userId="9286e57f-3ac5-45c4-9522-ea940767c77c" providerId="ADAL" clId="{C756A8AD-5364-4F84-970C-B2E8B2AF731E}"/>
    <pc:docChg chg="undo custSel addSld delSld modSld sldOrd">
      <pc:chgData name="고병산" userId="9286e57f-3ac5-45c4-9522-ea940767c77c" providerId="ADAL" clId="{C756A8AD-5364-4F84-970C-B2E8B2AF731E}" dt="2020-06-26T01:23:29.704" v="2756" actId="478"/>
      <pc:docMkLst>
        <pc:docMk/>
      </pc:docMkLst>
      <pc:sldChg chg="addSp modSp mod">
        <pc:chgData name="고병산" userId="9286e57f-3ac5-45c4-9522-ea940767c77c" providerId="ADAL" clId="{C756A8AD-5364-4F84-970C-B2E8B2AF731E}" dt="2020-06-20T08:17:12.516" v="1854" actId="20577"/>
        <pc:sldMkLst>
          <pc:docMk/>
          <pc:sldMk cId="0" sldId="256"/>
        </pc:sldMkLst>
        <pc:spChg chg="mod">
          <ac:chgData name="고병산" userId="9286e57f-3ac5-45c4-9522-ea940767c77c" providerId="ADAL" clId="{C756A8AD-5364-4F84-970C-B2E8B2AF731E}" dt="2020-06-20T08:17:12.516" v="1854" actId="20577"/>
          <ac:spMkLst>
            <pc:docMk/>
            <pc:sldMk cId="0" sldId="256"/>
            <ac:spMk id="20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5:30:28.378" v="457" actId="20577"/>
          <ac:spMkLst>
            <pc:docMk/>
            <pc:sldMk cId="0" sldId="256"/>
            <ac:spMk id="205" creationId="{00000000-0000-0000-0000-000000000000}"/>
          </ac:spMkLst>
        </pc:spChg>
        <pc:spChg chg="add mod">
          <ac:chgData name="고병산" userId="9286e57f-3ac5-45c4-9522-ea940767c77c" providerId="ADAL" clId="{C756A8AD-5364-4F84-970C-B2E8B2AF731E}" dt="2020-06-20T05:28:15.160" v="218" actId="14100"/>
          <ac:spMkLst>
            <pc:docMk/>
            <pc:sldMk cId="0" sldId="256"/>
            <ac:spMk id="419" creationId="{BF3A50D0-2A6F-4F57-A0D6-F6FAE9C8BDED}"/>
          </ac:spMkLst>
        </pc:spChg>
      </pc:sldChg>
      <pc:sldChg chg="del">
        <pc:chgData name="고병산" userId="9286e57f-3ac5-45c4-9522-ea940767c77c" providerId="ADAL" clId="{C756A8AD-5364-4F84-970C-B2E8B2AF731E}" dt="2020-06-20T05:59:07.775" v="644" actId="47"/>
        <pc:sldMkLst>
          <pc:docMk/>
          <pc:sldMk cId="0" sldId="257"/>
        </pc:sldMkLst>
      </pc:sldChg>
      <pc:sldChg chg="modSp mod">
        <pc:chgData name="고병산" userId="9286e57f-3ac5-45c4-9522-ea940767c77c" providerId="ADAL" clId="{C756A8AD-5364-4F84-970C-B2E8B2AF731E}" dt="2020-06-20T08:29:52.422" v="1961" actId="20577"/>
        <pc:sldMkLst>
          <pc:docMk/>
          <pc:sldMk cId="0" sldId="258"/>
        </pc:sldMkLst>
        <pc:spChg chg="mod">
          <ac:chgData name="고병산" userId="9286e57f-3ac5-45c4-9522-ea940767c77c" providerId="ADAL" clId="{C756A8AD-5364-4F84-970C-B2E8B2AF731E}" dt="2020-06-20T05:53:35.831" v="479" actId="20577"/>
          <ac:spMkLst>
            <pc:docMk/>
            <pc:sldMk cId="0" sldId="258"/>
            <ac:spMk id="443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5:54:26.304" v="570" actId="20577"/>
          <ac:spMkLst>
            <pc:docMk/>
            <pc:sldMk cId="0" sldId="258"/>
            <ac:spMk id="44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5:57:59.130" v="624" actId="20577"/>
          <ac:spMkLst>
            <pc:docMk/>
            <pc:sldMk cId="0" sldId="258"/>
            <ac:spMk id="445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29:52.422" v="1961" actId="20577"/>
          <ac:spMkLst>
            <pc:docMk/>
            <pc:sldMk cId="0" sldId="258"/>
            <ac:spMk id="447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5:57:04.068" v="623" actId="20577"/>
          <ac:spMkLst>
            <pc:docMk/>
            <pc:sldMk cId="0" sldId="258"/>
            <ac:spMk id="449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5:58:48.780" v="641" actId="20577"/>
          <ac:spMkLst>
            <pc:docMk/>
            <pc:sldMk cId="0" sldId="258"/>
            <ac:spMk id="451" creationId="{00000000-0000-0000-0000-000000000000}"/>
          </ac:spMkLst>
        </pc:spChg>
      </pc:sldChg>
      <pc:sldChg chg="modSp mod addCm delCm">
        <pc:chgData name="고병산" userId="9286e57f-3ac5-45c4-9522-ea940767c77c" providerId="ADAL" clId="{C756A8AD-5364-4F84-970C-B2E8B2AF731E}" dt="2020-06-20T07:49:56.766" v="1606" actId="1592"/>
        <pc:sldMkLst>
          <pc:docMk/>
          <pc:sldMk cId="0" sldId="262"/>
        </pc:sldMkLst>
        <pc:spChg chg="mod">
          <ac:chgData name="고병산" userId="9286e57f-3ac5-45c4-9522-ea940767c77c" providerId="ADAL" clId="{C756A8AD-5364-4F84-970C-B2E8B2AF731E}" dt="2020-06-20T07:18:26.268" v="1195" actId="2711"/>
          <ac:spMkLst>
            <pc:docMk/>
            <pc:sldMk cId="0" sldId="262"/>
            <ac:spMk id="605" creationId="{00000000-0000-0000-0000-000000000000}"/>
          </ac:spMkLst>
        </pc:spChg>
      </pc:sldChg>
      <pc:sldChg chg="addSp delSp modSp mod">
        <pc:chgData name="고병산" userId="9286e57f-3ac5-45c4-9522-ea940767c77c" providerId="ADAL" clId="{C756A8AD-5364-4F84-970C-B2E8B2AF731E}" dt="2020-06-20T08:43:49.342" v="2270" actId="1076"/>
        <pc:sldMkLst>
          <pc:docMk/>
          <pc:sldMk cId="0" sldId="263"/>
        </pc:sldMkLst>
        <pc:spChg chg="add del mod">
          <ac:chgData name="고병산" userId="9286e57f-3ac5-45c4-9522-ea940767c77c" providerId="ADAL" clId="{C756A8AD-5364-4F84-970C-B2E8B2AF731E}" dt="2020-06-20T07:28:13.004" v="1292" actId="478"/>
          <ac:spMkLst>
            <pc:docMk/>
            <pc:sldMk cId="0" sldId="263"/>
            <ac:spMk id="6" creationId="{DA1D1486-784F-47D9-87C9-1DEEB02C08EA}"/>
          </ac:spMkLst>
        </pc:spChg>
        <pc:spChg chg="mod">
          <ac:chgData name="고병산" userId="9286e57f-3ac5-45c4-9522-ea940767c77c" providerId="ADAL" clId="{C756A8AD-5364-4F84-970C-B2E8B2AF731E}" dt="2020-06-20T07:41:32.536" v="1497" actId="20577"/>
          <ac:spMkLst>
            <pc:docMk/>
            <pc:sldMk cId="0" sldId="263"/>
            <ac:spMk id="623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21:48.424" v="1885" actId="20577"/>
          <ac:spMkLst>
            <pc:docMk/>
            <pc:sldMk cId="0" sldId="263"/>
            <ac:spMk id="62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43:49.342" v="2270" actId="1076"/>
          <ac:spMkLst>
            <pc:docMk/>
            <pc:sldMk cId="0" sldId="263"/>
            <ac:spMk id="625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7:41:34.409" v="1498" actId="20577"/>
          <ac:spMkLst>
            <pc:docMk/>
            <pc:sldMk cId="0" sldId="263"/>
            <ac:spMk id="626" creationId="{00000000-0000-0000-0000-000000000000}"/>
          </ac:spMkLst>
        </pc:spChg>
      </pc:sldChg>
      <pc:sldChg chg="modSp mod">
        <pc:chgData name="고병산" userId="9286e57f-3ac5-45c4-9522-ea940767c77c" providerId="ADAL" clId="{C756A8AD-5364-4F84-970C-B2E8B2AF731E}" dt="2020-06-20T08:09:43.317" v="1764" actId="20577"/>
        <pc:sldMkLst>
          <pc:docMk/>
          <pc:sldMk cId="0" sldId="264"/>
        </pc:sldMkLst>
        <pc:spChg chg="mod">
          <ac:chgData name="고병산" userId="9286e57f-3ac5-45c4-9522-ea940767c77c" providerId="ADAL" clId="{C756A8AD-5364-4F84-970C-B2E8B2AF731E}" dt="2020-06-20T08:09:43.317" v="1764" actId="20577"/>
          <ac:spMkLst>
            <pc:docMk/>
            <pc:sldMk cId="0" sldId="264"/>
            <ac:spMk id="631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02:05.899" v="1619" actId="20577"/>
          <ac:spMkLst>
            <pc:docMk/>
            <pc:sldMk cId="0" sldId="264"/>
            <ac:spMk id="632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02:27.344" v="1660" actId="20577"/>
          <ac:spMkLst>
            <pc:docMk/>
            <pc:sldMk cId="0" sldId="264"/>
            <ac:spMk id="633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02:08.690" v="1622" actId="20577"/>
          <ac:spMkLst>
            <pc:docMk/>
            <pc:sldMk cId="0" sldId="264"/>
            <ac:spMk id="63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02:36.625" v="1679" actId="20577"/>
          <ac:spMkLst>
            <pc:docMk/>
            <pc:sldMk cId="0" sldId="264"/>
            <ac:spMk id="635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04:13.166" v="1733" actId="20577"/>
          <ac:spMkLst>
            <pc:docMk/>
            <pc:sldMk cId="0" sldId="264"/>
            <ac:spMk id="637" creationId="{00000000-0000-0000-0000-000000000000}"/>
          </ac:spMkLst>
        </pc:spChg>
      </pc:sldChg>
      <pc:sldChg chg="modSp mod">
        <pc:chgData name="고병산" userId="9286e57f-3ac5-45c4-9522-ea940767c77c" providerId="ADAL" clId="{C756A8AD-5364-4F84-970C-B2E8B2AF731E}" dt="2020-06-22T06:23:36.992" v="2737" actId="20577"/>
        <pc:sldMkLst>
          <pc:docMk/>
          <pc:sldMk cId="0" sldId="265"/>
        </pc:sldMkLst>
        <pc:spChg chg="mod">
          <ac:chgData name="고병산" userId="9286e57f-3ac5-45c4-9522-ea940767c77c" providerId="ADAL" clId="{C756A8AD-5364-4F84-970C-B2E8B2AF731E}" dt="2020-06-22T06:23:36.992" v="2737" actId="20577"/>
          <ac:spMkLst>
            <pc:docMk/>
            <pc:sldMk cId="0" sldId="265"/>
            <ac:spMk id="648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43:26.871" v="2672" actId="6559"/>
          <ac:spMkLst>
            <pc:docMk/>
            <pc:sldMk cId="0" sldId="265"/>
            <ac:spMk id="804" creationId="{00000000-0000-0000-0000-000000000000}"/>
          </ac:spMkLst>
        </pc:spChg>
      </pc:sldChg>
      <pc:sldChg chg="modSp mod">
        <pc:chgData name="고병산" userId="9286e57f-3ac5-45c4-9522-ea940767c77c" providerId="ADAL" clId="{C756A8AD-5364-4F84-970C-B2E8B2AF731E}" dt="2020-06-20T07:59:02.561" v="1611" actId="242"/>
        <pc:sldMkLst>
          <pc:docMk/>
          <pc:sldMk cId="0" sldId="266"/>
        </pc:sldMkLst>
        <pc:spChg chg="mod">
          <ac:chgData name="고병산" userId="9286e57f-3ac5-45c4-9522-ea940767c77c" providerId="ADAL" clId="{C756A8AD-5364-4F84-970C-B2E8B2AF731E}" dt="2020-06-20T07:59:02.561" v="1611" actId="242"/>
          <ac:spMkLst>
            <pc:docMk/>
            <pc:sldMk cId="0" sldId="266"/>
            <ac:spMk id="809" creationId="{00000000-0000-0000-0000-000000000000}"/>
          </ac:spMkLst>
        </pc:spChg>
      </pc:sldChg>
      <pc:sldChg chg="modSp mod">
        <pc:chgData name="고병산" userId="9286e57f-3ac5-45c4-9522-ea940767c77c" providerId="ADAL" clId="{C756A8AD-5364-4F84-970C-B2E8B2AF731E}" dt="2020-06-20T06:44:40.867" v="1055" actId="20577"/>
        <pc:sldMkLst>
          <pc:docMk/>
          <pc:sldMk cId="0" sldId="269"/>
        </pc:sldMkLst>
        <pc:spChg chg="mod">
          <ac:chgData name="고병산" userId="9286e57f-3ac5-45c4-9522-ea940767c77c" providerId="ADAL" clId="{C756A8AD-5364-4F84-970C-B2E8B2AF731E}" dt="2020-06-20T06:43:53.404" v="1024" actId="20577"/>
          <ac:spMkLst>
            <pc:docMk/>
            <pc:sldMk cId="0" sldId="269"/>
            <ac:spMk id="2461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6:44:40.867" v="1055" actId="20577"/>
          <ac:spMkLst>
            <pc:docMk/>
            <pc:sldMk cId="0" sldId="269"/>
            <ac:spMk id="2462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6:44:26.554" v="1041" actId="20577"/>
          <ac:spMkLst>
            <pc:docMk/>
            <pc:sldMk cId="0" sldId="269"/>
            <ac:spMk id="2464" creationId="{00000000-0000-0000-0000-000000000000}"/>
          </ac:spMkLst>
        </pc:spChg>
      </pc:sldChg>
      <pc:sldChg chg="modSp del mod">
        <pc:chgData name="고병산" userId="9286e57f-3ac5-45c4-9522-ea940767c77c" providerId="ADAL" clId="{C756A8AD-5364-4F84-970C-B2E8B2AF731E}" dt="2020-06-20T07:08:42.422" v="1178" actId="47"/>
        <pc:sldMkLst>
          <pc:docMk/>
          <pc:sldMk cId="0" sldId="271"/>
        </pc:sldMkLst>
        <pc:spChg chg="mod">
          <ac:chgData name="고병산" userId="9286e57f-3ac5-45c4-9522-ea940767c77c" providerId="ADAL" clId="{C756A8AD-5364-4F84-970C-B2E8B2AF731E}" dt="2020-06-20T06:38:00.261" v="1009" actId="20577"/>
          <ac:spMkLst>
            <pc:docMk/>
            <pc:sldMk cId="0" sldId="271"/>
            <ac:spMk id="2489" creationId="{00000000-0000-0000-0000-000000000000}"/>
          </ac:spMkLst>
        </pc:spChg>
      </pc:sldChg>
      <pc:sldChg chg="modSp del mod">
        <pc:chgData name="고병산" userId="9286e57f-3ac5-45c4-9522-ea940767c77c" providerId="ADAL" clId="{C756A8AD-5364-4F84-970C-B2E8B2AF731E}" dt="2020-06-20T09:06:12.186" v="2271" actId="47"/>
        <pc:sldMkLst>
          <pc:docMk/>
          <pc:sldMk cId="0" sldId="276"/>
        </pc:sldMkLst>
        <pc:spChg chg="mod">
          <ac:chgData name="고병산" userId="9286e57f-3ac5-45c4-9522-ea940767c77c" providerId="ADAL" clId="{C756A8AD-5364-4F84-970C-B2E8B2AF731E}" dt="2020-06-20T08:34:37.904" v="2220" actId="20577"/>
          <ac:spMkLst>
            <pc:docMk/>
            <pc:sldMk cId="0" sldId="276"/>
            <ac:spMk id="2603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1:54.529" v="2014" actId="20577"/>
          <ac:spMkLst>
            <pc:docMk/>
            <pc:sldMk cId="0" sldId="276"/>
            <ac:spMk id="2608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4:20.539" v="2206" actId="20577"/>
          <ac:spMkLst>
            <pc:docMk/>
            <pc:sldMk cId="0" sldId="276"/>
            <ac:spMk id="2609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2:21.365" v="2073" actId="20577"/>
          <ac:spMkLst>
            <pc:docMk/>
            <pc:sldMk cId="0" sldId="276"/>
            <ac:spMk id="2610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3:21.799" v="2137" actId="20577"/>
          <ac:spMkLst>
            <pc:docMk/>
            <pc:sldMk cId="0" sldId="276"/>
            <ac:spMk id="2611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2:13.811" v="2052" actId="20577"/>
          <ac:spMkLst>
            <pc:docMk/>
            <pc:sldMk cId="0" sldId="276"/>
            <ac:spMk id="2612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3:39.300" v="2159" actId="20577"/>
          <ac:spMkLst>
            <pc:docMk/>
            <pc:sldMk cId="0" sldId="276"/>
            <ac:spMk id="2613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3:04.825" v="2091" actId="20577"/>
          <ac:spMkLst>
            <pc:docMk/>
            <pc:sldMk cId="0" sldId="276"/>
            <ac:spMk id="261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1:43.004" v="1992" actId="20577"/>
          <ac:spMkLst>
            <pc:docMk/>
            <pc:sldMk cId="0" sldId="276"/>
            <ac:spMk id="2615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2:56.725" v="2076" actId="207"/>
          <ac:spMkLst>
            <pc:docMk/>
            <pc:sldMk cId="0" sldId="276"/>
            <ac:spMk id="2619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2:43.775" v="2074" actId="207"/>
          <ac:spMkLst>
            <pc:docMk/>
            <pc:sldMk cId="0" sldId="276"/>
            <ac:spMk id="2620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2:48.566" v="2075" actId="207"/>
          <ac:spMkLst>
            <pc:docMk/>
            <pc:sldMk cId="0" sldId="276"/>
            <ac:spMk id="2626" creationId="{00000000-0000-0000-0000-000000000000}"/>
          </ac:spMkLst>
        </pc:spChg>
      </pc:sldChg>
      <pc:sldChg chg="addSp delSp modSp add mod">
        <pc:chgData name="고병산" userId="9286e57f-3ac5-45c4-9522-ea940767c77c" providerId="ADAL" clId="{C756A8AD-5364-4F84-970C-B2E8B2AF731E}" dt="2020-06-20T09:29:55.434" v="2544" actId="20577"/>
        <pc:sldMkLst>
          <pc:docMk/>
          <pc:sldMk cId="3622755662" sldId="279"/>
        </pc:sldMkLst>
        <pc:spChg chg="add del mod">
          <ac:chgData name="고병산" userId="9286e57f-3ac5-45c4-9522-ea940767c77c" providerId="ADAL" clId="{C756A8AD-5364-4F84-970C-B2E8B2AF731E}" dt="2020-06-20T07:23:14.366" v="1243" actId="21"/>
          <ac:spMkLst>
            <pc:docMk/>
            <pc:sldMk cId="3622755662" sldId="279"/>
            <ac:spMk id="1140" creationId="{A136784B-05E5-459B-9683-69CAD5D18C3D}"/>
          </ac:spMkLst>
        </pc:spChg>
        <pc:spChg chg="mod">
          <ac:chgData name="고병산" userId="9286e57f-3ac5-45c4-9522-ea940767c77c" providerId="ADAL" clId="{C756A8AD-5364-4F84-970C-B2E8B2AF731E}" dt="2020-06-20T09:29:55.434" v="2544" actId="20577"/>
          <ac:spMkLst>
            <pc:docMk/>
            <pc:sldMk cId="3622755662" sldId="279"/>
            <ac:spMk id="1142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6:16:53.065" v="727" actId="20577"/>
          <ac:spMkLst>
            <pc:docMk/>
            <pc:sldMk cId="3622755662" sldId="279"/>
            <ac:spMk id="3783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6:18:18.187" v="787" actId="1076"/>
          <ac:spMkLst>
            <pc:docMk/>
            <pc:sldMk cId="3622755662" sldId="279"/>
            <ac:spMk id="378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6:16:04.331" v="713" actId="20577"/>
          <ac:spMkLst>
            <pc:docMk/>
            <pc:sldMk cId="3622755662" sldId="279"/>
            <ac:spMk id="3785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6:16:00.808" v="705"/>
          <ac:spMkLst>
            <pc:docMk/>
            <pc:sldMk cId="3622755662" sldId="279"/>
            <ac:spMk id="3786" creationId="{00000000-0000-0000-0000-000000000000}"/>
          </ac:spMkLst>
        </pc:spChg>
      </pc:sldChg>
      <pc:sldChg chg="add del">
        <pc:chgData name="고병산" userId="9286e57f-3ac5-45c4-9522-ea940767c77c" providerId="ADAL" clId="{C756A8AD-5364-4F84-970C-B2E8B2AF731E}" dt="2020-06-20T06:15:27.417" v="661" actId="47"/>
        <pc:sldMkLst>
          <pc:docMk/>
          <pc:sldMk cId="0" sldId="280"/>
        </pc:sldMkLst>
      </pc:sldChg>
      <pc:sldChg chg="addSp delSp modSp mod">
        <pc:chgData name="고병산" userId="9286e57f-3ac5-45c4-9522-ea940767c77c" providerId="ADAL" clId="{C756A8AD-5364-4F84-970C-B2E8B2AF731E}" dt="2020-06-20T07:25:35.319" v="1248" actId="478"/>
        <pc:sldMkLst>
          <pc:docMk/>
          <pc:sldMk cId="0" sldId="281"/>
        </pc:sldMkLst>
        <pc:spChg chg="mod">
          <ac:chgData name="고병산" userId="9286e57f-3ac5-45c4-9522-ea940767c77c" providerId="ADAL" clId="{C756A8AD-5364-4F84-970C-B2E8B2AF731E}" dt="2020-06-20T06:31:19.795" v="937"/>
          <ac:spMkLst>
            <pc:docMk/>
            <pc:sldMk cId="0" sldId="281"/>
            <ac:spMk id="53" creationId="{68375AF8-77C5-463C-A52C-29F9D256CD71}"/>
          </ac:spMkLst>
        </pc:spChg>
        <pc:spChg chg="mod">
          <ac:chgData name="고병산" userId="9286e57f-3ac5-45c4-9522-ea940767c77c" providerId="ADAL" clId="{C756A8AD-5364-4F84-970C-B2E8B2AF731E}" dt="2020-06-20T06:31:19.795" v="937"/>
          <ac:spMkLst>
            <pc:docMk/>
            <pc:sldMk cId="0" sldId="281"/>
            <ac:spMk id="54" creationId="{3BA26409-117A-4202-9309-F61CDDE1FC9C}"/>
          </ac:spMkLst>
        </pc:spChg>
        <pc:spChg chg="mod">
          <ac:chgData name="고병산" userId="9286e57f-3ac5-45c4-9522-ea940767c77c" providerId="ADAL" clId="{C756A8AD-5364-4F84-970C-B2E8B2AF731E}" dt="2020-06-20T06:31:19.795" v="937"/>
          <ac:spMkLst>
            <pc:docMk/>
            <pc:sldMk cId="0" sldId="281"/>
            <ac:spMk id="55" creationId="{1A9039AB-6113-4D51-8A46-367087C983B5}"/>
          </ac:spMkLst>
        </pc:spChg>
        <pc:spChg chg="add del mod">
          <ac:chgData name="고병산" userId="9286e57f-3ac5-45c4-9522-ea940767c77c" providerId="ADAL" clId="{C756A8AD-5364-4F84-970C-B2E8B2AF731E}" dt="2020-06-20T07:25:35.319" v="1248" actId="478"/>
          <ac:spMkLst>
            <pc:docMk/>
            <pc:sldMk cId="0" sldId="281"/>
            <ac:spMk id="56" creationId="{9A43159F-60AA-4A0C-A85A-877E86251A37}"/>
          </ac:spMkLst>
        </pc:spChg>
        <pc:spChg chg="mod">
          <ac:chgData name="고병산" userId="9286e57f-3ac5-45c4-9522-ea940767c77c" providerId="ADAL" clId="{C756A8AD-5364-4F84-970C-B2E8B2AF731E}" dt="2020-06-20T06:22:11.051" v="817" actId="20577"/>
          <ac:spMkLst>
            <pc:docMk/>
            <pc:sldMk cId="0" sldId="281"/>
            <ac:spMk id="3856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6:27:08.872" v="840" actId="20577"/>
          <ac:spMkLst>
            <pc:docMk/>
            <pc:sldMk cId="0" sldId="281"/>
            <ac:spMk id="3858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6:28:56.939" v="934" actId="20577"/>
          <ac:spMkLst>
            <pc:docMk/>
            <pc:sldMk cId="0" sldId="281"/>
            <ac:spMk id="3860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6:27:44.033" v="877" actId="20577"/>
          <ac:spMkLst>
            <pc:docMk/>
            <pc:sldMk cId="0" sldId="281"/>
            <ac:spMk id="3861" creationId="{00000000-0000-0000-0000-000000000000}"/>
          </ac:spMkLst>
        </pc:spChg>
        <pc:spChg chg="del topLvl">
          <ac:chgData name="고병산" userId="9286e57f-3ac5-45c4-9522-ea940767c77c" providerId="ADAL" clId="{C756A8AD-5364-4F84-970C-B2E8B2AF731E}" dt="2020-06-20T06:31:19.400" v="936" actId="478"/>
          <ac:spMkLst>
            <pc:docMk/>
            <pc:sldMk cId="0" sldId="281"/>
            <ac:spMk id="3882" creationId="{00000000-0000-0000-0000-000000000000}"/>
          </ac:spMkLst>
        </pc:spChg>
        <pc:spChg chg="del">
          <ac:chgData name="고병산" userId="9286e57f-3ac5-45c4-9522-ea940767c77c" providerId="ADAL" clId="{C756A8AD-5364-4F84-970C-B2E8B2AF731E}" dt="2020-06-20T06:31:16.286" v="935" actId="478"/>
          <ac:spMkLst>
            <pc:docMk/>
            <pc:sldMk cId="0" sldId="281"/>
            <ac:spMk id="3883" creationId="{00000000-0000-0000-0000-000000000000}"/>
          </ac:spMkLst>
        </pc:spChg>
        <pc:grpChg chg="add mod">
          <ac:chgData name="고병산" userId="9286e57f-3ac5-45c4-9522-ea940767c77c" providerId="ADAL" clId="{C756A8AD-5364-4F84-970C-B2E8B2AF731E}" dt="2020-06-20T06:31:48.238" v="943" actId="1037"/>
          <ac:grpSpMkLst>
            <pc:docMk/>
            <pc:sldMk cId="0" sldId="281"/>
            <ac:grpSpMk id="52" creationId="{AD3CF27B-59E6-4338-9E57-F7E7CE66A090}"/>
          </ac:grpSpMkLst>
        </pc:grpChg>
        <pc:grpChg chg="del">
          <ac:chgData name="고병산" userId="9286e57f-3ac5-45c4-9522-ea940767c77c" providerId="ADAL" clId="{C756A8AD-5364-4F84-970C-B2E8B2AF731E}" dt="2020-06-20T06:31:19.400" v="936" actId="478"/>
          <ac:grpSpMkLst>
            <pc:docMk/>
            <pc:sldMk cId="0" sldId="281"/>
            <ac:grpSpMk id="3877" creationId="{00000000-0000-0000-0000-000000000000}"/>
          </ac:grpSpMkLst>
        </pc:grpChg>
        <pc:grpChg chg="topLvl">
          <ac:chgData name="고병산" userId="9286e57f-3ac5-45c4-9522-ea940767c77c" providerId="ADAL" clId="{C756A8AD-5364-4F84-970C-B2E8B2AF731E}" dt="2020-06-20T06:31:19.400" v="936" actId="478"/>
          <ac:grpSpMkLst>
            <pc:docMk/>
            <pc:sldMk cId="0" sldId="281"/>
            <ac:grpSpMk id="3878" creationId="{00000000-0000-0000-0000-000000000000}"/>
          </ac:grpSpMkLst>
        </pc:grpChg>
        <pc:grpChg chg="del">
          <ac:chgData name="고병산" userId="9286e57f-3ac5-45c4-9522-ea940767c77c" providerId="ADAL" clId="{C756A8AD-5364-4F84-970C-B2E8B2AF731E}" dt="2020-06-20T06:31:16.286" v="935" actId="478"/>
          <ac:grpSpMkLst>
            <pc:docMk/>
            <pc:sldMk cId="0" sldId="281"/>
            <ac:grpSpMk id="3881" creationId="{00000000-0000-0000-0000-000000000000}"/>
          </ac:grpSpMkLst>
        </pc:grpChg>
      </pc:sldChg>
      <pc:sldChg chg="modSp mod">
        <pc:chgData name="고병산" userId="9286e57f-3ac5-45c4-9522-ea940767c77c" providerId="ADAL" clId="{C756A8AD-5364-4F84-970C-B2E8B2AF731E}" dt="2020-06-20T08:22:22.960" v="1929" actId="20577"/>
        <pc:sldMkLst>
          <pc:docMk/>
          <pc:sldMk cId="0" sldId="283"/>
        </pc:sldMkLst>
        <pc:spChg chg="mod">
          <ac:chgData name="고병산" userId="9286e57f-3ac5-45c4-9522-ea940767c77c" providerId="ADAL" clId="{C756A8AD-5364-4F84-970C-B2E8B2AF731E}" dt="2020-06-20T08:10:13.356" v="1777" actId="1038"/>
          <ac:spMkLst>
            <pc:docMk/>
            <pc:sldMk cId="0" sldId="283"/>
            <ac:spMk id="3907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22:08.492" v="1914" actId="20577"/>
          <ac:spMkLst>
            <pc:docMk/>
            <pc:sldMk cId="0" sldId="283"/>
            <ac:spMk id="391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22:22.960" v="1929" actId="20577"/>
          <ac:spMkLst>
            <pc:docMk/>
            <pc:sldMk cId="0" sldId="283"/>
            <ac:spMk id="3916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13:02.871" v="1853" actId="20577"/>
          <ac:spMkLst>
            <pc:docMk/>
            <pc:sldMk cId="0" sldId="283"/>
            <ac:spMk id="3918" creationId="{00000000-0000-0000-0000-000000000000}"/>
          </ac:spMkLst>
        </pc:spChg>
      </pc:sldChg>
      <pc:sldChg chg="ord">
        <pc:chgData name="고병산" userId="9286e57f-3ac5-45c4-9522-ea940767c77c" providerId="ADAL" clId="{C756A8AD-5364-4F84-970C-B2E8B2AF731E}" dt="2020-06-20T09:09:41.215" v="2279"/>
        <pc:sldMkLst>
          <pc:docMk/>
          <pc:sldMk cId="0" sldId="285"/>
        </pc:sldMkLst>
      </pc:sldChg>
      <pc:sldChg chg="modSp mod">
        <pc:chgData name="고병산" userId="9286e57f-3ac5-45c4-9522-ea940767c77c" providerId="ADAL" clId="{C756A8AD-5364-4F84-970C-B2E8B2AF731E}" dt="2020-06-20T10:19:33.778" v="2723" actId="20577"/>
        <pc:sldMkLst>
          <pc:docMk/>
          <pc:sldMk cId="0" sldId="289"/>
        </pc:sldMkLst>
        <pc:spChg chg="mod">
          <ac:chgData name="고병산" userId="9286e57f-3ac5-45c4-9522-ea940767c77c" providerId="ADAL" clId="{C756A8AD-5364-4F84-970C-B2E8B2AF731E}" dt="2020-06-20T10:19:33.778" v="2723" actId="20577"/>
          <ac:spMkLst>
            <pc:docMk/>
            <pc:sldMk cId="0" sldId="289"/>
            <ac:spMk id="4115" creationId="{00000000-0000-0000-0000-000000000000}"/>
          </ac:spMkLst>
        </pc:spChg>
      </pc:sldChg>
      <pc:sldChg chg="delSp modSp mod">
        <pc:chgData name="고병산" userId="9286e57f-3ac5-45c4-9522-ea940767c77c" providerId="ADAL" clId="{C756A8AD-5364-4F84-970C-B2E8B2AF731E}" dt="2020-06-26T01:23:29.704" v="2756" actId="478"/>
        <pc:sldMkLst>
          <pc:docMk/>
          <pc:sldMk cId="0" sldId="294"/>
        </pc:sldMkLst>
        <pc:spChg chg="del mod">
          <ac:chgData name="고병산" userId="9286e57f-3ac5-45c4-9522-ea940767c77c" providerId="ADAL" clId="{C756A8AD-5364-4F84-970C-B2E8B2AF731E}" dt="2020-06-26T01:23:29.704" v="2756" actId="478"/>
          <ac:spMkLst>
            <pc:docMk/>
            <pc:sldMk cId="0" sldId="294"/>
            <ac:spMk id="4956" creationId="{00000000-0000-0000-0000-000000000000}"/>
          </ac:spMkLst>
        </pc:spChg>
      </pc:sldChg>
      <pc:sldChg chg="addSp delSp modSp mod">
        <pc:chgData name="고병산" userId="9286e57f-3ac5-45c4-9522-ea940767c77c" providerId="ADAL" clId="{C756A8AD-5364-4F84-970C-B2E8B2AF731E}" dt="2020-06-20T07:14:15.270" v="1193" actId="14100"/>
        <pc:sldMkLst>
          <pc:docMk/>
          <pc:sldMk cId="2785671368" sldId="310"/>
        </pc:sldMkLst>
        <pc:spChg chg="del mod">
          <ac:chgData name="고병산" userId="9286e57f-3ac5-45c4-9522-ea940767c77c" providerId="ADAL" clId="{C756A8AD-5364-4F84-970C-B2E8B2AF731E}" dt="2020-06-20T07:01:05.361" v="1087" actId="478"/>
          <ac:spMkLst>
            <pc:docMk/>
            <pc:sldMk cId="2785671368" sldId="310"/>
            <ac:spMk id="3" creationId="{BA0878C8-AF86-477C-AB18-E865A4975D4C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4" creationId="{2BC26DFC-185C-4A44-A530-5ABCC7E357E7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5" creationId="{B17FFC0E-380F-4836-8ADD-679625CB8763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6" creationId="{BCE02303-DBEF-4CAB-B13F-603CF1253D52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7" creationId="{E323AF98-D24E-49B1-9FE1-5EDADF679D73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48" creationId="{0C33E004-3331-43CB-96AE-A8D929030CC9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49" creationId="{AAFA7E79-714D-410A-983B-719BB40823D1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50" creationId="{B831A181-0A80-4D9D-BDC3-2A5F726A553B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51" creationId="{FF09C84D-B5F8-4A8F-B287-9799954C2FDA}"/>
          </ac:spMkLst>
        </pc:spChg>
        <pc:spChg chg="del mod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52" creationId="{BB364A63-A3D8-42FB-9E38-833D42752860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53" creationId="{A5CF0C4D-888B-4109-8399-7C91BAB3DBFB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63" creationId="{F8E11094-D899-467C-A992-AE18CAC61A84}"/>
          </ac:spMkLst>
        </pc:spChg>
        <pc:spChg chg="del mod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64" creationId="{77C8DDE7-130B-4187-AC91-3B9F67B13401}"/>
          </ac:spMkLst>
        </pc:spChg>
        <pc:spChg chg="del mod">
          <ac:chgData name="고병산" userId="9286e57f-3ac5-45c4-9522-ea940767c77c" providerId="ADAL" clId="{C756A8AD-5364-4F84-970C-B2E8B2AF731E}" dt="2020-06-20T07:01:05.361" v="1087" actId="478"/>
          <ac:spMkLst>
            <pc:docMk/>
            <pc:sldMk cId="2785671368" sldId="310"/>
            <ac:spMk id="65" creationId="{CB653BEB-C1BA-4737-AE8C-656E3DFD5156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179" creationId="{C1807CEF-A6B9-402D-BFE1-21D9C693115C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180" creationId="{58D48D90-0A1D-45FA-AE5C-8F9E30C8CCEA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181" creationId="{BAFA4B96-6245-4F92-8FB7-11165C3565A0}"/>
          </ac:spMkLst>
        </pc:spChg>
        <pc:spChg chg="del">
          <ac:chgData name="고병산" userId="9286e57f-3ac5-45c4-9522-ea940767c77c" providerId="ADAL" clId="{C756A8AD-5364-4F84-970C-B2E8B2AF731E}" dt="2020-06-20T07:00:13.303" v="1082" actId="478"/>
          <ac:spMkLst>
            <pc:docMk/>
            <pc:sldMk cId="2785671368" sldId="310"/>
            <ac:spMk id="182" creationId="{1870286E-C8F3-4EA6-8126-520963689DA5}"/>
          </ac:spMkLst>
        </pc:spChg>
        <pc:grpChg chg="del mod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8" creationId="{F53FCC95-8C51-45ED-ACCE-9AB35F454A4E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11" creationId="{3FF79A7E-0705-4733-BA4B-9C3D1FBD9991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14" creationId="{737B7831-B058-4B90-8FB0-695EAD4CD9D8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17" creationId="{8847C731-EFBB-4E9B-B3C1-0969EB6AE241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20" creationId="{CAF07DB4-06F0-4EC3-8014-957CD5C2F7E9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23" creationId="{1B68F39B-1C99-4102-A053-537088ECCA40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26" creationId="{9C292255-3F41-4D54-BE60-73BB722B9D53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29" creationId="{C0EC7EA0-09D3-4875-BFEA-0FFFBAF24EA9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33" creationId="{ACED3898-A8B2-48C8-B94A-0E10ED04FD8C}"/>
          </ac:grpSpMkLst>
        </pc:grpChg>
        <pc:grpChg chg="mod">
          <ac:chgData name="고병산" userId="9286e57f-3ac5-45c4-9522-ea940767c77c" providerId="ADAL" clId="{C756A8AD-5364-4F84-970C-B2E8B2AF731E}" dt="2020-06-20T07:01:08.472" v="1088" actId="1076"/>
          <ac:grpSpMkLst>
            <pc:docMk/>
            <pc:sldMk cId="2785671368" sldId="310"/>
            <ac:grpSpMk id="37" creationId="{EB091022-D702-43DC-99E6-0D800D27DEDB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41" creationId="{99A12CC4-B9EC-445A-BA0D-9E36C4CD5716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45" creationId="{38046DE7-0AB1-497F-B0BA-7EF51CB9DCC3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54" creationId="{999B9101-C19C-498E-8C8E-EA339DC5D649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57" creationId="{84784A35-3B8B-4D44-B81C-B5D3527FC152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60" creationId="{BAA33F29-74CD-4FE7-906F-6628B85A6DAC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66" creationId="{989FF2F5-B537-48CF-8B94-098E924CBA9E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76" creationId="{4355CE58-BD6C-4886-A6B8-08D943B7C751}"/>
          </ac:grpSpMkLst>
        </pc:grpChg>
        <pc:grpChg chg="del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79" creationId="{044679EE-1835-48CD-9824-769A11A1DC52}"/>
          </ac:grpSpMkLst>
        </pc:grpChg>
        <pc:grpChg chg="del mod">
          <ac:chgData name="고병산" userId="9286e57f-3ac5-45c4-9522-ea940767c77c" providerId="ADAL" clId="{C756A8AD-5364-4F84-970C-B2E8B2AF731E}" dt="2020-06-20T07:00:13.303" v="1082" actId="478"/>
          <ac:grpSpMkLst>
            <pc:docMk/>
            <pc:sldMk cId="2785671368" sldId="310"/>
            <ac:grpSpMk id="100" creationId="{0840DEEA-7FE1-4242-A707-633969B505B6}"/>
          </ac:grpSpMkLst>
        </pc:grpChg>
        <pc:picChg chg="add mod">
          <ac:chgData name="고병산" userId="9286e57f-3ac5-45c4-9522-ea940767c77c" providerId="ADAL" clId="{C756A8AD-5364-4F84-970C-B2E8B2AF731E}" dt="2020-06-20T07:12:25.855" v="1183" actId="14100"/>
          <ac:picMkLst>
            <pc:docMk/>
            <pc:sldMk cId="2785671368" sldId="310"/>
            <ac:picMk id="183" creationId="{264B6392-AB2A-48A3-8301-AF193ECB832E}"/>
          </ac:picMkLst>
        </pc:picChg>
        <pc:picChg chg="add mod">
          <ac:chgData name="고병산" userId="9286e57f-3ac5-45c4-9522-ea940767c77c" providerId="ADAL" clId="{C756A8AD-5364-4F84-970C-B2E8B2AF731E}" dt="2020-06-20T07:14:15.270" v="1193" actId="14100"/>
          <ac:picMkLst>
            <pc:docMk/>
            <pc:sldMk cId="2785671368" sldId="310"/>
            <ac:picMk id="184" creationId="{89A7E640-5E11-401F-88F8-658975779C61}"/>
          </ac:picMkLst>
        </pc:picChg>
      </pc:sldChg>
      <pc:sldChg chg="new del">
        <pc:chgData name="고병산" userId="9286e57f-3ac5-45c4-9522-ea940767c77c" providerId="ADAL" clId="{C756A8AD-5364-4F84-970C-B2E8B2AF731E}" dt="2020-06-20T05:59:06.371" v="643" actId="47"/>
        <pc:sldMkLst>
          <pc:docMk/>
          <pc:sldMk cId="3533931823" sldId="310"/>
        </pc:sldMkLst>
      </pc:sldChg>
      <pc:sldChg chg="modSp new del mod">
        <pc:chgData name="고병산" userId="9286e57f-3ac5-45c4-9522-ea940767c77c" providerId="ADAL" clId="{C756A8AD-5364-4F84-970C-B2E8B2AF731E}" dt="2020-06-20T06:15:46.889" v="664" actId="47"/>
        <pc:sldMkLst>
          <pc:docMk/>
          <pc:sldMk cId="3804230628" sldId="310"/>
        </pc:sldMkLst>
        <pc:spChg chg="mod">
          <ac:chgData name="고병산" userId="9286e57f-3ac5-45c4-9522-ea940767c77c" providerId="ADAL" clId="{C756A8AD-5364-4F84-970C-B2E8B2AF731E}" dt="2020-06-20T06:04:26.334" v="659"/>
          <ac:spMkLst>
            <pc:docMk/>
            <pc:sldMk cId="3804230628" sldId="310"/>
            <ac:spMk id="2" creationId="{39F1772E-F855-44AC-9B8E-94A10BD8B7E4}"/>
          </ac:spMkLst>
        </pc:spChg>
      </pc:sldChg>
      <pc:sldChg chg="addSp delSp modSp new mod">
        <pc:chgData name="고병산" userId="9286e57f-3ac5-45c4-9522-ea940767c77c" providerId="ADAL" clId="{C756A8AD-5364-4F84-970C-B2E8B2AF731E}" dt="2020-06-20T07:07:34.162" v="1125" actId="1037"/>
        <pc:sldMkLst>
          <pc:docMk/>
          <pc:sldMk cId="4290344523" sldId="311"/>
        </pc:sldMkLst>
        <pc:spChg chg="del">
          <ac:chgData name="고병산" userId="9286e57f-3ac5-45c4-9522-ea940767c77c" providerId="ADAL" clId="{C756A8AD-5364-4F84-970C-B2E8B2AF731E}" dt="2020-06-20T07:06:11.403" v="1090" actId="478"/>
          <ac:spMkLst>
            <pc:docMk/>
            <pc:sldMk cId="4290344523" sldId="311"/>
            <ac:spMk id="2" creationId="{23458F80-911B-4241-BC22-C39C0C3ECD71}"/>
          </ac:spMkLst>
        </pc:spChg>
        <pc:spChg chg="add mod">
          <ac:chgData name="고병산" userId="9286e57f-3ac5-45c4-9522-ea940767c77c" providerId="ADAL" clId="{C756A8AD-5364-4F84-970C-B2E8B2AF731E}" dt="2020-06-20T07:07:14.685" v="1094"/>
          <ac:spMkLst>
            <pc:docMk/>
            <pc:sldMk cId="4290344523" sldId="311"/>
            <ac:spMk id="5" creationId="{459395CA-1248-4839-809E-DA33FC86CE6A}"/>
          </ac:spMkLst>
        </pc:spChg>
        <pc:picChg chg="mod">
          <ac:chgData name="고병산" userId="9286e57f-3ac5-45c4-9522-ea940767c77c" providerId="ADAL" clId="{C756A8AD-5364-4F84-970C-B2E8B2AF731E}" dt="2020-06-20T07:07:34.162" v="1125" actId="1037"/>
          <ac:picMkLst>
            <pc:docMk/>
            <pc:sldMk cId="4290344523" sldId="311"/>
            <ac:picMk id="4" creationId="{7DAFF45F-4535-494B-95DF-A41BC71A3B7A}"/>
          </ac:picMkLst>
        </pc:picChg>
      </pc:sldChg>
      <pc:sldChg chg="modSp add mod">
        <pc:chgData name="고병산" userId="9286e57f-3ac5-45c4-9522-ea940767c77c" providerId="ADAL" clId="{C756A8AD-5364-4F84-970C-B2E8B2AF731E}" dt="2020-06-20T07:58:55.555" v="1610" actId="242"/>
        <pc:sldMkLst>
          <pc:docMk/>
          <pc:sldMk cId="1275442722" sldId="312"/>
        </pc:sldMkLst>
        <pc:spChg chg="mod">
          <ac:chgData name="고병산" userId="9286e57f-3ac5-45c4-9522-ea940767c77c" providerId="ADAL" clId="{C756A8AD-5364-4F84-970C-B2E8B2AF731E}" dt="2020-06-20T07:58:55.555" v="1610" actId="242"/>
          <ac:spMkLst>
            <pc:docMk/>
            <pc:sldMk cId="1275442722" sldId="312"/>
            <ac:spMk id="2494" creationId="{00000000-0000-0000-0000-000000000000}"/>
          </ac:spMkLst>
        </pc:spChg>
      </pc:sldChg>
      <pc:sldChg chg="addSp modSp new del mod">
        <pc:chgData name="고병산" userId="9286e57f-3ac5-45c4-9522-ea940767c77c" providerId="ADAL" clId="{C756A8AD-5364-4F84-970C-B2E8B2AF731E}" dt="2020-06-20T07:08:43.204" v="1179" actId="47"/>
        <pc:sldMkLst>
          <pc:docMk/>
          <pc:sldMk cId="2544298343" sldId="312"/>
        </pc:sldMkLst>
        <pc:spChg chg="mod">
          <ac:chgData name="고병산" userId="9286e57f-3ac5-45c4-9522-ea940767c77c" providerId="ADAL" clId="{C756A8AD-5364-4F84-970C-B2E8B2AF731E}" dt="2020-06-20T07:08:15.645" v="1176" actId="20577"/>
          <ac:spMkLst>
            <pc:docMk/>
            <pc:sldMk cId="2544298343" sldId="312"/>
            <ac:spMk id="2" creationId="{12BD5796-41B4-4E79-A696-B441C9691F94}"/>
          </ac:spMkLst>
        </pc:spChg>
        <pc:picChg chg="add mod ord">
          <ac:chgData name="고병산" userId="9286e57f-3ac5-45c4-9522-ea940767c77c" providerId="ADAL" clId="{C756A8AD-5364-4F84-970C-B2E8B2AF731E}" dt="2020-06-20T07:08:21.417" v="1177" actId="167"/>
          <ac:picMkLst>
            <pc:docMk/>
            <pc:sldMk cId="2544298343" sldId="312"/>
            <ac:picMk id="3" creationId="{F24C554F-0FBB-4D3A-B397-B458AED3FC2F}"/>
          </ac:picMkLst>
        </pc:picChg>
      </pc:sldChg>
      <pc:sldChg chg="modSp add mod">
        <pc:chgData name="고병산" userId="9286e57f-3ac5-45c4-9522-ea940767c77c" providerId="ADAL" clId="{C756A8AD-5364-4F84-970C-B2E8B2AF731E}" dt="2020-06-20T08:37:17.868" v="2265" actId="20577"/>
        <pc:sldMkLst>
          <pc:docMk/>
          <pc:sldMk cId="1336981157" sldId="314"/>
        </pc:sldMkLst>
        <pc:spChg chg="mod">
          <ac:chgData name="고병산" userId="9286e57f-3ac5-45c4-9522-ea940767c77c" providerId="ADAL" clId="{C756A8AD-5364-4F84-970C-B2E8B2AF731E}" dt="2020-06-20T08:35:30.908" v="2222" actId="207"/>
          <ac:spMkLst>
            <pc:docMk/>
            <pc:sldMk cId="1336981157" sldId="314"/>
            <ac:spMk id="2606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5:30.908" v="2222" actId="207"/>
          <ac:spMkLst>
            <pc:docMk/>
            <pc:sldMk cId="1336981157" sldId="314"/>
            <ac:spMk id="2607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5:52.750" v="2249" actId="20577"/>
          <ac:spMkLst>
            <pc:docMk/>
            <pc:sldMk cId="1336981157" sldId="314"/>
            <ac:spMk id="2608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37:17.868" v="2265" actId="20577"/>
          <ac:spMkLst>
            <pc:docMk/>
            <pc:sldMk cId="1336981157" sldId="314"/>
            <ac:spMk id="2614" creationId="{00000000-0000-0000-0000-000000000000}"/>
          </ac:spMkLst>
        </pc:spChg>
      </pc:sldChg>
      <pc:sldChg chg="modSp add mod">
        <pc:chgData name="고병산" userId="9286e57f-3ac5-45c4-9522-ea940767c77c" providerId="ADAL" clId="{C756A8AD-5364-4F84-970C-B2E8B2AF731E}" dt="2020-06-20T08:41:38.849" v="2268"/>
        <pc:sldMkLst>
          <pc:docMk/>
          <pc:sldMk cId="1814420024" sldId="315"/>
        </pc:sldMkLst>
        <pc:spChg chg="mod">
          <ac:chgData name="고병산" userId="9286e57f-3ac5-45c4-9522-ea940767c77c" providerId="ADAL" clId="{C756A8AD-5364-4F84-970C-B2E8B2AF731E}" dt="2020-06-20T08:41:38.849" v="2268"/>
          <ac:spMkLst>
            <pc:docMk/>
            <pc:sldMk cId="1814420024" sldId="315"/>
            <ac:spMk id="249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8:41:27.309" v="2267" actId="20577"/>
          <ac:spMkLst>
            <pc:docMk/>
            <pc:sldMk cId="1814420024" sldId="315"/>
            <ac:spMk id="2495" creationId="{00000000-0000-0000-0000-000000000000}"/>
          </ac:spMkLst>
        </pc:spChg>
      </pc:sldChg>
      <pc:sldChg chg="modSp add mod">
        <pc:chgData name="고병산" userId="9286e57f-3ac5-45c4-9522-ea940767c77c" providerId="ADAL" clId="{C756A8AD-5364-4F84-970C-B2E8B2AF731E}" dt="2020-06-20T09:07:39.136" v="2276" actId="122"/>
        <pc:sldMkLst>
          <pc:docMk/>
          <pc:sldMk cId="454758604" sldId="316"/>
        </pc:sldMkLst>
        <pc:spChg chg="mod">
          <ac:chgData name="고병산" userId="9286e57f-3ac5-45c4-9522-ea940767c77c" providerId="ADAL" clId="{C756A8AD-5364-4F84-970C-B2E8B2AF731E}" dt="2020-06-20T09:07:39.136" v="2276" actId="122"/>
          <ac:spMkLst>
            <pc:docMk/>
            <pc:sldMk cId="454758604" sldId="316"/>
            <ac:spMk id="249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07:17.766" v="2273" actId="20577"/>
          <ac:spMkLst>
            <pc:docMk/>
            <pc:sldMk cId="454758604" sldId="316"/>
            <ac:spMk id="2495" creationId="{00000000-0000-0000-0000-000000000000}"/>
          </ac:spMkLst>
        </pc:spChg>
      </pc:sldChg>
      <pc:sldChg chg="del">
        <pc:chgData name="고병산" userId="9286e57f-3ac5-45c4-9522-ea940767c77c" providerId="ADAL" clId="{C756A8AD-5364-4F84-970C-B2E8B2AF731E}" dt="2020-06-20T09:07:48.617" v="2277" actId="47"/>
        <pc:sldMkLst>
          <pc:docMk/>
          <pc:sldMk cId="2146279256" sldId="317"/>
        </pc:sldMkLst>
      </pc:sldChg>
      <pc:sldChg chg="modSp">
        <pc:chgData name="고병산" userId="9286e57f-3ac5-45c4-9522-ea940767c77c" providerId="ADAL" clId="{C756A8AD-5364-4F84-970C-B2E8B2AF731E}" dt="2020-06-20T09:23:30.354" v="2542" actId="207"/>
        <pc:sldMkLst>
          <pc:docMk/>
          <pc:sldMk cId="2584037915" sldId="317"/>
        </pc:sldMkLst>
        <pc:spChg chg="mod">
          <ac:chgData name="고병산" userId="9286e57f-3ac5-45c4-9522-ea940767c77c" providerId="ADAL" clId="{C756A8AD-5364-4F84-970C-B2E8B2AF731E}" dt="2020-06-20T09:23:30.354" v="2542" actId="207"/>
          <ac:spMkLst>
            <pc:docMk/>
            <pc:sldMk cId="2584037915" sldId="317"/>
            <ac:spMk id="2617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23:30.354" v="2542" actId="207"/>
          <ac:spMkLst>
            <pc:docMk/>
            <pc:sldMk cId="2584037915" sldId="317"/>
            <ac:spMk id="2618" creationId="{00000000-0000-0000-0000-000000000000}"/>
          </ac:spMkLst>
        </pc:spChg>
      </pc:sldChg>
      <pc:sldChg chg="addSp delSp modSp mod">
        <pc:chgData name="고병산" userId="9286e57f-3ac5-45c4-9522-ea940767c77c" providerId="ADAL" clId="{C756A8AD-5364-4F84-970C-B2E8B2AF731E}" dt="2020-06-20T09:21:49.280" v="2539" actId="20577"/>
        <pc:sldMkLst>
          <pc:docMk/>
          <pc:sldMk cId="2472321819" sldId="318"/>
        </pc:sldMkLst>
        <pc:spChg chg="add mod">
          <ac:chgData name="고병산" userId="9286e57f-3ac5-45c4-9522-ea940767c77c" providerId="ADAL" clId="{C756A8AD-5364-4F84-970C-B2E8B2AF731E}" dt="2020-06-20T09:20:54.196" v="2433" actId="1035"/>
          <ac:spMkLst>
            <pc:docMk/>
            <pc:sldMk cId="2472321819" sldId="318"/>
            <ac:spMk id="39" creationId="{E45F5D23-590C-430F-82BA-59C94B05BC63}"/>
          </ac:spMkLst>
        </pc:spChg>
        <pc:spChg chg="mod">
          <ac:chgData name="고병산" userId="9286e57f-3ac5-45c4-9522-ea940767c77c" providerId="ADAL" clId="{C756A8AD-5364-4F84-970C-B2E8B2AF731E}" dt="2020-06-20T09:17:42.052" v="2410" actId="571"/>
          <ac:spMkLst>
            <pc:docMk/>
            <pc:sldMk cId="2472321819" sldId="318"/>
            <ac:spMk id="41" creationId="{0DDF9EE1-3596-411D-960F-D14CE40BBBA5}"/>
          </ac:spMkLst>
        </pc:spChg>
        <pc:spChg chg="mod">
          <ac:chgData name="고병산" userId="9286e57f-3ac5-45c4-9522-ea940767c77c" providerId="ADAL" clId="{C756A8AD-5364-4F84-970C-B2E8B2AF731E}" dt="2020-06-20T09:17:42.052" v="2410" actId="571"/>
          <ac:spMkLst>
            <pc:docMk/>
            <pc:sldMk cId="2472321819" sldId="318"/>
            <ac:spMk id="42" creationId="{1D00D4D3-4486-4703-83D2-A17AFB9D0C43}"/>
          </ac:spMkLst>
        </pc:spChg>
        <pc:spChg chg="mod">
          <ac:chgData name="고병산" userId="9286e57f-3ac5-45c4-9522-ea940767c77c" providerId="ADAL" clId="{C756A8AD-5364-4F84-970C-B2E8B2AF731E}" dt="2020-06-20T09:17:42.052" v="2410" actId="571"/>
          <ac:spMkLst>
            <pc:docMk/>
            <pc:sldMk cId="2472321819" sldId="318"/>
            <ac:spMk id="43" creationId="{2DDFB1CE-29BE-4331-B706-5AF55C3029D9}"/>
          </ac:spMkLst>
        </pc:spChg>
        <pc:spChg chg="mod">
          <ac:chgData name="고병산" userId="9286e57f-3ac5-45c4-9522-ea940767c77c" providerId="ADAL" clId="{C756A8AD-5364-4F84-970C-B2E8B2AF731E}" dt="2020-06-20T09:17:42.052" v="2410" actId="571"/>
          <ac:spMkLst>
            <pc:docMk/>
            <pc:sldMk cId="2472321819" sldId="318"/>
            <ac:spMk id="44" creationId="{3E75A252-1372-43C1-B0FC-043F68D9C246}"/>
          </ac:spMkLst>
        </pc:spChg>
        <pc:spChg chg="mod">
          <ac:chgData name="고병산" userId="9286e57f-3ac5-45c4-9522-ea940767c77c" providerId="ADAL" clId="{C756A8AD-5364-4F84-970C-B2E8B2AF731E}" dt="2020-06-20T09:17:42.052" v="2410" actId="571"/>
          <ac:spMkLst>
            <pc:docMk/>
            <pc:sldMk cId="2472321819" sldId="318"/>
            <ac:spMk id="45" creationId="{C6298F70-52F9-404F-9FC2-845C1610AD2E}"/>
          </ac:spMkLst>
        </pc:spChg>
        <pc:spChg chg="add del mod">
          <ac:chgData name="고병산" userId="9286e57f-3ac5-45c4-9522-ea940767c77c" providerId="ADAL" clId="{C756A8AD-5364-4F84-970C-B2E8B2AF731E}" dt="2020-06-20T09:19:49.740" v="2422" actId="478"/>
          <ac:spMkLst>
            <pc:docMk/>
            <pc:sldMk cId="2472321819" sldId="318"/>
            <ac:spMk id="46" creationId="{4B7D5A98-AE7F-4BC4-9170-E349D8F5E306}"/>
          </ac:spMkLst>
        </pc:spChg>
        <pc:spChg chg="add del mod">
          <ac:chgData name="고병산" userId="9286e57f-3ac5-45c4-9522-ea940767c77c" providerId="ADAL" clId="{C756A8AD-5364-4F84-970C-B2E8B2AF731E}" dt="2020-06-20T09:19:47.496" v="2421" actId="478"/>
          <ac:spMkLst>
            <pc:docMk/>
            <pc:sldMk cId="2472321819" sldId="318"/>
            <ac:spMk id="47" creationId="{C903EA76-99BC-40AF-937F-550C832F0F4D}"/>
          </ac:spMkLst>
        </pc:spChg>
        <pc:spChg chg="add mod">
          <ac:chgData name="고병산" userId="9286e57f-3ac5-45c4-9522-ea940767c77c" providerId="ADAL" clId="{C756A8AD-5364-4F84-970C-B2E8B2AF731E}" dt="2020-06-20T09:20:01.445" v="2424" actId="1076"/>
          <ac:spMkLst>
            <pc:docMk/>
            <pc:sldMk cId="2472321819" sldId="318"/>
            <ac:spMk id="48" creationId="{599BE8B6-4BFF-445E-BD94-67B847A9C865}"/>
          </ac:spMkLst>
        </pc:spChg>
        <pc:spChg chg="add mod">
          <ac:chgData name="고병산" userId="9286e57f-3ac5-45c4-9522-ea940767c77c" providerId="ADAL" clId="{C756A8AD-5364-4F84-970C-B2E8B2AF731E}" dt="2020-06-20T09:20:34.305" v="2429" actId="1036"/>
          <ac:spMkLst>
            <pc:docMk/>
            <pc:sldMk cId="2472321819" sldId="318"/>
            <ac:spMk id="49" creationId="{C952A1D0-94DA-4F84-B4DF-786597F89BFB}"/>
          </ac:spMkLst>
        </pc:spChg>
        <pc:spChg chg="add mod">
          <ac:chgData name="고병산" userId="9286e57f-3ac5-45c4-9522-ea940767c77c" providerId="ADAL" clId="{C756A8AD-5364-4F84-970C-B2E8B2AF731E}" dt="2020-06-20T09:20:34.305" v="2429" actId="1036"/>
          <ac:spMkLst>
            <pc:docMk/>
            <pc:sldMk cId="2472321819" sldId="318"/>
            <ac:spMk id="50" creationId="{8B31E38E-A6C7-4513-A3EC-17DC975E429E}"/>
          </ac:spMkLst>
        </pc:spChg>
        <pc:spChg chg="add mod">
          <ac:chgData name="고병산" userId="9286e57f-3ac5-45c4-9522-ea940767c77c" providerId="ADAL" clId="{C756A8AD-5364-4F84-970C-B2E8B2AF731E}" dt="2020-06-20T09:20:34.305" v="2429" actId="1036"/>
          <ac:spMkLst>
            <pc:docMk/>
            <pc:sldMk cId="2472321819" sldId="318"/>
            <ac:spMk id="51" creationId="{041F9ECA-0C30-4124-821E-6E8D939EC10C}"/>
          </ac:spMkLst>
        </pc:spChg>
        <pc:spChg chg="mod">
          <ac:chgData name="고병산" userId="9286e57f-3ac5-45c4-9522-ea940767c77c" providerId="ADAL" clId="{C756A8AD-5364-4F84-970C-B2E8B2AF731E}" dt="2020-06-20T09:16:19.520" v="2288" actId="20577"/>
          <ac:spMkLst>
            <pc:docMk/>
            <pc:sldMk cId="2472321819" sldId="318"/>
            <ac:spMk id="3932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21:15.169" v="2488" actId="20577"/>
          <ac:spMkLst>
            <pc:docMk/>
            <pc:sldMk cId="2472321819" sldId="318"/>
            <ac:spMk id="3933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17:19.769" v="2383" actId="20577"/>
          <ac:spMkLst>
            <pc:docMk/>
            <pc:sldMk cId="2472321819" sldId="318"/>
            <ac:spMk id="393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21:41.565" v="2523" actId="20577"/>
          <ac:spMkLst>
            <pc:docMk/>
            <pc:sldMk cId="2472321819" sldId="318"/>
            <ac:spMk id="3935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17:12.990" v="2364" actId="20577"/>
          <ac:spMkLst>
            <pc:docMk/>
            <pc:sldMk cId="2472321819" sldId="318"/>
            <ac:spMk id="3936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21:35.705" v="2513" actId="20577"/>
          <ac:spMkLst>
            <pc:docMk/>
            <pc:sldMk cId="2472321819" sldId="318"/>
            <ac:spMk id="3937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17:27.986" v="2399" actId="20577"/>
          <ac:spMkLst>
            <pc:docMk/>
            <pc:sldMk cId="2472321819" sldId="318"/>
            <ac:spMk id="3938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21:49.280" v="2539" actId="20577"/>
          <ac:spMkLst>
            <pc:docMk/>
            <pc:sldMk cId="2472321819" sldId="318"/>
            <ac:spMk id="3939" creationId="{00000000-0000-0000-0000-000000000000}"/>
          </ac:spMkLst>
        </pc:spChg>
        <pc:spChg chg="del">
          <ac:chgData name="고병산" userId="9286e57f-3ac5-45c4-9522-ea940767c77c" providerId="ADAL" clId="{C756A8AD-5364-4F84-970C-B2E8B2AF731E}" dt="2020-06-20T09:17:36.531" v="2400" actId="478"/>
          <ac:spMkLst>
            <pc:docMk/>
            <pc:sldMk cId="2472321819" sldId="318"/>
            <ac:spMk id="3944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20:56.385" v="2434" actId="1035"/>
          <ac:spMkLst>
            <pc:docMk/>
            <pc:sldMk cId="2472321819" sldId="318"/>
            <ac:spMk id="3945" creationId="{00000000-0000-0000-0000-000000000000}"/>
          </ac:spMkLst>
        </pc:spChg>
        <pc:spChg chg="mod">
          <ac:chgData name="고병산" userId="9286e57f-3ac5-45c4-9522-ea940767c77c" providerId="ADAL" clId="{C756A8AD-5364-4F84-970C-B2E8B2AF731E}" dt="2020-06-20T09:20:58.221" v="2435" actId="1035"/>
          <ac:spMkLst>
            <pc:docMk/>
            <pc:sldMk cId="2472321819" sldId="318"/>
            <ac:spMk id="3946" creationId="{00000000-0000-0000-0000-000000000000}"/>
          </ac:spMkLst>
        </pc:spChg>
        <pc:spChg chg="del">
          <ac:chgData name="고병산" userId="9286e57f-3ac5-45c4-9522-ea940767c77c" providerId="ADAL" clId="{C756A8AD-5364-4F84-970C-B2E8B2AF731E}" dt="2020-06-20T09:18:54.843" v="2412" actId="478"/>
          <ac:spMkLst>
            <pc:docMk/>
            <pc:sldMk cId="2472321819" sldId="318"/>
            <ac:spMk id="3951" creationId="{00000000-0000-0000-0000-000000000000}"/>
          </ac:spMkLst>
        </pc:spChg>
        <pc:spChg chg="del">
          <ac:chgData name="고병산" userId="9286e57f-3ac5-45c4-9522-ea940767c77c" providerId="ADAL" clId="{C756A8AD-5364-4F84-970C-B2E8B2AF731E}" dt="2020-06-20T09:18:54.843" v="2412" actId="478"/>
          <ac:spMkLst>
            <pc:docMk/>
            <pc:sldMk cId="2472321819" sldId="318"/>
            <ac:spMk id="3952" creationId="{00000000-0000-0000-0000-000000000000}"/>
          </ac:spMkLst>
        </pc:spChg>
        <pc:spChg chg="del">
          <ac:chgData name="고병산" userId="9286e57f-3ac5-45c4-9522-ea940767c77c" providerId="ADAL" clId="{C756A8AD-5364-4F84-970C-B2E8B2AF731E}" dt="2020-06-20T09:18:54.843" v="2412" actId="478"/>
          <ac:spMkLst>
            <pc:docMk/>
            <pc:sldMk cId="2472321819" sldId="318"/>
            <ac:spMk id="3953" creationId="{00000000-0000-0000-0000-000000000000}"/>
          </ac:spMkLst>
        </pc:spChg>
        <pc:spChg chg="del">
          <ac:chgData name="고병산" userId="9286e57f-3ac5-45c4-9522-ea940767c77c" providerId="ADAL" clId="{C756A8AD-5364-4F84-970C-B2E8B2AF731E}" dt="2020-06-20T09:20:20.636" v="2427" actId="478"/>
          <ac:spMkLst>
            <pc:docMk/>
            <pc:sldMk cId="2472321819" sldId="318"/>
            <ac:spMk id="3965" creationId="{00000000-0000-0000-0000-000000000000}"/>
          </ac:spMkLst>
        </pc:spChg>
        <pc:spChg chg="del">
          <ac:chgData name="고병산" userId="9286e57f-3ac5-45c4-9522-ea940767c77c" providerId="ADAL" clId="{C756A8AD-5364-4F84-970C-B2E8B2AF731E}" dt="2020-06-20T09:20:20.636" v="2427" actId="478"/>
          <ac:spMkLst>
            <pc:docMk/>
            <pc:sldMk cId="2472321819" sldId="318"/>
            <ac:spMk id="3966" creationId="{00000000-0000-0000-0000-000000000000}"/>
          </ac:spMkLst>
        </pc:spChg>
        <pc:spChg chg="del">
          <ac:chgData name="고병산" userId="9286e57f-3ac5-45c4-9522-ea940767c77c" providerId="ADAL" clId="{C756A8AD-5364-4F84-970C-B2E8B2AF731E}" dt="2020-06-20T09:20:20.636" v="2427" actId="478"/>
          <ac:spMkLst>
            <pc:docMk/>
            <pc:sldMk cId="2472321819" sldId="318"/>
            <ac:spMk id="3967" creationId="{00000000-0000-0000-0000-000000000000}"/>
          </ac:spMkLst>
        </pc:spChg>
        <pc:grpChg chg="add mod">
          <ac:chgData name="고병산" userId="9286e57f-3ac5-45c4-9522-ea940767c77c" providerId="ADAL" clId="{C756A8AD-5364-4F84-970C-B2E8B2AF731E}" dt="2020-06-20T09:17:42.052" v="2410" actId="571"/>
          <ac:grpSpMkLst>
            <pc:docMk/>
            <pc:sldMk cId="2472321819" sldId="318"/>
            <ac:grpSpMk id="40" creationId="{D1BB47E8-C18F-48C8-A78B-A0BC53074921}"/>
          </ac:grpSpMkLst>
        </pc:grpChg>
      </pc:sldChg>
      <pc:sldChg chg="add del">
        <pc:chgData name="고병산" userId="9286e57f-3ac5-45c4-9522-ea940767c77c" providerId="ADAL" clId="{C756A8AD-5364-4F84-970C-B2E8B2AF731E}" dt="2020-06-20T09:23:18.110" v="2541" actId="47"/>
        <pc:sldMkLst>
          <pc:docMk/>
          <pc:sldMk cId="894443003" sldId="319"/>
        </pc:sldMkLst>
      </pc:sldChg>
      <pc:sldMasterChg chg="delSldLayout">
        <pc:chgData name="고병산" userId="9286e57f-3ac5-45c4-9522-ea940767c77c" providerId="ADAL" clId="{C756A8AD-5364-4F84-970C-B2E8B2AF731E}" dt="2020-06-20T07:08:43.204" v="1179" actId="47"/>
        <pc:sldMasterMkLst>
          <pc:docMk/>
          <pc:sldMasterMk cId="0" sldId="2147483671"/>
        </pc:sldMasterMkLst>
        <pc:sldLayoutChg chg="del">
          <pc:chgData name="고병산" userId="9286e57f-3ac5-45c4-9522-ea940767c77c" providerId="ADAL" clId="{C756A8AD-5364-4F84-970C-B2E8B2AF731E}" dt="2020-06-20T05:59:07.775" v="644" actId="47"/>
          <pc:sldLayoutMkLst>
            <pc:docMk/>
            <pc:sldMasterMk cId="0" sldId="2147483671"/>
            <pc:sldLayoutMk cId="0" sldId="2147483650"/>
          </pc:sldLayoutMkLst>
        </pc:sldLayoutChg>
        <pc:sldLayoutChg chg="del">
          <pc:chgData name="고병산" userId="9286e57f-3ac5-45c4-9522-ea940767c77c" providerId="ADAL" clId="{C756A8AD-5364-4F84-970C-B2E8B2AF731E}" dt="2020-06-20T07:08:43.204" v="1179" actId="47"/>
          <pc:sldLayoutMkLst>
            <pc:docMk/>
            <pc:sldMasterMk cId="0" sldId="2147483671"/>
            <pc:sldLayoutMk cId="0" sldId="2147483654"/>
          </pc:sldLayoutMkLst>
        </pc:sldLayoutChg>
      </pc:sldMasterChg>
    </pc:docChg>
  </pc:docChgLst>
  <pc:docChgLst>
    <pc:chgData name="게스트 사용자" userId="S::urn:spo:anon#a0b7521b302946ef0cbe57b5792ed85655befd3530233e095ef11e06e487d0f6::" providerId="AD" clId="Web-{B5B04101-0CE4-8387-6333-C2A1E64AB942}"/>
    <pc:docChg chg="modSld">
      <pc:chgData name="게스트 사용자" userId="S::urn:spo:anon#a0b7521b302946ef0cbe57b5792ed85655befd3530233e095ef11e06e487d0f6::" providerId="AD" clId="Web-{B5B04101-0CE4-8387-6333-C2A1E64AB942}" dt="2020-06-20T05:24:59.332" v="2" actId="20577"/>
      <pc:docMkLst>
        <pc:docMk/>
      </pc:docMkLst>
      <pc:sldChg chg="modSp">
        <pc:chgData name="게스트 사용자" userId="S::urn:spo:anon#a0b7521b302946ef0cbe57b5792ed85655befd3530233e095ef11e06e487d0f6::" providerId="AD" clId="Web-{B5B04101-0CE4-8387-6333-C2A1E64AB942}" dt="2020-06-20T05:24:59.332" v="2" actId="20577"/>
        <pc:sldMkLst>
          <pc:docMk/>
          <pc:sldMk cId="0" sldId="257"/>
        </pc:sldMkLst>
        <pc:spChg chg="mod">
          <ac:chgData name="게스트 사용자" userId="S::urn:spo:anon#a0b7521b302946ef0cbe57b5792ed85655befd3530233e095ef11e06e487d0f6::" providerId="AD" clId="Web-{B5B04101-0CE4-8387-6333-C2A1E64AB942}" dt="2020-06-20T05:24:59.332" v="2" actId="20577"/>
          <ac:spMkLst>
            <pc:docMk/>
            <pc:sldMk cId="0" sldId="257"/>
            <ac:spMk id="424" creationId="{00000000-0000-0000-0000-000000000000}"/>
          </ac:spMkLst>
        </pc:spChg>
      </pc:sldChg>
    </pc:docChg>
  </pc:docChgLst>
  <pc:docChgLst>
    <pc:chgData name="게스트 사용자" userId="S::urn:spo:anon#a0b7521b302946ef0cbe57b5792ed85655befd3530233e095ef11e06e487d0f6::" providerId="AD" clId="Web-{0A8536BF-73D0-B9FD-E1BC-5B6EFCC63D97}"/>
    <pc:docChg chg="modSld">
      <pc:chgData name="게스트 사용자" userId="S::urn:spo:anon#a0b7521b302946ef0cbe57b5792ed85655befd3530233e095ef11e06e487d0f6::" providerId="AD" clId="Web-{0A8536BF-73D0-B9FD-E1BC-5B6EFCC63D97}" dt="2020-06-20T07:58:20.262" v="0" actId="1076"/>
      <pc:docMkLst>
        <pc:docMk/>
      </pc:docMkLst>
      <pc:sldChg chg="modSp">
        <pc:chgData name="게스트 사용자" userId="S::urn:spo:anon#a0b7521b302946ef0cbe57b5792ed85655befd3530233e095ef11e06e487d0f6::" providerId="AD" clId="Web-{0A8536BF-73D0-B9FD-E1BC-5B6EFCC63D97}" dt="2020-06-20T07:58:20.262" v="0" actId="1076"/>
        <pc:sldMkLst>
          <pc:docMk/>
          <pc:sldMk cId="0" sldId="258"/>
        </pc:sldMkLst>
        <pc:spChg chg="mod">
          <ac:chgData name="게스트 사용자" userId="S::urn:spo:anon#a0b7521b302946ef0cbe57b5792ed85655befd3530233e095ef11e06e487d0f6::" providerId="AD" clId="Web-{0A8536BF-73D0-B9FD-E1BC-5B6EFCC63D97}" dt="2020-06-20T07:58:20.262" v="0" actId="1076"/>
          <ac:spMkLst>
            <pc:docMk/>
            <pc:sldMk cId="0" sldId="258"/>
            <ac:spMk id="444" creationId="{00000000-0000-0000-0000-000000000000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ko-KR"/>
              <a:t>불법도박 시장매출 규모</a:t>
            </a:r>
            <a:r>
              <a:rPr lang="en-US"/>
              <a:t>(</a:t>
            </a:r>
            <a:r>
              <a:rPr lang="ko-KR"/>
              <a:t>사감위</a:t>
            </a:r>
            <a:r>
              <a:rPr lang="en-US"/>
              <a:t>)</a:t>
            </a:r>
            <a:endParaRPr lang="ko-KR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Sheet1!$E$11</c:f>
              <c:strCache>
                <c:ptCount val="1"/>
                <c:pt idx="0">
                  <c:v>온라인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Sheet1!$F$10:$H$10</c:f>
              <c:numCache>
                <c:formatCode>General</c:formatCode>
                <c:ptCount val="3"/>
                <c:pt idx="0">
                  <c:v>12</c:v>
                </c:pt>
                <c:pt idx="1">
                  <c:v>15</c:v>
                </c:pt>
                <c:pt idx="2">
                  <c:v>18</c:v>
                </c:pt>
              </c:numCache>
            </c:numRef>
          </c:cat>
          <c:val>
            <c:numRef>
              <c:f>Sheet1!$F$11:$H$11</c:f>
              <c:numCache>
                <c:formatCode>General</c:formatCode>
                <c:ptCount val="3"/>
                <c:pt idx="0">
                  <c:v>170985</c:v>
                </c:pt>
                <c:pt idx="1">
                  <c:v>250335</c:v>
                </c:pt>
                <c:pt idx="2">
                  <c:v>544586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C1-4BF4-9557-F4EDABF8FFB6}"/>
            </c:ext>
          </c:extLst>
        </c:ser>
        <c:ser>
          <c:idx val="1"/>
          <c:order val="1"/>
          <c:tx>
            <c:strRef>
              <c:f>Sheet1!$E$12</c:f>
              <c:strCache>
                <c:ptCount val="1"/>
                <c:pt idx="0">
                  <c:v>총매출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Sheet1!$F$10:$H$10</c:f>
              <c:numCache>
                <c:formatCode>General</c:formatCode>
                <c:ptCount val="3"/>
                <c:pt idx="0">
                  <c:v>12</c:v>
                </c:pt>
                <c:pt idx="1">
                  <c:v>15</c:v>
                </c:pt>
                <c:pt idx="2">
                  <c:v>18</c:v>
                </c:pt>
              </c:numCache>
            </c:numRef>
          </c:cat>
          <c:val>
            <c:numRef>
              <c:f>Sheet1!$F$12:$H$12</c:f>
              <c:numCache>
                <c:formatCode>General</c:formatCode>
                <c:ptCount val="3"/>
                <c:pt idx="0">
                  <c:v>751474</c:v>
                </c:pt>
                <c:pt idx="1">
                  <c:v>837822</c:v>
                </c:pt>
                <c:pt idx="2">
                  <c:v>815000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C1-4BF4-9557-F4EDABF8FF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566224480"/>
        <c:axId val="566219904"/>
      </c:barChart>
      <c:catAx>
        <c:axId val="5662244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/>
                  <a:t>년도</a:t>
                </a:r>
              </a:p>
            </c:rich>
          </c:tx>
          <c:layout>
            <c:manualLayout>
              <c:xMode val="edge"/>
              <c:yMode val="edge"/>
              <c:x val="0.92278129520696817"/>
              <c:y val="0.67068217384989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66219904"/>
        <c:crosses val="autoZero"/>
        <c:auto val="1"/>
        <c:lblAlgn val="ctr"/>
        <c:lblOffset val="100"/>
        <c:noMultiLvlLbl val="0"/>
      </c:catAx>
      <c:valAx>
        <c:axId val="566219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/>
                  <a:t>규모</a:t>
                </a:r>
                <a:r>
                  <a:rPr lang="en-US"/>
                  <a:t>(</a:t>
                </a:r>
                <a:r>
                  <a:rPr lang="ko-KR" altLang="en-US"/>
                  <a:t>조</a:t>
                </a:r>
                <a:r>
                  <a:rPr lang="en-US"/>
                  <a:t>)</a:t>
                </a:r>
                <a:endParaRPr lang="ko-KR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66224480"/>
        <c:crosses val="autoZero"/>
        <c:crossBetween val="between"/>
        <c:dispUnits>
          <c:builtInUnit val="tenThousands"/>
        </c:dispUnits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6-22T20:43:17.028" idx="1">
    <p:pos x="10" y="10"/>
    <p:text>사용자입장에서 작성</p:text>
    <p:extLst>
      <p:ext uri="{C676402C-5697-4E1C-873F-D02D1690AC5C}">
        <p15:threadingInfo xmlns:p15="http://schemas.microsoft.com/office/powerpoint/2012/main" timeZoneBias="-540"/>
      </p:ext>
    </p:extLst>
  </p:cm>
</p:cmLst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5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media/image1.png>
</file>

<file path=ppt/media/image2.png>
</file>

<file path=ppt/media/image3.png>
</file>

<file path=ppt/media/image4.wmf>
</file>

<file path=ppt/media/image5.wmf>
</file>

<file path=ppt/media/image6.wmf>
</file>

<file path=ppt/media/image7.wmf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9dd71725_7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9dd71725_7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7578ac181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7578ac181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" name="Google Shape;2491;g7eddea9e9e_1_12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2" name="Google Shape;2492;g7eddea9e9e_1_12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464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7578ac1814_0_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7578ac1814_0_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" name="Google Shape;3891;g6b5fdf5ce3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2" name="Google Shape;3892;g6b5fdf5ce3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" name="Google Shape;2491;g7eddea9e9e_1_12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2" name="Google Shape;2492;g7eddea9e9e_1_12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686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g6b628f12ae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7" name="Google Shape;2597;g6b628f12ae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84586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" name="Google Shape;2491;g7eddea9e9e_1_12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2" name="Google Shape;2492;g7eddea9e9e_1_12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1079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70bcfaa05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70bcfaa05b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eddea9e9e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7eddea9e9e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" name="Google Shape;2491;g7eddea9e9e_1_12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2" name="Google Shape;2492;g7eddea9e9e_1_12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1574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g6b628f12ae_0_16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9" name="Google Shape;2649;g6b628f12ae_0_16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00232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g6b628f12ae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7" name="Google Shape;2597;g6b628f12ae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54268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8" name="Google Shape;3928;g6b5fdf5ce3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9" name="Google Shape;3929;g6b5fdf5ce3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0030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1" name="Google Shape;4951;g4a4aa43754b4007b_15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2" name="Google Shape;4952;g4a4aa43754b4007b_15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70bcfaa0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70bcfaa0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7eddea9e9e_1_10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7eddea9e9e_1_10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3419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g7eddea9e9e_1_11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2" name="Google Shape;3842;g7eddea9e9e_1_11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7578ac18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7578ac18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" name="Google Shape;2440;g7578ac1814_0_2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1" name="Google Shape;2441;g7578ac1814_0_2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7578ac1814_0_1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7578ac1814_0_1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7eddea9e9e_1_10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7eddea9e9e_1_10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8350" y="708300"/>
            <a:ext cx="2895900" cy="1385700"/>
          </a:xfrm>
          <a:prstGeom prst="rect">
            <a:avLst/>
          </a:prstGeom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3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08350" y="2257025"/>
            <a:ext cx="2895900" cy="362700"/>
          </a:xfrm>
          <a:prstGeom prst="rect">
            <a:avLst/>
          </a:prstGeom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ITLE_AND_BODY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1640675" y="1554425"/>
            <a:ext cx="23457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1523675" y="2299876"/>
            <a:ext cx="2579700" cy="14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2"/>
          </p:nvPr>
        </p:nvSpPr>
        <p:spPr>
          <a:xfrm>
            <a:off x="5040775" y="2299876"/>
            <a:ext cx="2579700" cy="14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42900" algn="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marL="1371600" lvl="2" indent="-342900" algn="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marL="1828800" lvl="3" indent="-342900" algn="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marL="2286000" lvl="4" indent="-342900" algn="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marL="2743200" lvl="5" indent="-342900" algn="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marL="3200400" lvl="6" indent="-342900" algn="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marL="3657600" lvl="7" indent="-342900" algn="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marL="4114800" lvl="8" indent="-342900" algn="r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3"/>
          </p:nvPr>
        </p:nvSpPr>
        <p:spPr>
          <a:xfrm>
            <a:off x="5157775" y="1554425"/>
            <a:ext cx="23457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cxnSp>
        <p:nvCxnSpPr>
          <p:cNvPr id="104" name="Google Shape;104;p14"/>
          <p:cNvCxnSpPr/>
          <p:nvPr/>
        </p:nvCxnSpPr>
        <p:spPr>
          <a:xfrm rot="10800000">
            <a:off x="4572000" y="717050"/>
            <a:ext cx="0" cy="11196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4"/>
          <p:cNvCxnSpPr/>
          <p:nvPr/>
        </p:nvCxnSpPr>
        <p:spPr>
          <a:xfrm>
            <a:off x="-18400" y="710694"/>
            <a:ext cx="92442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4"/>
          <p:cNvCxnSpPr/>
          <p:nvPr/>
        </p:nvCxnSpPr>
        <p:spPr>
          <a:xfrm>
            <a:off x="3986375" y="1840775"/>
            <a:ext cx="1171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Google Shape;107;p14"/>
          <p:cNvSpPr/>
          <p:nvPr/>
        </p:nvSpPr>
        <p:spPr>
          <a:xfrm rot="451">
            <a:off x="125" y="4435175"/>
            <a:ext cx="91440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ONLY_1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606525" y="555295"/>
            <a:ext cx="42564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title" idx="2"/>
          </p:nvPr>
        </p:nvSpPr>
        <p:spPr>
          <a:xfrm>
            <a:off x="852688" y="2852470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852700" y="3196578"/>
            <a:ext cx="23208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title" idx="3"/>
          </p:nvPr>
        </p:nvSpPr>
        <p:spPr>
          <a:xfrm>
            <a:off x="3411589" y="2852470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ubTitle" idx="4"/>
          </p:nvPr>
        </p:nvSpPr>
        <p:spPr>
          <a:xfrm>
            <a:off x="3411597" y="3196578"/>
            <a:ext cx="23208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title" idx="5"/>
          </p:nvPr>
        </p:nvSpPr>
        <p:spPr>
          <a:xfrm>
            <a:off x="5970500" y="2852470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6"/>
          </p:nvPr>
        </p:nvSpPr>
        <p:spPr>
          <a:xfrm>
            <a:off x="5970504" y="3196578"/>
            <a:ext cx="23208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15"/>
          <p:cNvGrpSpPr/>
          <p:nvPr/>
        </p:nvGrpSpPr>
        <p:grpSpPr>
          <a:xfrm>
            <a:off x="-18375" y="827350"/>
            <a:ext cx="9210875" cy="159900"/>
            <a:chOff x="-18375" y="827350"/>
            <a:chExt cx="9210875" cy="159900"/>
          </a:xfrm>
        </p:grpSpPr>
        <p:cxnSp>
          <p:nvCxnSpPr>
            <p:cNvPr id="117" name="Google Shape;117;p15"/>
            <p:cNvCxnSpPr/>
            <p:nvPr/>
          </p:nvCxnSpPr>
          <p:spPr>
            <a:xfrm>
              <a:off x="-18375" y="841645"/>
              <a:ext cx="65454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15"/>
            <p:cNvCxnSpPr/>
            <p:nvPr/>
          </p:nvCxnSpPr>
          <p:spPr>
            <a:xfrm rot="10800000">
              <a:off x="6527025" y="827350"/>
              <a:ext cx="0" cy="159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15"/>
            <p:cNvCxnSpPr/>
            <p:nvPr/>
          </p:nvCxnSpPr>
          <p:spPr>
            <a:xfrm>
              <a:off x="6520700" y="974950"/>
              <a:ext cx="26718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ITLE_ONLY_1_1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16"/>
          <p:cNvGrpSpPr/>
          <p:nvPr/>
        </p:nvGrpSpPr>
        <p:grpSpPr>
          <a:xfrm>
            <a:off x="-30125" y="974950"/>
            <a:ext cx="8472375" cy="4582350"/>
            <a:chOff x="-30125" y="974950"/>
            <a:chExt cx="8472375" cy="4582350"/>
          </a:xfrm>
        </p:grpSpPr>
        <p:cxnSp>
          <p:nvCxnSpPr>
            <p:cNvPr id="122" name="Google Shape;122;p16"/>
            <p:cNvCxnSpPr/>
            <p:nvPr/>
          </p:nvCxnSpPr>
          <p:spPr>
            <a:xfrm rot="10800000">
              <a:off x="708350" y="976150"/>
              <a:ext cx="0" cy="22134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" name="Google Shape;123;p16"/>
            <p:cNvCxnSpPr/>
            <p:nvPr/>
          </p:nvCxnSpPr>
          <p:spPr>
            <a:xfrm>
              <a:off x="699250" y="3174525"/>
              <a:ext cx="7743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" name="Google Shape;124;p16"/>
            <p:cNvCxnSpPr/>
            <p:nvPr/>
          </p:nvCxnSpPr>
          <p:spPr>
            <a:xfrm>
              <a:off x="-30125" y="974950"/>
              <a:ext cx="7509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6"/>
            <p:cNvCxnSpPr/>
            <p:nvPr/>
          </p:nvCxnSpPr>
          <p:spPr>
            <a:xfrm rot="10800000">
              <a:off x="8429275" y="3169000"/>
              <a:ext cx="0" cy="23883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6" name="Google Shape;126;p16"/>
          <p:cNvSpPr txBox="1">
            <a:spLocks noGrp="1"/>
          </p:cNvSpPr>
          <p:nvPr>
            <p:ph type="title"/>
          </p:nvPr>
        </p:nvSpPr>
        <p:spPr>
          <a:xfrm>
            <a:off x="1600638" y="2888173"/>
            <a:ext cx="22749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title" idx="2"/>
          </p:nvPr>
        </p:nvSpPr>
        <p:spPr>
          <a:xfrm>
            <a:off x="5268438" y="2888173"/>
            <a:ext cx="22749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1600650" y="3537073"/>
            <a:ext cx="2274900" cy="10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3"/>
          </p:nvPr>
        </p:nvSpPr>
        <p:spPr>
          <a:xfrm>
            <a:off x="5498400" y="3312000"/>
            <a:ext cx="2729400" cy="12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ONLY_1_2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7"/>
          <p:cNvGrpSpPr/>
          <p:nvPr/>
        </p:nvGrpSpPr>
        <p:grpSpPr>
          <a:xfrm>
            <a:off x="-30845" y="835450"/>
            <a:ext cx="9209090" cy="2918775"/>
            <a:chOff x="-30845" y="835450"/>
            <a:chExt cx="9209090" cy="2918775"/>
          </a:xfrm>
        </p:grpSpPr>
        <p:cxnSp>
          <p:nvCxnSpPr>
            <p:cNvPr id="132" name="Google Shape;132;p17"/>
            <p:cNvCxnSpPr/>
            <p:nvPr/>
          </p:nvCxnSpPr>
          <p:spPr>
            <a:xfrm>
              <a:off x="714250" y="847650"/>
              <a:ext cx="77295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" name="Google Shape;133;p17"/>
            <p:cNvCxnSpPr/>
            <p:nvPr/>
          </p:nvCxnSpPr>
          <p:spPr>
            <a:xfrm>
              <a:off x="8429281" y="858025"/>
              <a:ext cx="0" cy="28962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7"/>
            <p:cNvCxnSpPr/>
            <p:nvPr/>
          </p:nvCxnSpPr>
          <p:spPr>
            <a:xfrm rot="10800000">
              <a:off x="8415345" y="3749150"/>
              <a:ext cx="7629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135;p17"/>
            <p:cNvCxnSpPr/>
            <p:nvPr/>
          </p:nvCxnSpPr>
          <p:spPr>
            <a:xfrm>
              <a:off x="709327" y="835450"/>
              <a:ext cx="0" cy="29061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" name="Google Shape;136;p17"/>
            <p:cNvCxnSpPr/>
            <p:nvPr/>
          </p:nvCxnSpPr>
          <p:spPr>
            <a:xfrm>
              <a:off x="-30845" y="3749150"/>
              <a:ext cx="7554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7" name="Google Shape;137;p17"/>
          <p:cNvSpPr txBox="1">
            <a:spLocks noGrp="1"/>
          </p:cNvSpPr>
          <p:nvPr>
            <p:ph type="title" hasCustomPrompt="1"/>
          </p:nvPr>
        </p:nvSpPr>
        <p:spPr>
          <a:xfrm>
            <a:off x="1572725" y="2089500"/>
            <a:ext cx="1731600" cy="907800"/>
          </a:xfrm>
          <a:prstGeom prst="rect">
            <a:avLst/>
          </a:prstGeom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7"/>
          <p:cNvSpPr txBox="1">
            <a:spLocks noGrp="1"/>
          </p:cNvSpPr>
          <p:nvPr>
            <p:ph type="title" idx="2"/>
          </p:nvPr>
        </p:nvSpPr>
        <p:spPr>
          <a:xfrm>
            <a:off x="2745749" y="554700"/>
            <a:ext cx="36525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title" idx="3"/>
          </p:nvPr>
        </p:nvSpPr>
        <p:spPr>
          <a:xfrm>
            <a:off x="1556746" y="3126425"/>
            <a:ext cx="176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subTitle" idx="1"/>
          </p:nvPr>
        </p:nvSpPr>
        <p:spPr>
          <a:xfrm>
            <a:off x="1556750" y="3470525"/>
            <a:ext cx="17634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title" idx="4" hasCustomPrompt="1"/>
          </p:nvPr>
        </p:nvSpPr>
        <p:spPr>
          <a:xfrm>
            <a:off x="3706273" y="2089500"/>
            <a:ext cx="1731600" cy="907800"/>
          </a:xfrm>
          <a:prstGeom prst="rect">
            <a:avLst/>
          </a:prstGeom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7"/>
          <p:cNvSpPr txBox="1">
            <a:spLocks noGrp="1"/>
          </p:cNvSpPr>
          <p:nvPr>
            <p:ph type="title" idx="5"/>
          </p:nvPr>
        </p:nvSpPr>
        <p:spPr>
          <a:xfrm>
            <a:off x="3690299" y="3126425"/>
            <a:ext cx="176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6"/>
          </p:nvPr>
        </p:nvSpPr>
        <p:spPr>
          <a:xfrm>
            <a:off x="3690298" y="3470525"/>
            <a:ext cx="17634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title" idx="7" hasCustomPrompt="1"/>
          </p:nvPr>
        </p:nvSpPr>
        <p:spPr>
          <a:xfrm>
            <a:off x="5839829" y="2089500"/>
            <a:ext cx="1731600" cy="907800"/>
          </a:xfrm>
          <a:prstGeom prst="rect">
            <a:avLst/>
          </a:prstGeom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7"/>
          <p:cNvSpPr txBox="1">
            <a:spLocks noGrp="1"/>
          </p:cNvSpPr>
          <p:nvPr>
            <p:ph type="title" idx="8"/>
          </p:nvPr>
        </p:nvSpPr>
        <p:spPr>
          <a:xfrm>
            <a:off x="5823859" y="3126425"/>
            <a:ext cx="176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subTitle" idx="9"/>
          </p:nvPr>
        </p:nvSpPr>
        <p:spPr>
          <a:xfrm>
            <a:off x="5823854" y="3470525"/>
            <a:ext cx="17634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_ONLY_1_3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18"/>
          <p:cNvCxnSpPr/>
          <p:nvPr/>
        </p:nvCxnSpPr>
        <p:spPr>
          <a:xfrm>
            <a:off x="-65250" y="841950"/>
            <a:ext cx="9274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" name="Google Shape;149;p18"/>
          <p:cNvSpPr txBox="1">
            <a:spLocks noGrp="1"/>
          </p:cNvSpPr>
          <p:nvPr>
            <p:ph type="title"/>
          </p:nvPr>
        </p:nvSpPr>
        <p:spPr>
          <a:xfrm>
            <a:off x="2948698" y="554700"/>
            <a:ext cx="32466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title" idx="2"/>
          </p:nvPr>
        </p:nvSpPr>
        <p:spPr>
          <a:xfrm>
            <a:off x="844400" y="1983425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1"/>
          </p:nvPr>
        </p:nvSpPr>
        <p:spPr>
          <a:xfrm>
            <a:off x="844405" y="2251325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title" idx="3"/>
          </p:nvPr>
        </p:nvSpPr>
        <p:spPr>
          <a:xfrm>
            <a:off x="3433643" y="1983425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4"/>
          </p:nvPr>
        </p:nvSpPr>
        <p:spPr>
          <a:xfrm>
            <a:off x="3433645" y="2251325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title" idx="5"/>
          </p:nvPr>
        </p:nvSpPr>
        <p:spPr>
          <a:xfrm>
            <a:off x="6022897" y="1983425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ubTitle" idx="6"/>
          </p:nvPr>
        </p:nvSpPr>
        <p:spPr>
          <a:xfrm>
            <a:off x="6022895" y="2251325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title" idx="7"/>
          </p:nvPr>
        </p:nvSpPr>
        <p:spPr>
          <a:xfrm>
            <a:off x="844400" y="36866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8"/>
          </p:nvPr>
        </p:nvSpPr>
        <p:spPr>
          <a:xfrm>
            <a:off x="844405" y="3954550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title" idx="9"/>
          </p:nvPr>
        </p:nvSpPr>
        <p:spPr>
          <a:xfrm>
            <a:off x="3433643" y="36866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subTitle" idx="13"/>
          </p:nvPr>
        </p:nvSpPr>
        <p:spPr>
          <a:xfrm>
            <a:off x="3433645" y="3954550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title" idx="14"/>
          </p:nvPr>
        </p:nvSpPr>
        <p:spPr>
          <a:xfrm>
            <a:off x="6022897" y="36866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subTitle" idx="15"/>
          </p:nvPr>
        </p:nvSpPr>
        <p:spPr>
          <a:xfrm>
            <a:off x="6022895" y="3954550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ONLY_1_1_2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>
            <a:spLocks noGrp="1"/>
          </p:cNvSpPr>
          <p:nvPr>
            <p:ph type="title"/>
          </p:nvPr>
        </p:nvSpPr>
        <p:spPr>
          <a:xfrm>
            <a:off x="711600" y="554700"/>
            <a:ext cx="3240000" cy="9789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title" idx="2"/>
          </p:nvPr>
        </p:nvSpPr>
        <p:spPr>
          <a:xfrm>
            <a:off x="711625" y="1812225"/>
            <a:ext cx="3240000" cy="420300"/>
          </a:xfrm>
          <a:prstGeom prst="rect">
            <a:avLst/>
          </a:prstGeom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"/>
          </p:nvPr>
        </p:nvSpPr>
        <p:spPr>
          <a:xfrm>
            <a:off x="785850" y="2232525"/>
            <a:ext cx="30915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title" idx="3"/>
          </p:nvPr>
        </p:nvSpPr>
        <p:spPr>
          <a:xfrm>
            <a:off x="711600" y="2779275"/>
            <a:ext cx="3240000" cy="420300"/>
          </a:xfrm>
          <a:prstGeom prst="rect">
            <a:avLst/>
          </a:prstGeom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4"/>
          </p:nvPr>
        </p:nvSpPr>
        <p:spPr>
          <a:xfrm>
            <a:off x="785850" y="3177574"/>
            <a:ext cx="30915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title" idx="5"/>
          </p:nvPr>
        </p:nvSpPr>
        <p:spPr>
          <a:xfrm>
            <a:off x="711600" y="3746325"/>
            <a:ext cx="3240000" cy="420300"/>
          </a:xfrm>
          <a:prstGeom prst="rect">
            <a:avLst/>
          </a:prstGeom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ubTitle" idx="6"/>
          </p:nvPr>
        </p:nvSpPr>
        <p:spPr>
          <a:xfrm>
            <a:off x="785850" y="4166625"/>
            <a:ext cx="30915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9"/>
          <p:cNvSpPr/>
          <p:nvPr/>
        </p:nvSpPr>
        <p:spPr>
          <a:xfrm>
            <a:off x="4572000" y="0"/>
            <a:ext cx="4571700" cy="513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1" name="Google Shape;171;p19"/>
          <p:cNvCxnSpPr/>
          <p:nvPr/>
        </p:nvCxnSpPr>
        <p:spPr>
          <a:xfrm rot="10800000">
            <a:off x="2331600" y="-118055"/>
            <a:ext cx="0" cy="7260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ONLY_1_2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Google Shape;173;p20"/>
          <p:cNvCxnSpPr/>
          <p:nvPr/>
        </p:nvCxnSpPr>
        <p:spPr>
          <a:xfrm>
            <a:off x="4781550" y="554575"/>
            <a:ext cx="4457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20"/>
          <p:cNvCxnSpPr/>
          <p:nvPr/>
        </p:nvCxnSpPr>
        <p:spPr>
          <a:xfrm>
            <a:off x="1" y="1127400"/>
            <a:ext cx="4157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20"/>
          <p:cNvSpPr txBox="1">
            <a:spLocks noGrp="1"/>
          </p:cNvSpPr>
          <p:nvPr>
            <p:ph type="title"/>
          </p:nvPr>
        </p:nvSpPr>
        <p:spPr>
          <a:xfrm>
            <a:off x="2251501" y="554700"/>
            <a:ext cx="4641000" cy="572700"/>
          </a:xfrm>
          <a:prstGeom prst="rect">
            <a:avLst/>
          </a:prstGeom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title" idx="2"/>
          </p:nvPr>
        </p:nvSpPr>
        <p:spPr>
          <a:xfrm>
            <a:off x="1810750" y="1540503"/>
            <a:ext cx="21837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1"/>
          </p:nvPr>
        </p:nvSpPr>
        <p:spPr>
          <a:xfrm>
            <a:off x="1810751" y="1852387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title" idx="3"/>
          </p:nvPr>
        </p:nvSpPr>
        <p:spPr>
          <a:xfrm>
            <a:off x="1810750" y="3149578"/>
            <a:ext cx="21837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4"/>
          </p:nvPr>
        </p:nvSpPr>
        <p:spPr>
          <a:xfrm>
            <a:off x="1810751" y="3461462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title" idx="5"/>
          </p:nvPr>
        </p:nvSpPr>
        <p:spPr>
          <a:xfrm>
            <a:off x="5149625" y="1540503"/>
            <a:ext cx="21837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6"/>
          </p:nvPr>
        </p:nvSpPr>
        <p:spPr>
          <a:xfrm>
            <a:off x="5149626" y="1852387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title" idx="7"/>
          </p:nvPr>
        </p:nvSpPr>
        <p:spPr>
          <a:xfrm>
            <a:off x="5149625" y="3149578"/>
            <a:ext cx="21837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subTitle" idx="8"/>
          </p:nvPr>
        </p:nvSpPr>
        <p:spPr>
          <a:xfrm>
            <a:off x="5149626" y="3461462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_1_1_2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5" name="Google Shape;185;p21"/>
          <p:cNvCxnSpPr/>
          <p:nvPr/>
        </p:nvCxnSpPr>
        <p:spPr>
          <a:xfrm>
            <a:off x="-68200" y="842388"/>
            <a:ext cx="7794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711600" y="554700"/>
            <a:ext cx="2144700" cy="5754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7" name="Google Shape;187;p21"/>
          <p:cNvSpPr txBox="1">
            <a:spLocks noGrp="1"/>
          </p:cNvSpPr>
          <p:nvPr>
            <p:ph type="subTitle" idx="1"/>
          </p:nvPr>
        </p:nvSpPr>
        <p:spPr>
          <a:xfrm>
            <a:off x="625650" y="1507800"/>
            <a:ext cx="2946900" cy="10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8" name="Google Shape;188;p21"/>
          <p:cNvSpPr txBox="1"/>
          <p:nvPr/>
        </p:nvSpPr>
        <p:spPr>
          <a:xfrm>
            <a:off x="625650" y="3485700"/>
            <a:ext cx="3148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CREDITS: This presentation template was created by </a:t>
            </a:r>
            <a:r>
              <a:rPr lang="en" sz="1000" b="1">
                <a:solidFill>
                  <a:schemeClr val="accent4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2"/>
              </a:rPr>
              <a:t>Slidesgo</a:t>
            </a:r>
            <a:r>
              <a:rPr lang="en" sz="10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, including icons by </a:t>
            </a:r>
            <a:r>
              <a:rPr lang="en" sz="1000" b="1">
                <a:solidFill>
                  <a:schemeClr val="accent4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/>
              </a:rPr>
              <a:t>Flaticon</a:t>
            </a:r>
            <a:r>
              <a:rPr lang="en" sz="10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en" sz="1000" b="1">
                <a:solidFill>
                  <a:schemeClr val="accent4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/>
              </a:rPr>
              <a:t>Freepik</a:t>
            </a:r>
            <a:r>
              <a:rPr lang="en" sz="10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. </a:t>
            </a:r>
            <a:endParaRPr sz="10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CUSTOM_2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23"/>
          <p:cNvGrpSpPr/>
          <p:nvPr/>
        </p:nvGrpSpPr>
        <p:grpSpPr>
          <a:xfrm>
            <a:off x="-65675" y="709750"/>
            <a:ext cx="9291600" cy="263725"/>
            <a:chOff x="-65675" y="709750"/>
            <a:chExt cx="9291600" cy="263725"/>
          </a:xfrm>
        </p:grpSpPr>
        <p:cxnSp>
          <p:nvCxnSpPr>
            <p:cNvPr id="192" name="Google Shape;192;p23"/>
            <p:cNvCxnSpPr/>
            <p:nvPr/>
          </p:nvCxnSpPr>
          <p:spPr>
            <a:xfrm>
              <a:off x="-65675" y="973475"/>
              <a:ext cx="92916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23"/>
            <p:cNvCxnSpPr/>
            <p:nvPr/>
          </p:nvCxnSpPr>
          <p:spPr>
            <a:xfrm>
              <a:off x="-65675" y="709750"/>
              <a:ext cx="92916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23"/>
            <p:cNvCxnSpPr/>
            <p:nvPr/>
          </p:nvCxnSpPr>
          <p:spPr>
            <a:xfrm>
              <a:off x="-65675" y="841108"/>
              <a:ext cx="92916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1738325" y="555275"/>
            <a:ext cx="56673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 hasCustomPrompt="1"/>
          </p:nvPr>
        </p:nvSpPr>
        <p:spPr>
          <a:xfrm>
            <a:off x="3743835" y="1206114"/>
            <a:ext cx="1658400" cy="1650000"/>
          </a:xfrm>
          <a:prstGeom prst="rect">
            <a:avLst/>
          </a:prstGeom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13" name="Google Shape;13;p3"/>
          <p:cNvCxnSpPr>
            <a:stCxn id="14" idx="1"/>
          </p:cNvCxnSpPr>
          <p:nvPr/>
        </p:nvCxnSpPr>
        <p:spPr>
          <a:xfrm rot="10800000">
            <a:off x="-40725" y="3396338"/>
            <a:ext cx="2183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3"/>
          <p:cNvCxnSpPr>
            <a:stCxn id="14" idx="3"/>
          </p:cNvCxnSpPr>
          <p:nvPr/>
        </p:nvCxnSpPr>
        <p:spPr>
          <a:xfrm>
            <a:off x="7001175" y="3396638"/>
            <a:ext cx="21612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3"/>
          <p:cNvSpPr txBox="1">
            <a:spLocks noGrp="1"/>
          </p:cNvSpPr>
          <p:nvPr>
            <p:ph type="title" idx="2"/>
          </p:nvPr>
        </p:nvSpPr>
        <p:spPr>
          <a:xfrm rot="212">
            <a:off x="2142975" y="2855738"/>
            <a:ext cx="4858200" cy="10815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4326488" y="-61045"/>
            <a:ext cx="491025" cy="1267158"/>
            <a:chOff x="4326488" y="-61045"/>
            <a:chExt cx="491025" cy="1267158"/>
          </a:xfrm>
        </p:grpSpPr>
        <p:cxnSp>
          <p:nvCxnSpPr>
            <p:cNvPr id="17" name="Google Shape;17;p3"/>
            <p:cNvCxnSpPr>
              <a:stCxn id="12" idx="0"/>
            </p:cNvCxnSpPr>
            <p:nvPr/>
          </p:nvCxnSpPr>
          <p:spPr>
            <a:xfrm rot="10800000">
              <a:off x="4573035" y="414"/>
              <a:ext cx="0" cy="12057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3"/>
            <p:cNvCxnSpPr/>
            <p:nvPr/>
          </p:nvCxnSpPr>
          <p:spPr>
            <a:xfrm rot="10800000">
              <a:off x="4817513" y="-61045"/>
              <a:ext cx="0" cy="12642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3"/>
            <p:cNvCxnSpPr/>
            <p:nvPr/>
          </p:nvCxnSpPr>
          <p:spPr>
            <a:xfrm rot="10800000">
              <a:off x="4326488" y="-61045"/>
              <a:ext cx="0" cy="12642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" name="Google Shape;20;p3"/>
          <p:cNvSpPr/>
          <p:nvPr/>
        </p:nvSpPr>
        <p:spPr>
          <a:xfrm rot="-3599640">
            <a:off x="7559737" y="-1993835"/>
            <a:ext cx="1739084" cy="47946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rot="-7199550">
            <a:off x="-152674" y="-1993880"/>
            <a:ext cx="1739194" cy="47946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5"/>
          <p:cNvGrpSpPr/>
          <p:nvPr/>
        </p:nvGrpSpPr>
        <p:grpSpPr>
          <a:xfrm>
            <a:off x="-65675" y="709750"/>
            <a:ext cx="1428600" cy="263725"/>
            <a:chOff x="-65675" y="709750"/>
            <a:chExt cx="1428600" cy="263725"/>
          </a:xfrm>
        </p:grpSpPr>
        <p:cxnSp>
          <p:nvCxnSpPr>
            <p:cNvPr id="31" name="Google Shape;31;p5"/>
            <p:cNvCxnSpPr/>
            <p:nvPr/>
          </p:nvCxnSpPr>
          <p:spPr>
            <a:xfrm>
              <a:off x="-65675" y="973475"/>
              <a:ext cx="14286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5"/>
            <p:cNvCxnSpPr/>
            <p:nvPr/>
          </p:nvCxnSpPr>
          <p:spPr>
            <a:xfrm>
              <a:off x="-65675" y="709750"/>
              <a:ext cx="14286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5"/>
            <p:cNvCxnSpPr/>
            <p:nvPr/>
          </p:nvCxnSpPr>
          <p:spPr>
            <a:xfrm>
              <a:off x="-65675" y="841108"/>
              <a:ext cx="14286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609725" y="1691084"/>
            <a:ext cx="3962400" cy="2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200"/>
            </a:lvl1pPr>
            <a:lvl2pPr marL="914400" lvl="1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4808425" y="2732767"/>
            <a:ext cx="3631800" cy="17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200"/>
            </a:lvl1pPr>
            <a:lvl2pPr marL="914400" lvl="1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11600" y="554700"/>
            <a:ext cx="28515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1761150" y="554700"/>
            <a:ext cx="56217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5173575" y="2641350"/>
            <a:ext cx="2776800" cy="11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grpSp>
        <p:nvGrpSpPr>
          <p:cNvPr id="41" name="Google Shape;41;p7"/>
          <p:cNvGrpSpPr/>
          <p:nvPr/>
        </p:nvGrpSpPr>
        <p:grpSpPr>
          <a:xfrm>
            <a:off x="-108875" y="704045"/>
            <a:ext cx="9280225" cy="1319700"/>
            <a:chOff x="-108875" y="704045"/>
            <a:chExt cx="9280225" cy="1319700"/>
          </a:xfrm>
        </p:grpSpPr>
        <p:cxnSp>
          <p:nvCxnSpPr>
            <p:cNvPr id="42" name="Google Shape;42;p7"/>
            <p:cNvCxnSpPr/>
            <p:nvPr/>
          </p:nvCxnSpPr>
          <p:spPr>
            <a:xfrm rot="10800000">
              <a:off x="4560650" y="2019900"/>
              <a:ext cx="46107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43;p7"/>
            <p:cNvCxnSpPr/>
            <p:nvPr/>
          </p:nvCxnSpPr>
          <p:spPr>
            <a:xfrm rot="10800000">
              <a:off x="4572000" y="704045"/>
              <a:ext cx="0" cy="13197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7"/>
            <p:cNvCxnSpPr/>
            <p:nvPr/>
          </p:nvCxnSpPr>
          <p:spPr>
            <a:xfrm rot="10800000">
              <a:off x="-108875" y="708300"/>
              <a:ext cx="46875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5173575" y="1474650"/>
            <a:ext cx="2776800" cy="10905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1282975" y="2647950"/>
            <a:ext cx="2776800" cy="11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4" name="Google Shape;54;p9"/>
          <p:cNvSpPr/>
          <p:nvPr/>
        </p:nvSpPr>
        <p:spPr>
          <a:xfrm rot="451">
            <a:off x="6855275" y="275"/>
            <a:ext cx="2289000" cy="5143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" name="Google Shape;55;p9"/>
          <p:cNvCxnSpPr>
            <a:stCxn id="56" idx="1"/>
          </p:cNvCxnSpPr>
          <p:nvPr/>
        </p:nvCxnSpPr>
        <p:spPr>
          <a:xfrm rot="10800000">
            <a:off x="-125" y="2026500"/>
            <a:ext cx="12831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1282975" y="1481250"/>
            <a:ext cx="2776800" cy="10905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1"/>
          <p:cNvGrpSpPr/>
          <p:nvPr/>
        </p:nvGrpSpPr>
        <p:grpSpPr>
          <a:xfrm>
            <a:off x="-681125" y="708299"/>
            <a:ext cx="10502700" cy="3998835"/>
            <a:chOff x="-681125" y="708299"/>
            <a:chExt cx="10502700" cy="3998835"/>
          </a:xfrm>
        </p:grpSpPr>
        <p:cxnSp>
          <p:nvCxnSpPr>
            <p:cNvPr id="64" name="Google Shape;64;p11"/>
            <p:cNvCxnSpPr/>
            <p:nvPr/>
          </p:nvCxnSpPr>
          <p:spPr>
            <a:xfrm>
              <a:off x="706050" y="2313600"/>
              <a:ext cx="774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" name="Google Shape;65;p11"/>
            <p:cNvCxnSpPr/>
            <p:nvPr/>
          </p:nvCxnSpPr>
          <p:spPr>
            <a:xfrm>
              <a:off x="8432400" y="708299"/>
              <a:ext cx="0" cy="1602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11"/>
            <p:cNvCxnSpPr/>
            <p:nvPr/>
          </p:nvCxnSpPr>
          <p:spPr>
            <a:xfrm rot="10800000">
              <a:off x="711177" y="2298734"/>
              <a:ext cx="0" cy="24084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" name="Google Shape;67;p11"/>
            <p:cNvCxnSpPr/>
            <p:nvPr/>
          </p:nvCxnSpPr>
          <p:spPr>
            <a:xfrm>
              <a:off x="8429275" y="973482"/>
              <a:ext cx="1392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" name="Google Shape;68;p11"/>
            <p:cNvCxnSpPr/>
            <p:nvPr/>
          </p:nvCxnSpPr>
          <p:spPr>
            <a:xfrm>
              <a:off x="-65675" y="709750"/>
              <a:ext cx="98871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" name="Google Shape;69;p11"/>
            <p:cNvCxnSpPr/>
            <p:nvPr/>
          </p:nvCxnSpPr>
          <p:spPr>
            <a:xfrm>
              <a:off x="8429275" y="841108"/>
              <a:ext cx="1392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" name="Google Shape;70;p11"/>
            <p:cNvCxnSpPr/>
            <p:nvPr/>
          </p:nvCxnSpPr>
          <p:spPr>
            <a:xfrm>
              <a:off x="-681125" y="4698932"/>
              <a:ext cx="9876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11"/>
            <p:cNvCxnSpPr/>
            <p:nvPr/>
          </p:nvCxnSpPr>
          <p:spPr>
            <a:xfrm>
              <a:off x="-681125" y="4435193"/>
              <a:ext cx="1392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11"/>
            <p:cNvCxnSpPr/>
            <p:nvPr/>
          </p:nvCxnSpPr>
          <p:spPr>
            <a:xfrm>
              <a:off x="-681125" y="4566558"/>
              <a:ext cx="1392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" name="Google Shape;73;p11"/>
          <p:cNvSpPr txBox="1">
            <a:spLocks noGrp="1"/>
          </p:cNvSpPr>
          <p:nvPr>
            <p:ph type="title" hasCustomPrompt="1"/>
          </p:nvPr>
        </p:nvSpPr>
        <p:spPr>
          <a:xfrm>
            <a:off x="1862150" y="1663200"/>
            <a:ext cx="5419500" cy="13008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1"/>
          </p:nvPr>
        </p:nvSpPr>
        <p:spPr>
          <a:xfrm>
            <a:off x="1804900" y="3064174"/>
            <a:ext cx="55341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5" name="Google Shape;75;p11"/>
          <p:cNvSpPr/>
          <p:nvPr/>
        </p:nvSpPr>
        <p:spPr>
          <a:xfrm rot="-7199550">
            <a:off x="7981551" y="2482223"/>
            <a:ext cx="1739194" cy="47946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/>
          <p:nvPr/>
        </p:nvSpPr>
        <p:spPr>
          <a:xfrm rot="-7199550">
            <a:off x="-588477" y="-2140480"/>
            <a:ext cx="1739194" cy="47946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ONLY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3"/>
          <p:cNvCxnSpPr/>
          <p:nvPr/>
        </p:nvCxnSpPr>
        <p:spPr>
          <a:xfrm>
            <a:off x="-59400" y="841505"/>
            <a:ext cx="92034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" name="Google Shape;80;p13"/>
          <p:cNvSpPr txBox="1">
            <a:spLocks noGrp="1"/>
          </p:cNvSpPr>
          <p:nvPr>
            <p:ph type="title"/>
          </p:nvPr>
        </p:nvSpPr>
        <p:spPr>
          <a:xfrm>
            <a:off x="617200" y="555270"/>
            <a:ext cx="4446300" cy="572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2"/>
          </p:nvPr>
        </p:nvSpPr>
        <p:spPr>
          <a:xfrm>
            <a:off x="1927713" y="1514250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"/>
          </p:nvPr>
        </p:nvSpPr>
        <p:spPr>
          <a:xfrm>
            <a:off x="1927714" y="1782148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3"/>
          </p:nvPr>
        </p:nvSpPr>
        <p:spPr>
          <a:xfrm>
            <a:off x="1927714" y="2573859"/>
            <a:ext cx="2358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4"/>
          </p:nvPr>
        </p:nvSpPr>
        <p:spPr>
          <a:xfrm>
            <a:off x="1927714" y="2994156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5"/>
          </p:nvPr>
        </p:nvSpPr>
        <p:spPr>
          <a:xfrm>
            <a:off x="1927713" y="3739328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6"/>
          </p:nvPr>
        </p:nvSpPr>
        <p:spPr>
          <a:xfrm>
            <a:off x="1927714" y="4007227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7"/>
          </p:nvPr>
        </p:nvSpPr>
        <p:spPr>
          <a:xfrm>
            <a:off x="5753124" y="1512342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8"/>
          </p:nvPr>
        </p:nvSpPr>
        <p:spPr>
          <a:xfrm>
            <a:off x="5753124" y="1780241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9"/>
          </p:nvPr>
        </p:nvSpPr>
        <p:spPr>
          <a:xfrm>
            <a:off x="5753124" y="2650058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3"/>
          </p:nvPr>
        </p:nvSpPr>
        <p:spPr>
          <a:xfrm>
            <a:off x="5753124" y="2917954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14"/>
          </p:nvPr>
        </p:nvSpPr>
        <p:spPr>
          <a:xfrm>
            <a:off x="5753124" y="3739327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5"/>
          </p:nvPr>
        </p:nvSpPr>
        <p:spPr>
          <a:xfrm>
            <a:off x="5753124" y="4007228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16" hasCustomPrompt="1"/>
          </p:nvPr>
        </p:nvSpPr>
        <p:spPr>
          <a:xfrm>
            <a:off x="1035075" y="1742380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7" hasCustomPrompt="1"/>
          </p:nvPr>
        </p:nvSpPr>
        <p:spPr>
          <a:xfrm>
            <a:off x="1035075" y="2852381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18" hasCustomPrompt="1"/>
          </p:nvPr>
        </p:nvSpPr>
        <p:spPr>
          <a:xfrm>
            <a:off x="1035075" y="3969262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19" hasCustomPrompt="1"/>
          </p:nvPr>
        </p:nvSpPr>
        <p:spPr>
          <a:xfrm>
            <a:off x="4872075" y="1744206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20" hasCustomPrompt="1"/>
          </p:nvPr>
        </p:nvSpPr>
        <p:spPr>
          <a:xfrm>
            <a:off x="4872075" y="2857906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21" hasCustomPrompt="1"/>
          </p:nvPr>
        </p:nvSpPr>
        <p:spPr>
          <a:xfrm>
            <a:off x="4872075" y="3969262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sz="20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775" y="349513"/>
            <a:ext cx="771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Montserrat"/>
              <a:buNone/>
              <a:defRPr sz="3000" b="1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sz="28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8350" y="1202925"/>
            <a:ext cx="7727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■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■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Fira Sans"/>
              <a:buChar char="■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98" name="Google Shape;198;p24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8.wmf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5.wmf"/><Relationship Id="rId12" Type="http://schemas.openxmlformats.org/officeDocument/2006/relationships/oleObject" Target="../embeddings/oleObject5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7.wmf"/><Relationship Id="rId5" Type="http://schemas.openxmlformats.org/officeDocument/2006/relationships/image" Target="../media/image4.w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6.w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>
            <a:spLocks noGrp="1"/>
          </p:cNvSpPr>
          <p:nvPr>
            <p:ph type="ctrTitle"/>
          </p:nvPr>
        </p:nvSpPr>
        <p:spPr>
          <a:xfrm>
            <a:off x="708349" y="708300"/>
            <a:ext cx="3252483" cy="13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9144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MAdBlock</a:t>
            </a:r>
            <a:endParaRPr sz="4800"/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1"/>
          </p:nvPr>
        </p:nvSpPr>
        <p:spPr>
          <a:xfrm>
            <a:off x="708350" y="2257025"/>
            <a:ext cx="2895900" cy="3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/>
              <a:t>Illegal Advertisement Block Solution</a:t>
            </a:r>
          </a:p>
        </p:txBody>
      </p:sp>
      <p:grpSp>
        <p:nvGrpSpPr>
          <p:cNvPr id="206" name="Google Shape;206;p26"/>
          <p:cNvGrpSpPr/>
          <p:nvPr/>
        </p:nvGrpSpPr>
        <p:grpSpPr>
          <a:xfrm>
            <a:off x="-1615621" y="305900"/>
            <a:ext cx="10941221" cy="7052164"/>
            <a:chOff x="-1615621" y="305900"/>
            <a:chExt cx="10941221" cy="7052164"/>
          </a:xfrm>
        </p:grpSpPr>
        <p:grpSp>
          <p:nvGrpSpPr>
            <p:cNvPr id="207" name="Google Shape;207;p26"/>
            <p:cNvGrpSpPr/>
            <p:nvPr/>
          </p:nvGrpSpPr>
          <p:grpSpPr>
            <a:xfrm>
              <a:off x="-683750" y="305900"/>
              <a:ext cx="10009350" cy="5874625"/>
              <a:chOff x="-683750" y="305900"/>
              <a:chExt cx="10009350" cy="5874625"/>
            </a:xfrm>
          </p:grpSpPr>
          <p:cxnSp>
            <p:nvCxnSpPr>
              <p:cNvPr id="208" name="Google Shape;208;p26"/>
              <p:cNvCxnSpPr/>
              <p:nvPr/>
            </p:nvCxnSpPr>
            <p:spPr>
              <a:xfrm flipH="1">
                <a:off x="6084400" y="305900"/>
                <a:ext cx="3241200" cy="1869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9" name="Google Shape;209;p26"/>
              <p:cNvCxnSpPr/>
              <p:nvPr/>
            </p:nvCxnSpPr>
            <p:spPr>
              <a:xfrm flipH="1">
                <a:off x="6145300" y="382260"/>
                <a:ext cx="3180300" cy="1833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0" name="Google Shape;210;p26"/>
              <p:cNvCxnSpPr/>
              <p:nvPr/>
            </p:nvCxnSpPr>
            <p:spPr>
              <a:xfrm flipH="1">
                <a:off x="6222100" y="466622"/>
                <a:ext cx="3103500" cy="1790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" name="Google Shape;211;p26"/>
              <p:cNvCxnSpPr/>
              <p:nvPr/>
            </p:nvCxnSpPr>
            <p:spPr>
              <a:xfrm flipH="1">
                <a:off x="6284200" y="538672"/>
                <a:ext cx="3041400" cy="1753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212" name="Google Shape;212;p26"/>
              <p:cNvGrpSpPr/>
              <p:nvPr/>
            </p:nvGrpSpPr>
            <p:grpSpPr>
              <a:xfrm>
                <a:off x="3995473" y="1183970"/>
                <a:ext cx="4973777" cy="3389724"/>
                <a:chOff x="475750" y="650375"/>
                <a:chExt cx="6726775" cy="4584425"/>
              </a:xfrm>
            </p:grpSpPr>
            <p:sp>
              <p:nvSpPr>
                <p:cNvPr id="213" name="Google Shape;213;p26"/>
                <p:cNvSpPr/>
                <p:nvPr/>
              </p:nvSpPr>
              <p:spPr>
                <a:xfrm>
                  <a:off x="475750" y="1525425"/>
                  <a:ext cx="6726775" cy="370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071" h="148375" extrusionOk="0">
                      <a:moveTo>
                        <a:pt x="102541" y="13251"/>
                      </a:moveTo>
                      <a:cubicBezTo>
                        <a:pt x="102594" y="13251"/>
                        <a:pt x="102647" y="13263"/>
                        <a:pt x="102699" y="13287"/>
                      </a:cubicBezTo>
                      <a:lnTo>
                        <a:pt x="112165" y="18753"/>
                      </a:lnTo>
                      <a:lnTo>
                        <a:pt x="108818" y="20682"/>
                      </a:lnTo>
                      <a:cubicBezTo>
                        <a:pt x="108767" y="20706"/>
                        <a:pt x="108712" y="20717"/>
                        <a:pt x="108657" y="20717"/>
                      </a:cubicBezTo>
                      <a:cubicBezTo>
                        <a:pt x="108603" y="20717"/>
                        <a:pt x="108550" y="20706"/>
                        <a:pt x="108503" y="20682"/>
                      </a:cubicBezTo>
                      <a:lnTo>
                        <a:pt x="103384" y="17729"/>
                      </a:lnTo>
                      <a:cubicBezTo>
                        <a:pt x="103136" y="17583"/>
                        <a:pt x="102807" y="17510"/>
                        <a:pt x="102478" y="17510"/>
                      </a:cubicBezTo>
                      <a:cubicBezTo>
                        <a:pt x="102149" y="17510"/>
                        <a:pt x="101820" y="17583"/>
                        <a:pt x="101572" y="17729"/>
                      </a:cubicBezTo>
                      <a:lnTo>
                        <a:pt x="83364" y="28243"/>
                      </a:lnTo>
                      <a:lnTo>
                        <a:pt x="79922" y="26258"/>
                      </a:lnTo>
                      <a:lnTo>
                        <a:pt x="102383" y="13287"/>
                      </a:lnTo>
                      <a:cubicBezTo>
                        <a:pt x="102435" y="13263"/>
                        <a:pt x="102488" y="13251"/>
                        <a:pt x="102541" y="13251"/>
                      </a:cubicBezTo>
                      <a:close/>
                      <a:moveTo>
                        <a:pt x="120411" y="23517"/>
                      </a:moveTo>
                      <a:lnTo>
                        <a:pt x="123041" y="25037"/>
                      </a:lnTo>
                      <a:lnTo>
                        <a:pt x="111535" y="31668"/>
                      </a:lnTo>
                      <a:lnTo>
                        <a:pt x="109070" y="30243"/>
                      </a:lnTo>
                      <a:cubicBezTo>
                        <a:pt x="108991" y="30211"/>
                        <a:pt x="108991" y="30101"/>
                        <a:pt x="109070" y="30062"/>
                      </a:cubicBezTo>
                      <a:lnTo>
                        <a:pt x="120411" y="23517"/>
                      </a:lnTo>
                      <a:close/>
                      <a:moveTo>
                        <a:pt x="102483" y="18126"/>
                      </a:moveTo>
                      <a:cubicBezTo>
                        <a:pt x="102537" y="18126"/>
                        <a:pt x="102592" y="18138"/>
                        <a:pt x="102643" y="18162"/>
                      </a:cubicBezTo>
                      <a:lnTo>
                        <a:pt x="107763" y="21115"/>
                      </a:lnTo>
                      <a:cubicBezTo>
                        <a:pt x="108011" y="21261"/>
                        <a:pt x="108337" y="21334"/>
                        <a:pt x="108665" y="21334"/>
                      </a:cubicBezTo>
                      <a:cubicBezTo>
                        <a:pt x="108993" y="21334"/>
                        <a:pt x="109322" y="21261"/>
                        <a:pt x="109574" y="21115"/>
                      </a:cubicBezTo>
                      <a:lnTo>
                        <a:pt x="112921" y="19186"/>
                      </a:lnTo>
                      <a:lnTo>
                        <a:pt x="115725" y="20808"/>
                      </a:lnTo>
                      <a:lnTo>
                        <a:pt x="93264" y="33779"/>
                      </a:lnTo>
                      <a:cubicBezTo>
                        <a:pt x="93216" y="33803"/>
                        <a:pt x="93163" y="33815"/>
                        <a:pt x="93109" y="33815"/>
                      </a:cubicBezTo>
                      <a:cubicBezTo>
                        <a:pt x="93055" y="33815"/>
                        <a:pt x="93000" y="33803"/>
                        <a:pt x="92949" y="33779"/>
                      </a:cubicBezTo>
                      <a:lnTo>
                        <a:pt x="84120" y="28676"/>
                      </a:lnTo>
                      <a:lnTo>
                        <a:pt x="102328" y="18162"/>
                      </a:lnTo>
                      <a:cubicBezTo>
                        <a:pt x="102376" y="18138"/>
                        <a:pt x="102429" y="18126"/>
                        <a:pt x="102483" y="18126"/>
                      </a:cubicBezTo>
                      <a:close/>
                      <a:moveTo>
                        <a:pt x="54311" y="12393"/>
                      </a:moveTo>
                      <a:cubicBezTo>
                        <a:pt x="54364" y="12393"/>
                        <a:pt x="54417" y="12405"/>
                        <a:pt x="54468" y="12428"/>
                      </a:cubicBezTo>
                      <a:lnTo>
                        <a:pt x="78426" y="26258"/>
                      </a:lnTo>
                      <a:lnTo>
                        <a:pt x="42064" y="47254"/>
                      </a:lnTo>
                      <a:lnTo>
                        <a:pt x="26416" y="38213"/>
                      </a:lnTo>
                      <a:cubicBezTo>
                        <a:pt x="26167" y="38071"/>
                        <a:pt x="25839" y="38000"/>
                        <a:pt x="25510" y="38000"/>
                      </a:cubicBezTo>
                      <a:cubicBezTo>
                        <a:pt x="25181" y="38000"/>
                        <a:pt x="24852" y="38071"/>
                        <a:pt x="24604" y="38213"/>
                      </a:cubicBezTo>
                      <a:lnTo>
                        <a:pt x="20013" y="40867"/>
                      </a:lnTo>
                      <a:lnTo>
                        <a:pt x="12610" y="36591"/>
                      </a:lnTo>
                      <a:cubicBezTo>
                        <a:pt x="12531" y="36559"/>
                        <a:pt x="12531" y="36449"/>
                        <a:pt x="12610" y="36410"/>
                      </a:cubicBezTo>
                      <a:lnTo>
                        <a:pt x="54153" y="12428"/>
                      </a:lnTo>
                      <a:cubicBezTo>
                        <a:pt x="54205" y="12405"/>
                        <a:pt x="54258" y="12393"/>
                        <a:pt x="54311" y="12393"/>
                      </a:cubicBezTo>
                      <a:close/>
                      <a:moveTo>
                        <a:pt x="79174" y="26691"/>
                      </a:moveTo>
                      <a:lnTo>
                        <a:pt x="82616" y="28676"/>
                      </a:lnTo>
                      <a:lnTo>
                        <a:pt x="46254" y="49672"/>
                      </a:lnTo>
                      <a:lnTo>
                        <a:pt x="42820" y="47687"/>
                      </a:lnTo>
                      <a:lnTo>
                        <a:pt x="79174" y="26691"/>
                      </a:lnTo>
                      <a:close/>
                      <a:moveTo>
                        <a:pt x="116473" y="21249"/>
                      </a:moveTo>
                      <a:lnTo>
                        <a:pt x="119663" y="23084"/>
                      </a:lnTo>
                      <a:lnTo>
                        <a:pt x="108322" y="29637"/>
                      </a:lnTo>
                      <a:cubicBezTo>
                        <a:pt x="107826" y="29920"/>
                        <a:pt x="107826" y="30393"/>
                        <a:pt x="108322" y="30676"/>
                      </a:cubicBezTo>
                      <a:lnTo>
                        <a:pt x="110795" y="32102"/>
                      </a:lnTo>
                      <a:lnTo>
                        <a:pt x="87798" y="45380"/>
                      </a:lnTo>
                      <a:lnTo>
                        <a:pt x="75520" y="38292"/>
                      </a:lnTo>
                      <a:cubicBezTo>
                        <a:pt x="75272" y="38146"/>
                        <a:pt x="74945" y="38073"/>
                        <a:pt x="74617" y="38073"/>
                      </a:cubicBezTo>
                      <a:cubicBezTo>
                        <a:pt x="74289" y="38073"/>
                        <a:pt x="73960" y="38146"/>
                        <a:pt x="73708" y="38292"/>
                      </a:cubicBezTo>
                      <a:lnTo>
                        <a:pt x="50129" y="51909"/>
                      </a:lnTo>
                      <a:lnTo>
                        <a:pt x="47002" y="50105"/>
                      </a:lnTo>
                      <a:lnTo>
                        <a:pt x="83364" y="29109"/>
                      </a:lnTo>
                      <a:lnTo>
                        <a:pt x="92200" y="34212"/>
                      </a:lnTo>
                      <a:cubicBezTo>
                        <a:pt x="92452" y="34358"/>
                        <a:pt x="92781" y="34431"/>
                        <a:pt x="93109" y="34431"/>
                      </a:cubicBezTo>
                      <a:cubicBezTo>
                        <a:pt x="93437" y="34431"/>
                        <a:pt x="93764" y="34358"/>
                        <a:pt x="94012" y="34212"/>
                      </a:cubicBezTo>
                      <a:lnTo>
                        <a:pt x="116473" y="21249"/>
                      </a:lnTo>
                      <a:close/>
                      <a:moveTo>
                        <a:pt x="74617" y="38684"/>
                      </a:moveTo>
                      <a:cubicBezTo>
                        <a:pt x="74671" y="38684"/>
                        <a:pt x="74724" y="38697"/>
                        <a:pt x="74772" y="38725"/>
                      </a:cubicBezTo>
                      <a:lnTo>
                        <a:pt x="87050" y="45813"/>
                      </a:lnTo>
                      <a:lnTo>
                        <a:pt x="83427" y="47900"/>
                      </a:lnTo>
                      <a:lnTo>
                        <a:pt x="74961" y="43017"/>
                      </a:lnTo>
                      <a:cubicBezTo>
                        <a:pt x="74713" y="42871"/>
                        <a:pt x="74384" y="42799"/>
                        <a:pt x="74055" y="42799"/>
                      </a:cubicBezTo>
                      <a:cubicBezTo>
                        <a:pt x="73726" y="42799"/>
                        <a:pt x="73397" y="42871"/>
                        <a:pt x="73149" y="43017"/>
                      </a:cubicBezTo>
                      <a:lnTo>
                        <a:pt x="53941" y="54106"/>
                      </a:lnTo>
                      <a:lnTo>
                        <a:pt x="50877" y="52334"/>
                      </a:lnTo>
                      <a:lnTo>
                        <a:pt x="74457" y="38725"/>
                      </a:lnTo>
                      <a:cubicBezTo>
                        <a:pt x="74508" y="38697"/>
                        <a:pt x="74563" y="38684"/>
                        <a:pt x="74617" y="38684"/>
                      </a:cubicBezTo>
                      <a:close/>
                      <a:moveTo>
                        <a:pt x="123781" y="25470"/>
                      </a:moveTo>
                      <a:lnTo>
                        <a:pt x="192882" y="65360"/>
                      </a:lnTo>
                      <a:lnTo>
                        <a:pt x="186881" y="68825"/>
                      </a:lnTo>
                      <a:lnTo>
                        <a:pt x="163175" y="55138"/>
                      </a:lnTo>
                      <a:cubicBezTo>
                        <a:pt x="162923" y="54992"/>
                        <a:pt x="162594" y="54919"/>
                        <a:pt x="162267" y="54919"/>
                      </a:cubicBezTo>
                      <a:cubicBezTo>
                        <a:pt x="161939" y="54919"/>
                        <a:pt x="161612" y="54992"/>
                        <a:pt x="161364" y="55138"/>
                      </a:cubicBezTo>
                      <a:lnTo>
                        <a:pt x="156772" y="57784"/>
                      </a:lnTo>
                      <a:lnTo>
                        <a:pt x="112291" y="32102"/>
                      </a:lnTo>
                      <a:lnTo>
                        <a:pt x="123781" y="25470"/>
                      </a:lnTo>
                      <a:close/>
                      <a:moveTo>
                        <a:pt x="193638" y="65793"/>
                      </a:moveTo>
                      <a:lnTo>
                        <a:pt x="195882" y="67093"/>
                      </a:lnTo>
                      <a:cubicBezTo>
                        <a:pt x="195961" y="67124"/>
                        <a:pt x="195961" y="67235"/>
                        <a:pt x="195882" y="67274"/>
                      </a:cubicBezTo>
                      <a:lnTo>
                        <a:pt x="190047" y="70645"/>
                      </a:lnTo>
                      <a:lnTo>
                        <a:pt x="187637" y="69259"/>
                      </a:lnTo>
                      <a:lnTo>
                        <a:pt x="193638" y="65793"/>
                      </a:lnTo>
                      <a:close/>
                      <a:moveTo>
                        <a:pt x="25513" y="38611"/>
                      </a:moveTo>
                      <a:cubicBezTo>
                        <a:pt x="25567" y="38611"/>
                        <a:pt x="25620" y="38623"/>
                        <a:pt x="25667" y="38646"/>
                      </a:cubicBezTo>
                      <a:lnTo>
                        <a:pt x="73834" y="66463"/>
                      </a:lnTo>
                      <a:cubicBezTo>
                        <a:pt x="73913" y="66494"/>
                        <a:pt x="73913" y="66605"/>
                        <a:pt x="73834" y="66636"/>
                      </a:cubicBezTo>
                      <a:lnTo>
                        <a:pt x="63903" y="72377"/>
                      </a:lnTo>
                      <a:cubicBezTo>
                        <a:pt x="63852" y="72401"/>
                        <a:pt x="63799" y="72413"/>
                        <a:pt x="63746" y="72413"/>
                      </a:cubicBezTo>
                      <a:cubicBezTo>
                        <a:pt x="63693" y="72413"/>
                        <a:pt x="63640" y="72401"/>
                        <a:pt x="63588" y="72377"/>
                      </a:cubicBezTo>
                      <a:lnTo>
                        <a:pt x="15421" y="44569"/>
                      </a:lnTo>
                      <a:cubicBezTo>
                        <a:pt x="15342" y="44529"/>
                        <a:pt x="15342" y="44419"/>
                        <a:pt x="15421" y="44388"/>
                      </a:cubicBezTo>
                      <a:lnTo>
                        <a:pt x="25352" y="38646"/>
                      </a:lnTo>
                      <a:cubicBezTo>
                        <a:pt x="25404" y="38623"/>
                        <a:pt x="25459" y="38611"/>
                        <a:pt x="25513" y="38611"/>
                      </a:cubicBezTo>
                      <a:close/>
                      <a:moveTo>
                        <a:pt x="31078" y="54460"/>
                      </a:moveTo>
                      <a:lnTo>
                        <a:pt x="34512" y="56445"/>
                      </a:lnTo>
                      <a:lnTo>
                        <a:pt x="4521" y="73763"/>
                      </a:lnTo>
                      <a:lnTo>
                        <a:pt x="1245" y="71865"/>
                      </a:lnTo>
                      <a:cubicBezTo>
                        <a:pt x="1166" y="71834"/>
                        <a:pt x="1166" y="71724"/>
                        <a:pt x="1245" y="71692"/>
                      </a:cubicBezTo>
                      <a:lnTo>
                        <a:pt x="31078" y="54460"/>
                      </a:lnTo>
                      <a:close/>
                      <a:moveTo>
                        <a:pt x="111535" y="32535"/>
                      </a:moveTo>
                      <a:lnTo>
                        <a:pt x="156016" y="58217"/>
                      </a:lnTo>
                      <a:lnTo>
                        <a:pt x="151425" y="60871"/>
                      </a:lnTo>
                      <a:cubicBezTo>
                        <a:pt x="150929" y="61155"/>
                        <a:pt x="150929" y="61627"/>
                        <a:pt x="151425" y="61911"/>
                      </a:cubicBezTo>
                      <a:lnTo>
                        <a:pt x="168263" y="71637"/>
                      </a:lnTo>
                      <a:lnTo>
                        <a:pt x="150771" y="81734"/>
                      </a:lnTo>
                      <a:lnTo>
                        <a:pt x="88546" y="45813"/>
                      </a:lnTo>
                      <a:lnTo>
                        <a:pt x="111535" y="32535"/>
                      </a:lnTo>
                      <a:close/>
                      <a:moveTo>
                        <a:pt x="169019" y="72070"/>
                      </a:moveTo>
                      <a:lnTo>
                        <a:pt x="171767" y="73661"/>
                      </a:lnTo>
                      <a:lnTo>
                        <a:pt x="154268" y="83758"/>
                      </a:lnTo>
                      <a:lnTo>
                        <a:pt x="151519" y="82175"/>
                      </a:lnTo>
                      <a:lnTo>
                        <a:pt x="169019" y="72070"/>
                      </a:lnTo>
                      <a:close/>
                      <a:moveTo>
                        <a:pt x="87798" y="46246"/>
                      </a:moveTo>
                      <a:lnTo>
                        <a:pt x="150023" y="82175"/>
                      </a:lnTo>
                      <a:lnTo>
                        <a:pt x="146400" y="84262"/>
                      </a:lnTo>
                      <a:lnTo>
                        <a:pt x="84175" y="48333"/>
                      </a:lnTo>
                      <a:lnTo>
                        <a:pt x="87798" y="46246"/>
                      </a:lnTo>
                      <a:close/>
                      <a:moveTo>
                        <a:pt x="172516" y="74086"/>
                      </a:moveTo>
                      <a:lnTo>
                        <a:pt x="175138" y="75606"/>
                      </a:lnTo>
                      <a:lnTo>
                        <a:pt x="157804" y="85608"/>
                      </a:lnTo>
                      <a:cubicBezTo>
                        <a:pt x="157753" y="85636"/>
                        <a:pt x="157698" y="85650"/>
                        <a:pt x="157644" y="85650"/>
                      </a:cubicBezTo>
                      <a:cubicBezTo>
                        <a:pt x="157589" y="85650"/>
                        <a:pt x="157536" y="85636"/>
                        <a:pt x="157489" y="85608"/>
                      </a:cubicBezTo>
                      <a:lnTo>
                        <a:pt x="155024" y="84191"/>
                      </a:lnTo>
                      <a:lnTo>
                        <a:pt x="172516" y="74086"/>
                      </a:lnTo>
                      <a:close/>
                      <a:moveTo>
                        <a:pt x="150771" y="82600"/>
                      </a:moveTo>
                      <a:lnTo>
                        <a:pt x="153520" y="84191"/>
                      </a:lnTo>
                      <a:lnTo>
                        <a:pt x="149897" y="86278"/>
                      </a:lnTo>
                      <a:lnTo>
                        <a:pt x="147148" y="84695"/>
                      </a:lnTo>
                      <a:lnTo>
                        <a:pt x="150771" y="82600"/>
                      </a:lnTo>
                      <a:close/>
                      <a:moveTo>
                        <a:pt x="74055" y="43409"/>
                      </a:moveTo>
                      <a:cubicBezTo>
                        <a:pt x="74108" y="43409"/>
                        <a:pt x="74161" y="43423"/>
                        <a:pt x="74213" y="43450"/>
                      </a:cubicBezTo>
                      <a:lnTo>
                        <a:pt x="82679" y="48333"/>
                      </a:lnTo>
                      <a:lnTo>
                        <a:pt x="74654" y="52972"/>
                      </a:lnTo>
                      <a:cubicBezTo>
                        <a:pt x="74409" y="53106"/>
                        <a:pt x="74276" y="53295"/>
                        <a:pt x="74276" y="53492"/>
                      </a:cubicBezTo>
                      <a:cubicBezTo>
                        <a:pt x="74276" y="53689"/>
                        <a:pt x="74409" y="53885"/>
                        <a:pt x="74654" y="54011"/>
                      </a:cubicBezTo>
                      <a:lnTo>
                        <a:pt x="122002" y="81285"/>
                      </a:lnTo>
                      <a:cubicBezTo>
                        <a:pt x="122041" y="81300"/>
                        <a:pt x="122065" y="81332"/>
                        <a:pt x="122065" y="81371"/>
                      </a:cubicBezTo>
                      <a:cubicBezTo>
                        <a:pt x="122065" y="81411"/>
                        <a:pt x="122041" y="81450"/>
                        <a:pt x="122002" y="81466"/>
                      </a:cubicBezTo>
                      <a:lnTo>
                        <a:pt x="109164" y="88877"/>
                      </a:lnTo>
                      <a:lnTo>
                        <a:pt x="72992" y="67991"/>
                      </a:lnTo>
                      <a:lnTo>
                        <a:pt x="74583" y="67069"/>
                      </a:lnTo>
                      <a:cubicBezTo>
                        <a:pt x="75087" y="66786"/>
                        <a:pt x="75087" y="66313"/>
                        <a:pt x="74583" y="66022"/>
                      </a:cubicBezTo>
                      <a:lnTo>
                        <a:pt x="54689" y="54539"/>
                      </a:lnTo>
                      <a:lnTo>
                        <a:pt x="73897" y="43450"/>
                      </a:lnTo>
                      <a:cubicBezTo>
                        <a:pt x="73949" y="43423"/>
                        <a:pt x="74002" y="43409"/>
                        <a:pt x="74055" y="43409"/>
                      </a:cubicBezTo>
                      <a:close/>
                      <a:moveTo>
                        <a:pt x="162267" y="55528"/>
                      </a:moveTo>
                      <a:cubicBezTo>
                        <a:pt x="162321" y="55528"/>
                        <a:pt x="162376" y="55539"/>
                        <a:pt x="162427" y="55563"/>
                      </a:cubicBezTo>
                      <a:lnTo>
                        <a:pt x="210594" y="83380"/>
                      </a:lnTo>
                      <a:cubicBezTo>
                        <a:pt x="210673" y="83411"/>
                        <a:pt x="210673" y="83521"/>
                        <a:pt x="210594" y="83553"/>
                      </a:cubicBezTo>
                      <a:lnTo>
                        <a:pt x="200655" y="89294"/>
                      </a:lnTo>
                      <a:cubicBezTo>
                        <a:pt x="200608" y="89318"/>
                        <a:pt x="200555" y="89330"/>
                        <a:pt x="200502" y="89330"/>
                      </a:cubicBezTo>
                      <a:cubicBezTo>
                        <a:pt x="200448" y="89330"/>
                        <a:pt x="200395" y="89318"/>
                        <a:pt x="200348" y="89294"/>
                      </a:cubicBezTo>
                      <a:lnTo>
                        <a:pt x="152181" y="61478"/>
                      </a:lnTo>
                      <a:cubicBezTo>
                        <a:pt x="152102" y="61446"/>
                        <a:pt x="152102" y="61336"/>
                        <a:pt x="152181" y="61304"/>
                      </a:cubicBezTo>
                      <a:lnTo>
                        <a:pt x="162112" y="55563"/>
                      </a:lnTo>
                      <a:cubicBezTo>
                        <a:pt x="162159" y="55539"/>
                        <a:pt x="162212" y="55528"/>
                        <a:pt x="162267" y="55528"/>
                      </a:cubicBezTo>
                      <a:close/>
                      <a:moveTo>
                        <a:pt x="175886" y="76040"/>
                      </a:moveTo>
                      <a:lnTo>
                        <a:pt x="178288" y="77426"/>
                      </a:lnTo>
                      <a:lnTo>
                        <a:pt x="156426" y="90050"/>
                      </a:lnTo>
                      <a:lnTo>
                        <a:pt x="150645" y="86711"/>
                      </a:lnTo>
                      <a:lnTo>
                        <a:pt x="154268" y="84624"/>
                      </a:lnTo>
                      <a:lnTo>
                        <a:pt x="156733" y="86049"/>
                      </a:lnTo>
                      <a:cubicBezTo>
                        <a:pt x="156985" y="86191"/>
                        <a:pt x="157314" y="86262"/>
                        <a:pt x="157643" y="86262"/>
                      </a:cubicBezTo>
                      <a:cubicBezTo>
                        <a:pt x="157971" y="86262"/>
                        <a:pt x="158300" y="86191"/>
                        <a:pt x="158552" y="86049"/>
                      </a:cubicBezTo>
                      <a:lnTo>
                        <a:pt x="175886" y="76040"/>
                      </a:lnTo>
                      <a:close/>
                      <a:moveTo>
                        <a:pt x="72244" y="68424"/>
                      </a:moveTo>
                      <a:lnTo>
                        <a:pt x="108416" y="89310"/>
                      </a:lnTo>
                      <a:lnTo>
                        <a:pt x="106172" y="90609"/>
                      </a:lnTo>
                      <a:lnTo>
                        <a:pt x="69991" y="69723"/>
                      </a:lnTo>
                      <a:lnTo>
                        <a:pt x="72244" y="68424"/>
                      </a:lnTo>
                      <a:close/>
                      <a:moveTo>
                        <a:pt x="179037" y="77859"/>
                      </a:moveTo>
                      <a:lnTo>
                        <a:pt x="181943" y="79536"/>
                      </a:lnTo>
                      <a:lnTo>
                        <a:pt x="160238" y="92066"/>
                      </a:lnTo>
                      <a:cubicBezTo>
                        <a:pt x="160186" y="92094"/>
                        <a:pt x="160133" y="92108"/>
                        <a:pt x="160080" y="92108"/>
                      </a:cubicBezTo>
                      <a:cubicBezTo>
                        <a:pt x="160027" y="92108"/>
                        <a:pt x="159974" y="92094"/>
                        <a:pt x="159923" y="92066"/>
                      </a:cubicBezTo>
                      <a:lnTo>
                        <a:pt x="157174" y="90483"/>
                      </a:lnTo>
                      <a:lnTo>
                        <a:pt x="179037" y="77859"/>
                      </a:lnTo>
                      <a:close/>
                      <a:moveTo>
                        <a:pt x="83427" y="48766"/>
                      </a:moveTo>
                      <a:lnTo>
                        <a:pt x="145652" y="84695"/>
                      </a:lnTo>
                      <a:lnTo>
                        <a:pt x="123789" y="97319"/>
                      </a:lnTo>
                      <a:lnTo>
                        <a:pt x="109913" y="89310"/>
                      </a:lnTo>
                      <a:lnTo>
                        <a:pt x="122750" y="81899"/>
                      </a:lnTo>
                      <a:cubicBezTo>
                        <a:pt x="122994" y="81757"/>
                        <a:pt x="123128" y="81576"/>
                        <a:pt x="123128" y="81371"/>
                      </a:cubicBezTo>
                      <a:cubicBezTo>
                        <a:pt x="123128" y="81174"/>
                        <a:pt x="122994" y="80993"/>
                        <a:pt x="122750" y="80851"/>
                      </a:cubicBezTo>
                      <a:lnTo>
                        <a:pt x="75402" y="53586"/>
                      </a:lnTo>
                      <a:cubicBezTo>
                        <a:pt x="75362" y="53563"/>
                        <a:pt x="75339" y="53531"/>
                        <a:pt x="75339" y="53492"/>
                      </a:cubicBezTo>
                      <a:cubicBezTo>
                        <a:pt x="75339" y="53452"/>
                        <a:pt x="75362" y="53421"/>
                        <a:pt x="75402" y="53405"/>
                      </a:cubicBezTo>
                      <a:lnTo>
                        <a:pt x="83427" y="48766"/>
                      </a:lnTo>
                      <a:close/>
                      <a:moveTo>
                        <a:pt x="109164" y="89743"/>
                      </a:moveTo>
                      <a:lnTo>
                        <a:pt x="123033" y="97752"/>
                      </a:lnTo>
                      <a:lnTo>
                        <a:pt x="120789" y="99052"/>
                      </a:lnTo>
                      <a:lnTo>
                        <a:pt x="106912" y="91042"/>
                      </a:lnTo>
                      <a:lnTo>
                        <a:pt x="109164" y="89743"/>
                      </a:lnTo>
                      <a:close/>
                      <a:moveTo>
                        <a:pt x="146400" y="85128"/>
                      </a:moveTo>
                      <a:lnTo>
                        <a:pt x="149149" y="86711"/>
                      </a:lnTo>
                      <a:lnTo>
                        <a:pt x="127436" y="99249"/>
                      </a:lnTo>
                      <a:cubicBezTo>
                        <a:pt x="127388" y="99272"/>
                        <a:pt x="127335" y="99284"/>
                        <a:pt x="127282" y="99284"/>
                      </a:cubicBezTo>
                      <a:cubicBezTo>
                        <a:pt x="127229" y="99284"/>
                        <a:pt x="127176" y="99272"/>
                        <a:pt x="127129" y="99249"/>
                      </a:cubicBezTo>
                      <a:lnTo>
                        <a:pt x="124538" y="97745"/>
                      </a:lnTo>
                      <a:lnTo>
                        <a:pt x="146400" y="85128"/>
                      </a:lnTo>
                      <a:close/>
                      <a:moveTo>
                        <a:pt x="39135" y="59123"/>
                      </a:moveTo>
                      <a:lnTo>
                        <a:pt x="62840" y="72803"/>
                      </a:lnTo>
                      <a:cubicBezTo>
                        <a:pt x="63094" y="72949"/>
                        <a:pt x="63425" y="73022"/>
                        <a:pt x="63756" y="73022"/>
                      </a:cubicBezTo>
                      <a:cubicBezTo>
                        <a:pt x="64081" y="73022"/>
                        <a:pt x="64405" y="72951"/>
                        <a:pt x="64652" y="72811"/>
                      </a:cubicBezTo>
                      <a:lnTo>
                        <a:pt x="69243" y="70156"/>
                      </a:lnTo>
                      <a:lnTo>
                        <a:pt x="105416" y="91042"/>
                      </a:lnTo>
                      <a:lnTo>
                        <a:pt x="73275" y="109597"/>
                      </a:lnTo>
                      <a:lnTo>
                        <a:pt x="12649" y="74590"/>
                      </a:lnTo>
                      <a:cubicBezTo>
                        <a:pt x="12562" y="74559"/>
                        <a:pt x="12562" y="74449"/>
                        <a:pt x="12649" y="74409"/>
                      </a:cubicBezTo>
                      <a:lnTo>
                        <a:pt x="39135" y="59123"/>
                      </a:lnTo>
                      <a:close/>
                      <a:moveTo>
                        <a:pt x="35260" y="56886"/>
                      </a:moveTo>
                      <a:lnTo>
                        <a:pt x="38379" y="58690"/>
                      </a:lnTo>
                      <a:lnTo>
                        <a:pt x="11893" y="73976"/>
                      </a:lnTo>
                      <a:cubicBezTo>
                        <a:pt x="11397" y="74267"/>
                        <a:pt x="11397" y="74740"/>
                        <a:pt x="11893" y="75024"/>
                      </a:cubicBezTo>
                      <a:lnTo>
                        <a:pt x="72527" y="110031"/>
                      </a:lnTo>
                      <a:lnTo>
                        <a:pt x="69936" y="111527"/>
                      </a:lnTo>
                      <a:lnTo>
                        <a:pt x="5270" y="74197"/>
                      </a:lnTo>
                      <a:lnTo>
                        <a:pt x="35260" y="56886"/>
                      </a:lnTo>
                      <a:close/>
                      <a:moveTo>
                        <a:pt x="4529" y="74630"/>
                      </a:moveTo>
                      <a:lnTo>
                        <a:pt x="69188" y="111960"/>
                      </a:lnTo>
                      <a:lnTo>
                        <a:pt x="65943" y="113834"/>
                      </a:lnTo>
                      <a:lnTo>
                        <a:pt x="1434" y="76591"/>
                      </a:lnTo>
                      <a:cubicBezTo>
                        <a:pt x="1355" y="76559"/>
                        <a:pt x="1355" y="76449"/>
                        <a:pt x="1434" y="76418"/>
                      </a:cubicBezTo>
                      <a:lnTo>
                        <a:pt x="4529" y="74630"/>
                      </a:lnTo>
                      <a:close/>
                      <a:moveTo>
                        <a:pt x="106172" y="91476"/>
                      </a:moveTo>
                      <a:lnTo>
                        <a:pt x="120033" y="99485"/>
                      </a:lnTo>
                      <a:lnTo>
                        <a:pt x="88058" y="117945"/>
                      </a:lnTo>
                      <a:cubicBezTo>
                        <a:pt x="88007" y="117973"/>
                        <a:pt x="87951" y="117987"/>
                        <a:pt x="87897" y="117987"/>
                      </a:cubicBezTo>
                      <a:cubicBezTo>
                        <a:pt x="87843" y="117987"/>
                        <a:pt x="87790" y="117973"/>
                        <a:pt x="87743" y="117945"/>
                      </a:cubicBezTo>
                      <a:lnTo>
                        <a:pt x="74031" y="110031"/>
                      </a:lnTo>
                      <a:lnTo>
                        <a:pt x="106172" y="91476"/>
                      </a:lnTo>
                      <a:close/>
                      <a:moveTo>
                        <a:pt x="182699" y="79969"/>
                      </a:moveTo>
                      <a:lnTo>
                        <a:pt x="199592" y="89727"/>
                      </a:lnTo>
                      <a:cubicBezTo>
                        <a:pt x="199844" y="89869"/>
                        <a:pt x="200173" y="89940"/>
                        <a:pt x="200502" y="89940"/>
                      </a:cubicBezTo>
                      <a:cubicBezTo>
                        <a:pt x="200830" y="89940"/>
                        <a:pt x="201159" y="89869"/>
                        <a:pt x="201411" y="89727"/>
                      </a:cubicBezTo>
                      <a:lnTo>
                        <a:pt x="206003" y="87073"/>
                      </a:lnTo>
                      <a:lnTo>
                        <a:pt x="221840" y="96217"/>
                      </a:lnTo>
                      <a:cubicBezTo>
                        <a:pt x="221919" y="96256"/>
                        <a:pt x="221919" y="96366"/>
                        <a:pt x="221840" y="96398"/>
                      </a:cubicBezTo>
                      <a:lnTo>
                        <a:pt x="193638" y="112685"/>
                      </a:lnTo>
                      <a:lnTo>
                        <a:pt x="189039" y="110031"/>
                      </a:lnTo>
                      <a:cubicBezTo>
                        <a:pt x="188791" y="109885"/>
                        <a:pt x="188464" y="109812"/>
                        <a:pt x="188136" y="109812"/>
                      </a:cubicBezTo>
                      <a:cubicBezTo>
                        <a:pt x="187808" y="109812"/>
                        <a:pt x="187479" y="109885"/>
                        <a:pt x="187227" y="110031"/>
                      </a:cubicBezTo>
                      <a:lnTo>
                        <a:pt x="166514" y="121986"/>
                      </a:lnTo>
                      <a:lnTo>
                        <a:pt x="134721" y="103628"/>
                      </a:lnTo>
                      <a:cubicBezTo>
                        <a:pt x="134642" y="103596"/>
                        <a:pt x="134642" y="103486"/>
                        <a:pt x="134721" y="103447"/>
                      </a:cubicBezTo>
                      <a:lnTo>
                        <a:pt x="156426" y="90916"/>
                      </a:lnTo>
                      <a:lnTo>
                        <a:pt x="159174" y="92499"/>
                      </a:lnTo>
                      <a:cubicBezTo>
                        <a:pt x="159426" y="92645"/>
                        <a:pt x="159755" y="92718"/>
                        <a:pt x="160083" y="92718"/>
                      </a:cubicBezTo>
                      <a:cubicBezTo>
                        <a:pt x="160411" y="92718"/>
                        <a:pt x="160738" y="92645"/>
                        <a:pt x="160986" y="92499"/>
                      </a:cubicBezTo>
                      <a:lnTo>
                        <a:pt x="182699" y="79969"/>
                      </a:lnTo>
                      <a:close/>
                      <a:moveTo>
                        <a:pt x="149897" y="87144"/>
                      </a:moveTo>
                      <a:lnTo>
                        <a:pt x="155678" y="90483"/>
                      </a:lnTo>
                      <a:lnTo>
                        <a:pt x="133965" y="103013"/>
                      </a:lnTo>
                      <a:cubicBezTo>
                        <a:pt x="133468" y="103305"/>
                        <a:pt x="133468" y="103777"/>
                        <a:pt x="133965" y="104061"/>
                      </a:cubicBezTo>
                      <a:lnTo>
                        <a:pt x="165766" y="122419"/>
                      </a:lnTo>
                      <a:lnTo>
                        <a:pt x="163522" y="123718"/>
                      </a:lnTo>
                      <a:lnTo>
                        <a:pt x="121537" y="99485"/>
                      </a:lnTo>
                      <a:lnTo>
                        <a:pt x="123781" y="98186"/>
                      </a:lnTo>
                      <a:lnTo>
                        <a:pt x="126380" y="99682"/>
                      </a:lnTo>
                      <a:cubicBezTo>
                        <a:pt x="126629" y="99824"/>
                        <a:pt x="126955" y="99895"/>
                        <a:pt x="127283" y="99895"/>
                      </a:cubicBezTo>
                      <a:cubicBezTo>
                        <a:pt x="127611" y="99895"/>
                        <a:pt x="127940" y="99824"/>
                        <a:pt x="128192" y="99682"/>
                      </a:cubicBezTo>
                      <a:lnTo>
                        <a:pt x="149897" y="87144"/>
                      </a:lnTo>
                      <a:close/>
                      <a:moveTo>
                        <a:pt x="207376" y="57914"/>
                      </a:moveTo>
                      <a:cubicBezTo>
                        <a:pt x="207430" y="57914"/>
                        <a:pt x="207483" y="57926"/>
                        <a:pt x="207530" y="57949"/>
                      </a:cubicBezTo>
                      <a:lnTo>
                        <a:pt x="267818" y="92759"/>
                      </a:lnTo>
                      <a:cubicBezTo>
                        <a:pt x="267889" y="92791"/>
                        <a:pt x="267889" y="92901"/>
                        <a:pt x="267818" y="92933"/>
                      </a:cubicBezTo>
                      <a:lnTo>
                        <a:pt x="189165" y="138343"/>
                      </a:lnTo>
                      <a:cubicBezTo>
                        <a:pt x="189113" y="138371"/>
                        <a:pt x="189060" y="138385"/>
                        <a:pt x="189007" y="138385"/>
                      </a:cubicBezTo>
                      <a:cubicBezTo>
                        <a:pt x="188954" y="138385"/>
                        <a:pt x="188901" y="138371"/>
                        <a:pt x="188850" y="138343"/>
                      </a:cubicBezTo>
                      <a:lnTo>
                        <a:pt x="175264" y="130499"/>
                      </a:lnTo>
                      <a:lnTo>
                        <a:pt x="198978" y="116819"/>
                      </a:lnTo>
                      <a:cubicBezTo>
                        <a:pt x="199474" y="116528"/>
                        <a:pt x="199474" y="116063"/>
                        <a:pt x="198978" y="115772"/>
                      </a:cubicBezTo>
                      <a:lnTo>
                        <a:pt x="194386" y="113118"/>
                      </a:lnTo>
                      <a:lnTo>
                        <a:pt x="222589" y="96839"/>
                      </a:lnTo>
                      <a:cubicBezTo>
                        <a:pt x="223085" y="96548"/>
                        <a:pt x="223085" y="96075"/>
                        <a:pt x="222589" y="95791"/>
                      </a:cubicBezTo>
                      <a:lnTo>
                        <a:pt x="206751" y="86648"/>
                      </a:lnTo>
                      <a:lnTo>
                        <a:pt x="211342" y="83994"/>
                      </a:lnTo>
                      <a:cubicBezTo>
                        <a:pt x="211846" y="83702"/>
                        <a:pt x="211846" y="83238"/>
                        <a:pt x="211342" y="82946"/>
                      </a:cubicBezTo>
                      <a:lnTo>
                        <a:pt x="190787" y="71078"/>
                      </a:lnTo>
                      <a:lnTo>
                        <a:pt x="196631" y="67707"/>
                      </a:lnTo>
                      <a:cubicBezTo>
                        <a:pt x="197127" y="67424"/>
                        <a:pt x="197127" y="66951"/>
                        <a:pt x="196631" y="66660"/>
                      </a:cubicBezTo>
                      <a:lnTo>
                        <a:pt x="194378" y="65368"/>
                      </a:lnTo>
                      <a:lnTo>
                        <a:pt x="207215" y="57949"/>
                      </a:lnTo>
                      <a:cubicBezTo>
                        <a:pt x="207267" y="57926"/>
                        <a:pt x="207322" y="57914"/>
                        <a:pt x="207376" y="57914"/>
                      </a:cubicBezTo>
                      <a:close/>
                      <a:moveTo>
                        <a:pt x="120789" y="99910"/>
                      </a:moveTo>
                      <a:lnTo>
                        <a:pt x="162774" y="124151"/>
                      </a:lnTo>
                      <a:lnTo>
                        <a:pt x="160017" y="125742"/>
                      </a:lnTo>
                      <a:lnTo>
                        <a:pt x="155741" y="123269"/>
                      </a:lnTo>
                      <a:cubicBezTo>
                        <a:pt x="155489" y="123124"/>
                        <a:pt x="155160" y="123051"/>
                        <a:pt x="154832" y="123051"/>
                      </a:cubicBezTo>
                      <a:cubicBezTo>
                        <a:pt x="154504" y="123051"/>
                        <a:pt x="154177" y="123124"/>
                        <a:pt x="153929" y="123269"/>
                      </a:cubicBezTo>
                      <a:lnTo>
                        <a:pt x="122096" y="141643"/>
                      </a:lnTo>
                      <a:lnTo>
                        <a:pt x="70684" y="111960"/>
                      </a:lnTo>
                      <a:lnTo>
                        <a:pt x="73275" y="110464"/>
                      </a:lnTo>
                      <a:lnTo>
                        <a:pt x="86987" y="118379"/>
                      </a:lnTo>
                      <a:cubicBezTo>
                        <a:pt x="87239" y="118524"/>
                        <a:pt x="87568" y="118597"/>
                        <a:pt x="87895" y="118597"/>
                      </a:cubicBezTo>
                      <a:cubicBezTo>
                        <a:pt x="88223" y="118597"/>
                        <a:pt x="88550" y="118524"/>
                        <a:pt x="88798" y="118379"/>
                      </a:cubicBezTo>
                      <a:lnTo>
                        <a:pt x="120789" y="99910"/>
                      </a:lnTo>
                      <a:close/>
                      <a:moveTo>
                        <a:pt x="69936" y="112401"/>
                      </a:moveTo>
                      <a:lnTo>
                        <a:pt x="121348" y="142084"/>
                      </a:lnTo>
                      <a:lnTo>
                        <a:pt x="118261" y="143864"/>
                      </a:lnTo>
                      <a:cubicBezTo>
                        <a:pt x="118209" y="143888"/>
                        <a:pt x="118154" y="143899"/>
                        <a:pt x="118100" y="143899"/>
                      </a:cubicBezTo>
                      <a:cubicBezTo>
                        <a:pt x="118046" y="143899"/>
                        <a:pt x="117993" y="143888"/>
                        <a:pt x="117946" y="143864"/>
                      </a:cubicBezTo>
                      <a:lnTo>
                        <a:pt x="66683" y="114268"/>
                      </a:lnTo>
                      <a:lnTo>
                        <a:pt x="69936" y="112401"/>
                      </a:lnTo>
                      <a:close/>
                      <a:moveTo>
                        <a:pt x="188130" y="110428"/>
                      </a:moveTo>
                      <a:cubicBezTo>
                        <a:pt x="188184" y="110428"/>
                        <a:pt x="188239" y="110440"/>
                        <a:pt x="188290" y="110464"/>
                      </a:cubicBezTo>
                      <a:lnTo>
                        <a:pt x="198222" y="116197"/>
                      </a:lnTo>
                      <a:cubicBezTo>
                        <a:pt x="198300" y="116236"/>
                        <a:pt x="198300" y="116347"/>
                        <a:pt x="198222" y="116378"/>
                      </a:cubicBezTo>
                      <a:lnTo>
                        <a:pt x="150054" y="144187"/>
                      </a:lnTo>
                      <a:cubicBezTo>
                        <a:pt x="150007" y="144211"/>
                        <a:pt x="149954" y="144222"/>
                        <a:pt x="149901" y="144222"/>
                      </a:cubicBezTo>
                      <a:cubicBezTo>
                        <a:pt x="149848" y="144222"/>
                        <a:pt x="149795" y="144211"/>
                        <a:pt x="149747" y="144187"/>
                      </a:cubicBezTo>
                      <a:lnTo>
                        <a:pt x="139808" y="138454"/>
                      </a:lnTo>
                      <a:cubicBezTo>
                        <a:pt x="139730" y="138422"/>
                        <a:pt x="139730" y="138312"/>
                        <a:pt x="139808" y="138272"/>
                      </a:cubicBezTo>
                      <a:lnTo>
                        <a:pt x="187975" y="110464"/>
                      </a:lnTo>
                      <a:cubicBezTo>
                        <a:pt x="188023" y="110440"/>
                        <a:pt x="188076" y="110428"/>
                        <a:pt x="188130" y="110428"/>
                      </a:cubicBezTo>
                      <a:close/>
                      <a:moveTo>
                        <a:pt x="154835" y="123667"/>
                      </a:moveTo>
                      <a:cubicBezTo>
                        <a:pt x="154888" y="123667"/>
                        <a:pt x="154941" y="123679"/>
                        <a:pt x="154992" y="123703"/>
                      </a:cubicBezTo>
                      <a:lnTo>
                        <a:pt x="159269" y="126175"/>
                      </a:lnTo>
                      <a:lnTo>
                        <a:pt x="139060" y="137839"/>
                      </a:lnTo>
                      <a:cubicBezTo>
                        <a:pt x="138564" y="138131"/>
                        <a:pt x="138564" y="138603"/>
                        <a:pt x="139060" y="138887"/>
                      </a:cubicBezTo>
                      <a:lnTo>
                        <a:pt x="143652" y="141541"/>
                      </a:lnTo>
                      <a:lnTo>
                        <a:pt x="132941" y="147723"/>
                      </a:lnTo>
                      <a:cubicBezTo>
                        <a:pt x="132890" y="147747"/>
                        <a:pt x="132834" y="147759"/>
                        <a:pt x="132780" y="147759"/>
                      </a:cubicBezTo>
                      <a:cubicBezTo>
                        <a:pt x="132726" y="147759"/>
                        <a:pt x="132673" y="147747"/>
                        <a:pt x="132626" y="147723"/>
                      </a:cubicBezTo>
                      <a:lnTo>
                        <a:pt x="122852" y="142076"/>
                      </a:lnTo>
                      <a:lnTo>
                        <a:pt x="154677" y="123703"/>
                      </a:lnTo>
                      <a:cubicBezTo>
                        <a:pt x="154729" y="123679"/>
                        <a:pt x="154782" y="123667"/>
                        <a:pt x="154835" y="123667"/>
                      </a:cubicBezTo>
                      <a:close/>
                      <a:moveTo>
                        <a:pt x="144652" y="1"/>
                      </a:moveTo>
                      <a:lnTo>
                        <a:pt x="112913" y="18327"/>
                      </a:lnTo>
                      <a:lnTo>
                        <a:pt x="103447" y="12862"/>
                      </a:lnTo>
                      <a:cubicBezTo>
                        <a:pt x="103199" y="12716"/>
                        <a:pt x="102870" y="12643"/>
                        <a:pt x="102541" y="12643"/>
                      </a:cubicBezTo>
                      <a:cubicBezTo>
                        <a:pt x="102212" y="12643"/>
                        <a:pt x="101883" y="12716"/>
                        <a:pt x="101635" y="12862"/>
                      </a:cubicBezTo>
                      <a:lnTo>
                        <a:pt x="79174" y="25825"/>
                      </a:lnTo>
                      <a:lnTo>
                        <a:pt x="55217" y="11995"/>
                      </a:lnTo>
                      <a:cubicBezTo>
                        <a:pt x="54969" y="11850"/>
                        <a:pt x="54642" y="11777"/>
                        <a:pt x="54314" y="11777"/>
                      </a:cubicBezTo>
                      <a:cubicBezTo>
                        <a:pt x="53986" y="11777"/>
                        <a:pt x="53657" y="11850"/>
                        <a:pt x="53405" y="11995"/>
                      </a:cubicBezTo>
                      <a:lnTo>
                        <a:pt x="11861" y="35984"/>
                      </a:lnTo>
                      <a:cubicBezTo>
                        <a:pt x="11357" y="36268"/>
                        <a:pt x="11357" y="36740"/>
                        <a:pt x="11861" y="37024"/>
                      </a:cubicBezTo>
                      <a:lnTo>
                        <a:pt x="19265" y="41300"/>
                      </a:lnTo>
                      <a:lnTo>
                        <a:pt x="14673" y="43954"/>
                      </a:lnTo>
                      <a:cubicBezTo>
                        <a:pt x="14177" y="44238"/>
                        <a:pt x="14177" y="44710"/>
                        <a:pt x="14673" y="44994"/>
                      </a:cubicBezTo>
                      <a:lnTo>
                        <a:pt x="30330" y="54035"/>
                      </a:lnTo>
                      <a:lnTo>
                        <a:pt x="497" y="71259"/>
                      </a:lnTo>
                      <a:cubicBezTo>
                        <a:pt x="1" y="71550"/>
                        <a:pt x="1" y="72015"/>
                        <a:pt x="497" y="72306"/>
                      </a:cubicBezTo>
                      <a:lnTo>
                        <a:pt x="3781" y="74197"/>
                      </a:lnTo>
                      <a:lnTo>
                        <a:pt x="678" y="75984"/>
                      </a:lnTo>
                      <a:cubicBezTo>
                        <a:pt x="182" y="76268"/>
                        <a:pt x="182" y="76740"/>
                        <a:pt x="678" y="77024"/>
                      </a:cubicBezTo>
                      <a:lnTo>
                        <a:pt x="65187" y="114268"/>
                      </a:lnTo>
                      <a:lnTo>
                        <a:pt x="44191" y="126388"/>
                      </a:lnTo>
                      <a:lnTo>
                        <a:pt x="44947" y="126813"/>
                      </a:lnTo>
                      <a:lnTo>
                        <a:pt x="65935" y="114701"/>
                      </a:lnTo>
                      <a:lnTo>
                        <a:pt x="117197" y="144305"/>
                      </a:lnTo>
                      <a:cubicBezTo>
                        <a:pt x="117446" y="144447"/>
                        <a:pt x="117772" y="144518"/>
                        <a:pt x="118100" y="144518"/>
                      </a:cubicBezTo>
                      <a:cubicBezTo>
                        <a:pt x="118428" y="144518"/>
                        <a:pt x="118757" y="144447"/>
                        <a:pt x="119009" y="144305"/>
                      </a:cubicBezTo>
                      <a:lnTo>
                        <a:pt x="122096" y="142517"/>
                      </a:lnTo>
                      <a:lnTo>
                        <a:pt x="131878" y="148156"/>
                      </a:lnTo>
                      <a:cubicBezTo>
                        <a:pt x="132126" y="148302"/>
                        <a:pt x="132453" y="148375"/>
                        <a:pt x="132780" y="148375"/>
                      </a:cubicBezTo>
                      <a:cubicBezTo>
                        <a:pt x="133108" y="148375"/>
                        <a:pt x="133437" y="148302"/>
                        <a:pt x="133689" y="148156"/>
                      </a:cubicBezTo>
                      <a:lnTo>
                        <a:pt x="144400" y="141974"/>
                      </a:lnTo>
                      <a:lnTo>
                        <a:pt x="148991" y="144628"/>
                      </a:lnTo>
                      <a:cubicBezTo>
                        <a:pt x="149243" y="144770"/>
                        <a:pt x="149572" y="144841"/>
                        <a:pt x="149900" y="144841"/>
                      </a:cubicBezTo>
                      <a:cubicBezTo>
                        <a:pt x="150228" y="144841"/>
                        <a:pt x="150555" y="144770"/>
                        <a:pt x="150803" y="144628"/>
                      </a:cubicBezTo>
                      <a:lnTo>
                        <a:pt x="174516" y="130940"/>
                      </a:lnTo>
                      <a:lnTo>
                        <a:pt x="188101" y="138784"/>
                      </a:lnTo>
                      <a:cubicBezTo>
                        <a:pt x="188349" y="138930"/>
                        <a:pt x="188676" y="139003"/>
                        <a:pt x="189004" y="139003"/>
                      </a:cubicBezTo>
                      <a:cubicBezTo>
                        <a:pt x="189332" y="139003"/>
                        <a:pt x="189661" y="138930"/>
                        <a:pt x="189913" y="138784"/>
                      </a:cubicBezTo>
                      <a:lnTo>
                        <a:pt x="268566" y="93374"/>
                      </a:lnTo>
                      <a:cubicBezTo>
                        <a:pt x="269070" y="93082"/>
                        <a:pt x="269070" y="92610"/>
                        <a:pt x="268566" y="92326"/>
                      </a:cubicBezTo>
                      <a:lnTo>
                        <a:pt x="208279" y="57516"/>
                      </a:lnTo>
                      <a:cubicBezTo>
                        <a:pt x="208031" y="57370"/>
                        <a:pt x="207704" y="57298"/>
                        <a:pt x="207376" y="57298"/>
                      </a:cubicBezTo>
                      <a:cubicBezTo>
                        <a:pt x="207048" y="57298"/>
                        <a:pt x="206719" y="57370"/>
                        <a:pt x="206467" y="57516"/>
                      </a:cubicBezTo>
                      <a:lnTo>
                        <a:pt x="193630" y="64927"/>
                      </a:lnTo>
                      <a:lnTo>
                        <a:pt x="124530" y="25037"/>
                      </a:lnTo>
                      <a:lnTo>
                        <a:pt x="156205" y="6750"/>
                      </a:lnTo>
                      <a:lnTo>
                        <a:pt x="155457" y="6317"/>
                      </a:lnTo>
                      <a:lnTo>
                        <a:pt x="123781" y="24604"/>
                      </a:lnTo>
                      <a:lnTo>
                        <a:pt x="121159" y="23084"/>
                      </a:lnTo>
                      <a:lnTo>
                        <a:pt x="152898" y="4765"/>
                      </a:lnTo>
                      <a:lnTo>
                        <a:pt x="152149" y="4332"/>
                      </a:lnTo>
                      <a:lnTo>
                        <a:pt x="120411" y="22651"/>
                      </a:lnTo>
                      <a:lnTo>
                        <a:pt x="117221" y="20816"/>
                      </a:lnTo>
                      <a:lnTo>
                        <a:pt x="148960" y="2489"/>
                      </a:lnTo>
                      <a:lnTo>
                        <a:pt x="148212" y="2056"/>
                      </a:lnTo>
                      <a:lnTo>
                        <a:pt x="116473" y="20383"/>
                      </a:lnTo>
                      <a:lnTo>
                        <a:pt x="113661" y="18760"/>
                      </a:lnTo>
                      <a:lnTo>
                        <a:pt x="145400" y="434"/>
                      </a:lnTo>
                      <a:lnTo>
                        <a:pt x="144652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26"/>
                <p:cNvSpPr/>
                <p:nvPr/>
              </p:nvSpPr>
              <p:spPr>
                <a:xfrm>
                  <a:off x="4088875" y="2134600"/>
                  <a:ext cx="1530850" cy="67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34" h="26861" extrusionOk="0">
                      <a:moveTo>
                        <a:pt x="1" y="1"/>
                      </a:moveTo>
                      <a:lnTo>
                        <a:pt x="1" y="796"/>
                      </a:lnTo>
                      <a:cubicBezTo>
                        <a:pt x="9" y="899"/>
                        <a:pt x="64" y="985"/>
                        <a:pt x="158" y="1025"/>
                      </a:cubicBezTo>
                      <a:lnTo>
                        <a:pt x="44742" y="26770"/>
                      </a:lnTo>
                      <a:cubicBezTo>
                        <a:pt x="44849" y="26831"/>
                        <a:pt x="44990" y="26860"/>
                        <a:pt x="45137" y="26860"/>
                      </a:cubicBezTo>
                      <a:cubicBezTo>
                        <a:pt x="45315" y="26860"/>
                        <a:pt x="45501" y="26817"/>
                        <a:pt x="45648" y="26731"/>
                      </a:cubicBezTo>
                      <a:lnTo>
                        <a:pt x="61005" y="17870"/>
                      </a:lnTo>
                      <a:cubicBezTo>
                        <a:pt x="61155" y="17784"/>
                        <a:pt x="61233" y="17674"/>
                        <a:pt x="61233" y="17571"/>
                      </a:cubicBezTo>
                      <a:lnTo>
                        <a:pt x="61233" y="1677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26"/>
                <p:cNvSpPr/>
                <p:nvPr/>
              </p:nvSpPr>
              <p:spPr>
                <a:xfrm>
                  <a:off x="4088875" y="1902450"/>
                  <a:ext cx="1530650" cy="8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26" h="35351" extrusionOk="0">
                      <a:moveTo>
                        <a:pt x="16097" y="0"/>
                      </a:moveTo>
                      <a:cubicBezTo>
                        <a:pt x="15917" y="0"/>
                        <a:pt x="15727" y="44"/>
                        <a:pt x="15579" y="127"/>
                      </a:cubicBezTo>
                      <a:lnTo>
                        <a:pt x="221" y="8988"/>
                      </a:lnTo>
                      <a:cubicBezTo>
                        <a:pt x="72" y="9074"/>
                        <a:pt x="1" y="9184"/>
                        <a:pt x="1" y="9287"/>
                      </a:cubicBezTo>
                      <a:cubicBezTo>
                        <a:pt x="9" y="9381"/>
                        <a:pt x="64" y="9468"/>
                        <a:pt x="158" y="9515"/>
                      </a:cubicBezTo>
                      <a:lnTo>
                        <a:pt x="44742" y="35260"/>
                      </a:lnTo>
                      <a:cubicBezTo>
                        <a:pt x="44848" y="35320"/>
                        <a:pt x="44986" y="35350"/>
                        <a:pt x="45132" y="35350"/>
                      </a:cubicBezTo>
                      <a:cubicBezTo>
                        <a:pt x="45311" y="35350"/>
                        <a:pt x="45500" y="35305"/>
                        <a:pt x="45648" y="35213"/>
                      </a:cubicBezTo>
                      <a:lnTo>
                        <a:pt x="61005" y="26353"/>
                      </a:lnTo>
                      <a:cubicBezTo>
                        <a:pt x="61155" y="26274"/>
                        <a:pt x="61226" y="26156"/>
                        <a:pt x="61226" y="26062"/>
                      </a:cubicBezTo>
                      <a:cubicBezTo>
                        <a:pt x="61226" y="25959"/>
                        <a:pt x="61163" y="25873"/>
                        <a:pt x="61076" y="25833"/>
                      </a:cubicBezTo>
                      <a:lnTo>
                        <a:pt x="16484" y="88"/>
                      </a:lnTo>
                      <a:cubicBezTo>
                        <a:pt x="16379" y="29"/>
                        <a:pt x="16241" y="0"/>
                        <a:pt x="1609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216;p26"/>
                <p:cNvSpPr/>
                <p:nvPr/>
              </p:nvSpPr>
              <p:spPr>
                <a:xfrm>
                  <a:off x="4110925" y="1913250"/>
                  <a:ext cx="1495025" cy="86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01" h="34484" extrusionOk="0">
                      <a:moveTo>
                        <a:pt x="15377" y="0"/>
                      </a:moveTo>
                      <a:cubicBezTo>
                        <a:pt x="15289" y="0"/>
                        <a:pt x="15201" y="22"/>
                        <a:pt x="15122" y="66"/>
                      </a:cubicBezTo>
                      <a:lnTo>
                        <a:pt x="158" y="8705"/>
                      </a:lnTo>
                      <a:cubicBezTo>
                        <a:pt x="24" y="8784"/>
                        <a:pt x="1" y="8902"/>
                        <a:pt x="119" y="8973"/>
                      </a:cubicBezTo>
                      <a:lnTo>
                        <a:pt x="44222" y="34435"/>
                      </a:lnTo>
                      <a:cubicBezTo>
                        <a:pt x="44291" y="34467"/>
                        <a:pt x="44365" y="34483"/>
                        <a:pt x="44439" y="34483"/>
                      </a:cubicBezTo>
                      <a:cubicBezTo>
                        <a:pt x="44525" y="34483"/>
                        <a:pt x="44610" y="34461"/>
                        <a:pt x="44687" y="34419"/>
                      </a:cubicBezTo>
                      <a:lnTo>
                        <a:pt x="59651" y="25779"/>
                      </a:lnTo>
                      <a:cubicBezTo>
                        <a:pt x="59792" y="25701"/>
                        <a:pt x="59800" y="25575"/>
                        <a:pt x="59682" y="25512"/>
                      </a:cubicBezTo>
                      <a:lnTo>
                        <a:pt x="15579" y="42"/>
                      </a:lnTo>
                      <a:cubicBezTo>
                        <a:pt x="15516" y="14"/>
                        <a:pt x="15447" y="0"/>
                        <a:pt x="15377" y="0"/>
                      </a:cubicBez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" name="Google Shape;217;p26"/>
                <p:cNvSpPr/>
                <p:nvPr/>
              </p:nvSpPr>
              <p:spPr>
                <a:xfrm>
                  <a:off x="4450950" y="1955700"/>
                  <a:ext cx="113650" cy="6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6" h="2548" extrusionOk="0">
                      <a:moveTo>
                        <a:pt x="1761" y="0"/>
                      </a:moveTo>
                      <a:cubicBezTo>
                        <a:pt x="1624" y="0"/>
                        <a:pt x="1487" y="36"/>
                        <a:pt x="1363" y="108"/>
                      </a:cubicBezTo>
                      <a:lnTo>
                        <a:pt x="245" y="746"/>
                      </a:lnTo>
                      <a:cubicBezTo>
                        <a:pt x="25" y="880"/>
                        <a:pt x="1" y="1069"/>
                        <a:pt x="190" y="1179"/>
                      </a:cubicBezTo>
                      <a:lnTo>
                        <a:pt x="2442" y="2471"/>
                      </a:lnTo>
                      <a:cubicBezTo>
                        <a:pt x="2529" y="2522"/>
                        <a:pt x="2648" y="2547"/>
                        <a:pt x="2771" y="2547"/>
                      </a:cubicBezTo>
                      <a:cubicBezTo>
                        <a:pt x="2916" y="2547"/>
                        <a:pt x="3068" y="2512"/>
                        <a:pt x="3183" y="2439"/>
                      </a:cubicBezTo>
                      <a:lnTo>
                        <a:pt x="4301" y="1801"/>
                      </a:lnTo>
                      <a:cubicBezTo>
                        <a:pt x="4522" y="1668"/>
                        <a:pt x="4545" y="1479"/>
                        <a:pt x="4356" y="1368"/>
                      </a:cubicBezTo>
                      <a:lnTo>
                        <a:pt x="2104" y="77"/>
                      </a:lnTo>
                      <a:cubicBezTo>
                        <a:pt x="1995" y="26"/>
                        <a:pt x="1878" y="0"/>
                        <a:pt x="176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218;p26"/>
                <p:cNvSpPr/>
                <p:nvPr/>
              </p:nvSpPr>
              <p:spPr>
                <a:xfrm>
                  <a:off x="4557875" y="2017200"/>
                  <a:ext cx="113625" cy="6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5" h="2558" extrusionOk="0">
                      <a:moveTo>
                        <a:pt x="1781" y="0"/>
                      </a:moveTo>
                      <a:cubicBezTo>
                        <a:pt x="1633" y="0"/>
                        <a:pt x="1476" y="36"/>
                        <a:pt x="1355" y="105"/>
                      </a:cubicBezTo>
                      <a:lnTo>
                        <a:pt x="245" y="751"/>
                      </a:lnTo>
                      <a:cubicBezTo>
                        <a:pt x="24" y="877"/>
                        <a:pt x="0" y="1074"/>
                        <a:pt x="189" y="1184"/>
                      </a:cubicBezTo>
                      <a:lnTo>
                        <a:pt x="2442" y="2484"/>
                      </a:lnTo>
                      <a:cubicBezTo>
                        <a:pt x="2527" y="2533"/>
                        <a:pt x="2641" y="2557"/>
                        <a:pt x="2760" y="2557"/>
                      </a:cubicBezTo>
                      <a:cubicBezTo>
                        <a:pt x="2906" y="2557"/>
                        <a:pt x="3061" y="2522"/>
                        <a:pt x="3182" y="2452"/>
                      </a:cubicBezTo>
                      <a:lnTo>
                        <a:pt x="4301" y="1806"/>
                      </a:lnTo>
                      <a:cubicBezTo>
                        <a:pt x="4521" y="1680"/>
                        <a:pt x="4545" y="1491"/>
                        <a:pt x="4356" y="1381"/>
                      </a:cubicBezTo>
                      <a:lnTo>
                        <a:pt x="2103" y="74"/>
                      </a:lnTo>
                      <a:cubicBezTo>
                        <a:pt x="2018" y="24"/>
                        <a:pt x="1903" y="0"/>
                        <a:pt x="178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26"/>
                <p:cNvSpPr/>
                <p:nvPr/>
              </p:nvSpPr>
              <p:spPr>
                <a:xfrm>
                  <a:off x="4664600" y="2078925"/>
                  <a:ext cx="113825" cy="6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3" h="2557" extrusionOk="0">
                      <a:moveTo>
                        <a:pt x="1769" y="0"/>
                      </a:moveTo>
                      <a:cubicBezTo>
                        <a:pt x="1628" y="0"/>
                        <a:pt x="1488" y="36"/>
                        <a:pt x="1362" y="109"/>
                      </a:cubicBezTo>
                      <a:lnTo>
                        <a:pt x="244" y="747"/>
                      </a:lnTo>
                      <a:cubicBezTo>
                        <a:pt x="24" y="881"/>
                        <a:pt x="0" y="1070"/>
                        <a:pt x="189" y="1180"/>
                      </a:cubicBezTo>
                      <a:lnTo>
                        <a:pt x="2441" y="2480"/>
                      </a:lnTo>
                      <a:cubicBezTo>
                        <a:pt x="2555" y="2531"/>
                        <a:pt x="2676" y="2557"/>
                        <a:pt x="2796" y="2557"/>
                      </a:cubicBezTo>
                      <a:cubicBezTo>
                        <a:pt x="2933" y="2557"/>
                        <a:pt x="3068" y="2523"/>
                        <a:pt x="3190" y="2456"/>
                      </a:cubicBezTo>
                      <a:lnTo>
                        <a:pt x="4308" y="1803"/>
                      </a:lnTo>
                      <a:cubicBezTo>
                        <a:pt x="4528" y="1677"/>
                        <a:pt x="4552" y="1487"/>
                        <a:pt x="4363" y="1377"/>
                      </a:cubicBezTo>
                      <a:lnTo>
                        <a:pt x="2111" y="70"/>
                      </a:lnTo>
                      <a:cubicBezTo>
                        <a:pt x="2001" y="24"/>
                        <a:pt x="1885" y="0"/>
                        <a:pt x="176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26"/>
                <p:cNvSpPr/>
                <p:nvPr/>
              </p:nvSpPr>
              <p:spPr>
                <a:xfrm>
                  <a:off x="4771500" y="2140650"/>
                  <a:ext cx="113625" cy="6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5" h="2553" extrusionOk="0">
                      <a:moveTo>
                        <a:pt x="1785" y="0"/>
                      </a:moveTo>
                      <a:cubicBezTo>
                        <a:pt x="1639" y="0"/>
                        <a:pt x="1484" y="36"/>
                        <a:pt x="1363" y="105"/>
                      </a:cubicBezTo>
                      <a:lnTo>
                        <a:pt x="245" y="751"/>
                      </a:lnTo>
                      <a:cubicBezTo>
                        <a:pt x="24" y="877"/>
                        <a:pt x="0" y="1066"/>
                        <a:pt x="189" y="1176"/>
                      </a:cubicBezTo>
                      <a:lnTo>
                        <a:pt x="2442" y="2476"/>
                      </a:lnTo>
                      <a:cubicBezTo>
                        <a:pt x="2529" y="2527"/>
                        <a:pt x="2647" y="2552"/>
                        <a:pt x="2771" y="2552"/>
                      </a:cubicBezTo>
                      <a:cubicBezTo>
                        <a:pt x="2917" y="2552"/>
                        <a:pt x="3071" y="2517"/>
                        <a:pt x="3190" y="2444"/>
                      </a:cubicBezTo>
                      <a:lnTo>
                        <a:pt x="4301" y="1806"/>
                      </a:lnTo>
                      <a:cubicBezTo>
                        <a:pt x="4521" y="1673"/>
                        <a:pt x="4545" y="1484"/>
                        <a:pt x="4356" y="1373"/>
                      </a:cubicBezTo>
                      <a:lnTo>
                        <a:pt x="2103" y="74"/>
                      </a:lnTo>
                      <a:cubicBezTo>
                        <a:pt x="2018" y="24"/>
                        <a:pt x="1904" y="0"/>
                        <a:pt x="178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26"/>
                <p:cNvSpPr/>
                <p:nvPr/>
              </p:nvSpPr>
              <p:spPr>
                <a:xfrm>
                  <a:off x="4878400" y="2202275"/>
                  <a:ext cx="113650" cy="6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6" h="2555" extrusionOk="0">
                      <a:moveTo>
                        <a:pt x="1768" y="0"/>
                      </a:moveTo>
                      <a:cubicBezTo>
                        <a:pt x="1627" y="0"/>
                        <a:pt x="1485" y="36"/>
                        <a:pt x="1355" y="105"/>
                      </a:cubicBezTo>
                      <a:lnTo>
                        <a:pt x="245" y="751"/>
                      </a:lnTo>
                      <a:cubicBezTo>
                        <a:pt x="25" y="877"/>
                        <a:pt x="1" y="1074"/>
                        <a:pt x="190" y="1184"/>
                      </a:cubicBezTo>
                      <a:lnTo>
                        <a:pt x="2442" y="2484"/>
                      </a:lnTo>
                      <a:cubicBezTo>
                        <a:pt x="2550" y="2531"/>
                        <a:pt x="2666" y="2554"/>
                        <a:pt x="2783" y="2554"/>
                      </a:cubicBezTo>
                      <a:cubicBezTo>
                        <a:pt x="2921" y="2554"/>
                        <a:pt x="3059" y="2521"/>
                        <a:pt x="3183" y="2452"/>
                      </a:cubicBezTo>
                      <a:lnTo>
                        <a:pt x="4301" y="1807"/>
                      </a:lnTo>
                      <a:cubicBezTo>
                        <a:pt x="4521" y="1681"/>
                        <a:pt x="4545" y="1484"/>
                        <a:pt x="4356" y="1373"/>
                      </a:cubicBezTo>
                      <a:lnTo>
                        <a:pt x="2104" y="74"/>
                      </a:lnTo>
                      <a:cubicBezTo>
                        <a:pt x="1997" y="24"/>
                        <a:pt x="1883" y="0"/>
                        <a:pt x="176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26"/>
                <p:cNvSpPr/>
                <p:nvPr/>
              </p:nvSpPr>
              <p:spPr>
                <a:xfrm>
                  <a:off x="4985125" y="2264000"/>
                  <a:ext cx="113825" cy="6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3" h="2554" extrusionOk="0">
                      <a:moveTo>
                        <a:pt x="1757" y="1"/>
                      </a:moveTo>
                      <a:cubicBezTo>
                        <a:pt x="1620" y="1"/>
                        <a:pt x="1485" y="34"/>
                        <a:pt x="1363" y="101"/>
                      </a:cubicBezTo>
                      <a:lnTo>
                        <a:pt x="245" y="747"/>
                      </a:lnTo>
                      <a:cubicBezTo>
                        <a:pt x="24" y="881"/>
                        <a:pt x="0" y="1070"/>
                        <a:pt x="189" y="1180"/>
                      </a:cubicBezTo>
                      <a:lnTo>
                        <a:pt x="2442" y="2480"/>
                      </a:lnTo>
                      <a:cubicBezTo>
                        <a:pt x="2531" y="2530"/>
                        <a:pt x="2648" y="2554"/>
                        <a:pt x="2770" y="2554"/>
                      </a:cubicBezTo>
                      <a:cubicBezTo>
                        <a:pt x="2918" y="2554"/>
                        <a:pt x="3073" y="2518"/>
                        <a:pt x="3190" y="2448"/>
                      </a:cubicBezTo>
                      <a:lnTo>
                        <a:pt x="4308" y="1803"/>
                      </a:lnTo>
                      <a:cubicBezTo>
                        <a:pt x="4529" y="1677"/>
                        <a:pt x="4553" y="1488"/>
                        <a:pt x="4364" y="1377"/>
                      </a:cubicBezTo>
                      <a:lnTo>
                        <a:pt x="2111" y="78"/>
                      </a:lnTo>
                      <a:cubicBezTo>
                        <a:pt x="1997" y="26"/>
                        <a:pt x="1876" y="1"/>
                        <a:pt x="175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26"/>
                <p:cNvSpPr/>
                <p:nvPr/>
              </p:nvSpPr>
              <p:spPr>
                <a:xfrm>
                  <a:off x="5092025" y="2325725"/>
                  <a:ext cx="113650" cy="6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6" h="2553" extrusionOk="0">
                      <a:moveTo>
                        <a:pt x="1785" y="0"/>
                      </a:moveTo>
                      <a:cubicBezTo>
                        <a:pt x="1639" y="0"/>
                        <a:pt x="1485" y="36"/>
                        <a:pt x="1363" y="105"/>
                      </a:cubicBezTo>
                      <a:lnTo>
                        <a:pt x="245" y="751"/>
                      </a:lnTo>
                      <a:cubicBezTo>
                        <a:pt x="25" y="877"/>
                        <a:pt x="1" y="1066"/>
                        <a:pt x="190" y="1176"/>
                      </a:cubicBezTo>
                      <a:lnTo>
                        <a:pt x="2442" y="2476"/>
                      </a:lnTo>
                      <a:cubicBezTo>
                        <a:pt x="2533" y="2527"/>
                        <a:pt x="2652" y="2552"/>
                        <a:pt x="2775" y="2552"/>
                      </a:cubicBezTo>
                      <a:cubicBezTo>
                        <a:pt x="2920" y="2552"/>
                        <a:pt x="3071" y="2517"/>
                        <a:pt x="3191" y="2444"/>
                      </a:cubicBezTo>
                      <a:lnTo>
                        <a:pt x="4301" y="1799"/>
                      </a:lnTo>
                      <a:cubicBezTo>
                        <a:pt x="4521" y="1673"/>
                        <a:pt x="4545" y="1484"/>
                        <a:pt x="4356" y="1373"/>
                      </a:cubicBezTo>
                      <a:lnTo>
                        <a:pt x="2104" y="74"/>
                      </a:lnTo>
                      <a:cubicBezTo>
                        <a:pt x="2019" y="24"/>
                        <a:pt x="1905" y="0"/>
                        <a:pt x="178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26"/>
                <p:cNvSpPr/>
                <p:nvPr/>
              </p:nvSpPr>
              <p:spPr>
                <a:xfrm>
                  <a:off x="5198950" y="2387350"/>
                  <a:ext cx="113625" cy="6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5" h="2555" extrusionOk="0">
                      <a:moveTo>
                        <a:pt x="1781" y="0"/>
                      </a:moveTo>
                      <a:cubicBezTo>
                        <a:pt x="1633" y="0"/>
                        <a:pt x="1476" y="36"/>
                        <a:pt x="1355" y="105"/>
                      </a:cubicBezTo>
                      <a:lnTo>
                        <a:pt x="244" y="751"/>
                      </a:lnTo>
                      <a:cubicBezTo>
                        <a:pt x="24" y="877"/>
                        <a:pt x="0" y="1074"/>
                        <a:pt x="189" y="1184"/>
                      </a:cubicBezTo>
                      <a:lnTo>
                        <a:pt x="2442" y="2484"/>
                      </a:lnTo>
                      <a:cubicBezTo>
                        <a:pt x="2550" y="2531"/>
                        <a:pt x="2666" y="2554"/>
                        <a:pt x="2782" y="2554"/>
                      </a:cubicBezTo>
                      <a:cubicBezTo>
                        <a:pt x="2920" y="2554"/>
                        <a:pt x="3058" y="2521"/>
                        <a:pt x="3182" y="2452"/>
                      </a:cubicBezTo>
                      <a:lnTo>
                        <a:pt x="4300" y="1807"/>
                      </a:lnTo>
                      <a:cubicBezTo>
                        <a:pt x="4521" y="1681"/>
                        <a:pt x="4545" y="1484"/>
                        <a:pt x="4356" y="1373"/>
                      </a:cubicBezTo>
                      <a:lnTo>
                        <a:pt x="2103" y="74"/>
                      </a:lnTo>
                      <a:cubicBezTo>
                        <a:pt x="2018" y="24"/>
                        <a:pt x="1903" y="0"/>
                        <a:pt x="178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225;p26"/>
                <p:cNvSpPr/>
                <p:nvPr/>
              </p:nvSpPr>
              <p:spPr>
                <a:xfrm>
                  <a:off x="5305650" y="2449050"/>
                  <a:ext cx="113825" cy="6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3" h="2555" extrusionOk="0">
                      <a:moveTo>
                        <a:pt x="1784" y="0"/>
                      </a:moveTo>
                      <a:cubicBezTo>
                        <a:pt x="1638" y="0"/>
                        <a:pt x="1483" y="34"/>
                        <a:pt x="1363" y="102"/>
                      </a:cubicBezTo>
                      <a:lnTo>
                        <a:pt x="245" y="748"/>
                      </a:lnTo>
                      <a:cubicBezTo>
                        <a:pt x="25" y="882"/>
                        <a:pt x="1" y="1071"/>
                        <a:pt x="198" y="1181"/>
                      </a:cubicBezTo>
                      <a:lnTo>
                        <a:pt x="2450" y="2481"/>
                      </a:lnTo>
                      <a:cubicBezTo>
                        <a:pt x="2535" y="2531"/>
                        <a:pt x="2649" y="2555"/>
                        <a:pt x="2769" y="2555"/>
                      </a:cubicBezTo>
                      <a:cubicBezTo>
                        <a:pt x="2915" y="2555"/>
                        <a:pt x="3069" y="2519"/>
                        <a:pt x="3191" y="2449"/>
                      </a:cubicBezTo>
                      <a:lnTo>
                        <a:pt x="4309" y="1804"/>
                      </a:lnTo>
                      <a:cubicBezTo>
                        <a:pt x="4529" y="1678"/>
                        <a:pt x="4553" y="1489"/>
                        <a:pt x="4364" y="1378"/>
                      </a:cubicBezTo>
                      <a:lnTo>
                        <a:pt x="2112" y="71"/>
                      </a:lnTo>
                      <a:cubicBezTo>
                        <a:pt x="2025" y="24"/>
                        <a:pt x="1908" y="0"/>
                        <a:pt x="178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26"/>
                <p:cNvSpPr/>
                <p:nvPr/>
              </p:nvSpPr>
              <p:spPr>
                <a:xfrm>
                  <a:off x="5412575" y="2510800"/>
                  <a:ext cx="113625" cy="6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5" h="2553" extrusionOk="0">
                      <a:moveTo>
                        <a:pt x="1785" y="0"/>
                      </a:moveTo>
                      <a:cubicBezTo>
                        <a:pt x="1639" y="0"/>
                        <a:pt x="1484" y="36"/>
                        <a:pt x="1363" y="105"/>
                      </a:cubicBezTo>
                      <a:lnTo>
                        <a:pt x="245" y="751"/>
                      </a:lnTo>
                      <a:cubicBezTo>
                        <a:pt x="24" y="877"/>
                        <a:pt x="0" y="1066"/>
                        <a:pt x="189" y="1177"/>
                      </a:cubicBezTo>
                      <a:lnTo>
                        <a:pt x="2442" y="2476"/>
                      </a:lnTo>
                      <a:cubicBezTo>
                        <a:pt x="2550" y="2527"/>
                        <a:pt x="2667" y="2552"/>
                        <a:pt x="2784" y="2552"/>
                      </a:cubicBezTo>
                      <a:cubicBezTo>
                        <a:pt x="2921" y="2552"/>
                        <a:pt x="3059" y="2517"/>
                        <a:pt x="3182" y="2444"/>
                      </a:cubicBezTo>
                      <a:lnTo>
                        <a:pt x="4300" y="1799"/>
                      </a:lnTo>
                      <a:cubicBezTo>
                        <a:pt x="4529" y="1673"/>
                        <a:pt x="4545" y="1484"/>
                        <a:pt x="4356" y="1373"/>
                      </a:cubicBezTo>
                      <a:lnTo>
                        <a:pt x="2103" y="74"/>
                      </a:lnTo>
                      <a:cubicBezTo>
                        <a:pt x="2018" y="24"/>
                        <a:pt x="1904" y="0"/>
                        <a:pt x="178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26"/>
                <p:cNvSpPr/>
                <p:nvPr/>
              </p:nvSpPr>
              <p:spPr>
                <a:xfrm>
                  <a:off x="4372600" y="1998225"/>
                  <a:ext cx="117375" cy="6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5" h="2674" extrusionOk="0">
                      <a:moveTo>
                        <a:pt x="1840" y="1"/>
                      </a:moveTo>
                      <a:cubicBezTo>
                        <a:pt x="1768" y="1"/>
                        <a:pt x="1696" y="19"/>
                        <a:pt x="1631" y="53"/>
                      </a:cubicBezTo>
                      <a:lnTo>
                        <a:pt x="127" y="919"/>
                      </a:lnTo>
                      <a:cubicBezTo>
                        <a:pt x="8" y="990"/>
                        <a:pt x="1" y="1085"/>
                        <a:pt x="95" y="1148"/>
                      </a:cubicBezTo>
                      <a:lnTo>
                        <a:pt x="2678" y="2636"/>
                      </a:lnTo>
                      <a:cubicBezTo>
                        <a:pt x="2735" y="2661"/>
                        <a:pt x="2795" y="2673"/>
                        <a:pt x="2855" y="2673"/>
                      </a:cubicBezTo>
                      <a:cubicBezTo>
                        <a:pt x="2929" y="2673"/>
                        <a:pt x="3003" y="2655"/>
                        <a:pt x="3072" y="2621"/>
                      </a:cubicBezTo>
                      <a:lnTo>
                        <a:pt x="4568" y="1754"/>
                      </a:lnTo>
                      <a:cubicBezTo>
                        <a:pt x="4686" y="1691"/>
                        <a:pt x="4694" y="1589"/>
                        <a:pt x="4600" y="1534"/>
                      </a:cubicBezTo>
                      <a:lnTo>
                        <a:pt x="2017" y="37"/>
                      </a:lnTo>
                      <a:cubicBezTo>
                        <a:pt x="1960" y="13"/>
                        <a:pt x="1900" y="1"/>
                        <a:pt x="184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26"/>
                <p:cNvSpPr/>
                <p:nvPr/>
              </p:nvSpPr>
              <p:spPr>
                <a:xfrm>
                  <a:off x="4307225" y="2036700"/>
                  <a:ext cx="162075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3" h="3698" extrusionOk="0">
                      <a:moveTo>
                        <a:pt x="1824" y="0"/>
                      </a:moveTo>
                      <a:cubicBezTo>
                        <a:pt x="1735" y="0"/>
                        <a:pt x="1647" y="22"/>
                        <a:pt x="1568" y="66"/>
                      </a:cubicBezTo>
                      <a:lnTo>
                        <a:pt x="150" y="885"/>
                      </a:lnTo>
                      <a:cubicBezTo>
                        <a:pt x="17" y="963"/>
                        <a:pt x="1" y="1082"/>
                        <a:pt x="111" y="1152"/>
                      </a:cubicBezTo>
                      <a:lnTo>
                        <a:pt x="4443" y="3649"/>
                      </a:lnTo>
                      <a:cubicBezTo>
                        <a:pt x="4512" y="3682"/>
                        <a:pt x="4586" y="3698"/>
                        <a:pt x="4659" y="3698"/>
                      </a:cubicBezTo>
                      <a:cubicBezTo>
                        <a:pt x="4745" y="3698"/>
                        <a:pt x="4831" y="3676"/>
                        <a:pt x="4907" y="3633"/>
                      </a:cubicBezTo>
                      <a:lnTo>
                        <a:pt x="6333" y="2806"/>
                      </a:lnTo>
                      <a:cubicBezTo>
                        <a:pt x="6459" y="2728"/>
                        <a:pt x="6482" y="2609"/>
                        <a:pt x="6364" y="2546"/>
                      </a:cubicBezTo>
                      <a:lnTo>
                        <a:pt x="2033" y="42"/>
                      </a:lnTo>
                      <a:cubicBezTo>
                        <a:pt x="1966" y="14"/>
                        <a:pt x="1895" y="0"/>
                        <a:pt x="182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229;p26"/>
                <p:cNvSpPr/>
                <p:nvPr/>
              </p:nvSpPr>
              <p:spPr>
                <a:xfrm>
                  <a:off x="4241475" y="2074525"/>
                  <a:ext cx="17525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4004" extrusionOk="0">
                      <a:moveTo>
                        <a:pt x="1815" y="0"/>
                      </a:moveTo>
                      <a:cubicBezTo>
                        <a:pt x="1728" y="0"/>
                        <a:pt x="1640" y="22"/>
                        <a:pt x="1560" y="65"/>
                      </a:cubicBezTo>
                      <a:lnTo>
                        <a:pt x="158" y="876"/>
                      </a:lnTo>
                      <a:cubicBezTo>
                        <a:pt x="16" y="963"/>
                        <a:pt x="0" y="1081"/>
                        <a:pt x="118" y="1152"/>
                      </a:cubicBezTo>
                      <a:lnTo>
                        <a:pt x="4978" y="3955"/>
                      </a:lnTo>
                      <a:cubicBezTo>
                        <a:pt x="5045" y="3987"/>
                        <a:pt x="5117" y="4003"/>
                        <a:pt x="5190" y="4003"/>
                      </a:cubicBezTo>
                      <a:cubicBezTo>
                        <a:pt x="5279" y="4003"/>
                        <a:pt x="5368" y="3979"/>
                        <a:pt x="5450" y="3932"/>
                      </a:cubicBezTo>
                      <a:lnTo>
                        <a:pt x="6852" y="3120"/>
                      </a:lnTo>
                      <a:cubicBezTo>
                        <a:pt x="6994" y="3050"/>
                        <a:pt x="7010" y="2916"/>
                        <a:pt x="6892" y="2853"/>
                      </a:cubicBezTo>
                      <a:lnTo>
                        <a:pt x="2032" y="49"/>
                      </a:lnTo>
                      <a:cubicBezTo>
                        <a:pt x="1963" y="16"/>
                        <a:pt x="1889" y="0"/>
                        <a:pt x="181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" name="Google Shape;230;p26"/>
                <p:cNvSpPr/>
                <p:nvPr/>
              </p:nvSpPr>
              <p:spPr>
                <a:xfrm>
                  <a:off x="5334200" y="2553450"/>
                  <a:ext cx="117375" cy="6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5" h="2674" extrusionOk="0">
                      <a:moveTo>
                        <a:pt x="1840" y="1"/>
                      </a:moveTo>
                      <a:cubicBezTo>
                        <a:pt x="1767" y="1"/>
                        <a:pt x="1693" y="19"/>
                        <a:pt x="1623" y="53"/>
                      </a:cubicBezTo>
                      <a:lnTo>
                        <a:pt x="127" y="920"/>
                      </a:lnTo>
                      <a:cubicBezTo>
                        <a:pt x="17" y="990"/>
                        <a:pt x="1" y="1085"/>
                        <a:pt x="103" y="1140"/>
                      </a:cubicBezTo>
                      <a:lnTo>
                        <a:pt x="2679" y="2636"/>
                      </a:lnTo>
                      <a:cubicBezTo>
                        <a:pt x="2735" y="2661"/>
                        <a:pt x="2795" y="2673"/>
                        <a:pt x="2855" y="2673"/>
                      </a:cubicBezTo>
                      <a:cubicBezTo>
                        <a:pt x="2929" y="2673"/>
                        <a:pt x="3003" y="2655"/>
                        <a:pt x="3072" y="2621"/>
                      </a:cubicBezTo>
                      <a:lnTo>
                        <a:pt x="4569" y="1754"/>
                      </a:lnTo>
                      <a:cubicBezTo>
                        <a:pt x="4687" y="1684"/>
                        <a:pt x="4695" y="1589"/>
                        <a:pt x="4600" y="1526"/>
                      </a:cubicBezTo>
                      <a:lnTo>
                        <a:pt x="2017" y="38"/>
                      </a:lnTo>
                      <a:cubicBezTo>
                        <a:pt x="1960" y="13"/>
                        <a:pt x="1900" y="1"/>
                        <a:pt x="184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26"/>
                <p:cNvSpPr/>
                <p:nvPr/>
              </p:nvSpPr>
              <p:spPr>
                <a:xfrm>
                  <a:off x="5223350" y="2565525"/>
                  <a:ext cx="162275" cy="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1" h="3699" extrusionOk="0">
                      <a:moveTo>
                        <a:pt x="1832" y="1"/>
                      </a:moveTo>
                      <a:cubicBezTo>
                        <a:pt x="1743" y="1"/>
                        <a:pt x="1655" y="23"/>
                        <a:pt x="1576" y="66"/>
                      </a:cubicBezTo>
                      <a:lnTo>
                        <a:pt x="158" y="886"/>
                      </a:lnTo>
                      <a:cubicBezTo>
                        <a:pt x="17" y="964"/>
                        <a:pt x="1" y="1082"/>
                        <a:pt x="119" y="1153"/>
                      </a:cubicBezTo>
                      <a:lnTo>
                        <a:pt x="4451" y="3650"/>
                      </a:lnTo>
                      <a:cubicBezTo>
                        <a:pt x="4520" y="3682"/>
                        <a:pt x="4593" y="3698"/>
                        <a:pt x="4667" y="3698"/>
                      </a:cubicBezTo>
                      <a:cubicBezTo>
                        <a:pt x="4753" y="3698"/>
                        <a:pt x="4839" y="3677"/>
                        <a:pt x="4915" y="3634"/>
                      </a:cubicBezTo>
                      <a:lnTo>
                        <a:pt x="6333" y="2807"/>
                      </a:lnTo>
                      <a:cubicBezTo>
                        <a:pt x="6475" y="2736"/>
                        <a:pt x="6490" y="2610"/>
                        <a:pt x="6372" y="2547"/>
                      </a:cubicBezTo>
                      <a:lnTo>
                        <a:pt x="2041" y="43"/>
                      </a:lnTo>
                      <a:cubicBezTo>
                        <a:pt x="1974" y="15"/>
                        <a:pt x="1903" y="1"/>
                        <a:pt x="183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232;p26"/>
                <p:cNvSpPr/>
                <p:nvPr/>
              </p:nvSpPr>
              <p:spPr>
                <a:xfrm>
                  <a:off x="5144400" y="2595850"/>
                  <a:ext cx="175275" cy="9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1" h="3999" extrusionOk="0">
                      <a:moveTo>
                        <a:pt x="1821" y="1"/>
                      </a:moveTo>
                      <a:cubicBezTo>
                        <a:pt x="1730" y="1"/>
                        <a:pt x="1639" y="23"/>
                        <a:pt x="1560" y="66"/>
                      </a:cubicBezTo>
                      <a:lnTo>
                        <a:pt x="150" y="877"/>
                      </a:lnTo>
                      <a:cubicBezTo>
                        <a:pt x="9" y="956"/>
                        <a:pt x="1" y="1082"/>
                        <a:pt x="119" y="1153"/>
                      </a:cubicBezTo>
                      <a:lnTo>
                        <a:pt x="4970" y="3957"/>
                      </a:lnTo>
                      <a:cubicBezTo>
                        <a:pt x="5037" y="3985"/>
                        <a:pt x="5110" y="3999"/>
                        <a:pt x="5182" y="3999"/>
                      </a:cubicBezTo>
                      <a:cubicBezTo>
                        <a:pt x="5273" y="3999"/>
                        <a:pt x="5364" y="3977"/>
                        <a:pt x="5443" y="3933"/>
                      </a:cubicBezTo>
                      <a:lnTo>
                        <a:pt x="6853" y="3122"/>
                      </a:lnTo>
                      <a:cubicBezTo>
                        <a:pt x="6994" y="3043"/>
                        <a:pt x="7010" y="2917"/>
                        <a:pt x="6884" y="2846"/>
                      </a:cubicBezTo>
                      <a:lnTo>
                        <a:pt x="2033" y="43"/>
                      </a:lnTo>
                      <a:cubicBezTo>
                        <a:pt x="1966" y="15"/>
                        <a:pt x="1893" y="1"/>
                        <a:pt x="182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" name="Google Shape;233;p26"/>
                <p:cNvSpPr/>
                <p:nvPr/>
              </p:nvSpPr>
              <p:spPr>
                <a:xfrm>
                  <a:off x="4175125" y="2112025"/>
                  <a:ext cx="117750" cy="6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0" h="2682" extrusionOk="0">
                      <a:moveTo>
                        <a:pt x="1843" y="1"/>
                      </a:moveTo>
                      <a:cubicBezTo>
                        <a:pt x="1775" y="1"/>
                        <a:pt x="1707" y="19"/>
                        <a:pt x="1646" y="53"/>
                      </a:cubicBezTo>
                      <a:lnTo>
                        <a:pt x="118" y="935"/>
                      </a:lnTo>
                      <a:cubicBezTo>
                        <a:pt x="8" y="998"/>
                        <a:pt x="0" y="1093"/>
                        <a:pt x="95" y="1148"/>
                      </a:cubicBezTo>
                      <a:lnTo>
                        <a:pt x="2694" y="2644"/>
                      </a:lnTo>
                      <a:cubicBezTo>
                        <a:pt x="2749" y="2670"/>
                        <a:pt x="2807" y="2682"/>
                        <a:pt x="2865" y="2682"/>
                      </a:cubicBezTo>
                      <a:cubicBezTo>
                        <a:pt x="2933" y="2682"/>
                        <a:pt x="3001" y="2666"/>
                        <a:pt x="3064" y="2636"/>
                      </a:cubicBezTo>
                      <a:lnTo>
                        <a:pt x="4584" y="1754"/>
                      </a:lnTo>
                      <a:cubicBezTo>
                        <a:pt x="4694" y="1691"/>
                        <a:pt x="4710" y="1597"/>
                        <a:pt x="4615" y="1542"/>
                      </a:cubicBezTo>
                      <a:lnTo>
                        <a:pt x="2009" y="37"/>
                      </a:lnTo>
                      <a:cubicBezTo>
                        <a:pt x="1955" y="13"/>
                        <a:pt x="1899" y="1"/>
                        <a:pt x="184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234;p26"/>
                <p:cNvSpPr/>
                <p:nvPr/>
              </p:nvSpPr>
              <p:spPr>
                <a:xfrm>
                  <a:off x="4260775" y="2161525"/>
                  <a:ext cx="117750" cy="6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0" h="2683" extrusionOk="0">
                      <a:moveTo>
                        <a:pt x="1838" y="1"/>
                      </a:moveTo>
                      <a:cubicBezTo>
                        <a:pt x="1771" y="1"/>
                        <a:pt x="1705" y="16"/>
                        <a:pt x="1646" y="50"/>
                      </a:cubicBezTo>
                      <a:lnTo>
                        <a:pt x="118" y="932"/>
                      </a:lnTo>
                      <a:cubicBezTo>
                        <a:pt x="16" y="995"/>
                        <a:pt x="0" y="1090"/>
                        <a:pt x="95" y="1145"/>
                      </a:cubicBezTo>
                      <a:lnTo>
                        <a:pt x="2701" y="2649"/>
                      </a:lnTo>
                      <a:cubicBezTo>
                        <a:pt x="2756" y="2671"/>
                        <a:pt x="2815" y="2683"/>
                        <a:pt x="2872" y="2683"/>
                      </a:cubicBezTo>
                      <a:cubicBezTo>
                        <a:pt x="2939" y="2683"/>
                        <a:pt x="3005" y="2667"/>
                        <a:pt x="3064" y="2633"/>
                      </a:cubicBezTo>
                      <a:lnTo>
                        <a:pt x="4592" y="1751"/>
                      </a:lnTo>
                      <a:cubicBezTo>
                        <a:pt x="4694" y="1688"/>
                        <a:pt x="4710" y="1594"/>
                        <a:pt x="4615" y="1538"/>
                      </a:cubicBezTo>
                      <a:lnTo>
                        <a:pt x="2008" y="34"/>
                      </a:lnTo>
                      <a:cubicBezTo>
                        <a:pt x="1954" y="12"/>
                        <a:pt x="1895" y="1"/>
                        <a:pt x="1838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" name="Google Shape;235;p26"/>
                <p:cNvSpPr/>
                <p:nvPr/>
              </p:nvSpPr>
              <p:spPr>
                <a:xfrm>
                  <a:off x="4346425" y="2211075"/>
                  <a:ext cx="117750" cy="6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0" h="2681" extrusionOk="0">
                      <a:moveTo>
                        <a:pt x="1850" y="0"/>
                      </a:moveTo>
                      <a:cubicBezTo>
                        <a:pt x="1781" y="0"/>
                        <a:pt x="1711" y="18"/>
                        <a:pt x="1646" y="53"/>
                      </a:cubicBezTo>
                      <a:lnTo>
                        <a:pt x="126" y="927"/>
                      </a:lnTo>
                      <a:cubicBezTo>
                        <a:pt x="16" y="990"/>
                        <a:pt x="0" y="1084"/>
                        <a:pt x="95" y="1139"/>
                      </a:cubicBezTo>
                      <a:lnTo>
                        <a:pt x="2701" y="2644"/>
                      </a:lnTo>
                      <a:cubicBezTo>
                        <a:pt x="2755" y="2669"/>
                        <a:pt x="2811" y="2681"/>
                        <a:pt x="2867" y="2681"/>
                      </a:cubicBezTo>
                      <a:cubicBezTo>
                        <a:pt x="2935" y="2681"/>
                        <a:pt x="3003" y="2663"/>
                        <a:pt x="3064" y="2628"/>
                      </a:cubicBezTo>
                      <a:lnTo>
                        <a:pt x="4592" y="1746"/>
                      </a:lnTo>
                      <a:cubicBezTo>
                        <a:pt x="4702" y="1691"/>
                        <a:pt x="4710" y="1588"/>
                        <a:pt x="4615" y="1541"/>
                      </a:cubicBezTo>
                      <a:lnTo>
                        <a:pt x="2016" y="37"/>
                      </a:lnTo>
                      <a:cubicBezTo>
                        <a:pt x="1963" y="12"/>
                        <a:pt x="1907" y="0"/>
                        <a:pt x="185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236;p26"/>
                <p:cNvSpPr/>
                <p:nvPr/>
              </p:nvSpPr>
              <p:spPr>
                <a:xfrm>
                  <a:off x="4390725" y="2160750"/>
                  <a:ext cx="97675" cy="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7" h="2209" extrusionOk="0">
                      <a:moveTo>
                        <a:pt x="1817" y="1"/>
                      </a:moveTo>
                      <a:cubicBezTo>
                        <a:pt x="1729" y="1"/>
                        <a:pt x="1644" y="23"/>
                        <a:pt x="1567" y="65"/>
                      </a:cubicBezTo>
                      <a:lnTo>
                        <a:pt x="158" y="876"/>
                      </a:lnTo>
                      <a:cubicBezTo>
                        <a:pt x="16" y="955"/>
                        <a:pt x="0" y="1081"/>
                        <a:pt x="126" y="1152"/>
                      </a:cubicBezTo>
                      <a:lnTo>
                        <a:pt x="1867" y="2160"/>
                      </a:lnTo>
                      <a:cubicBezTo>
                        <a:pt x="1939" y="2193"/>
                        <a:pt x="2015" y="2209"/>
                        <a:pt x="2090" y="2209"/>
                      </a:cubicBezTo>
                      <a:cubicBezTo>
                        <a:pt x="2177" y="2209"/>
                        <a:pt x="2263" y="2187"/>
                        <a:pt x="2339" y="2144"/>
                      </a:cubicBezTo>
                      <a:lnTo>
                        <a:pt x="3749" y="1325"/>
                      </a:lnTo>
                      <a:cubicBezTo>
                        <a:pt x="3891" y="1254"/>
                        <a:pt x="3906" y="1128"/>
                        <a:pt x="3780" y="1058"/>
                      </a:cubicBezTo>
                      <a:lnTo>
                        <a:pt x="2040" y="50"/>
                      </a:lnTo>
                      <a:cubicBezTo>
                        <a:pt x="1967" y="17"/>
                        <a:pt x="1891" y="1"/>
                        <a:pt x="181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237;p26"/>
                <p:cNvSpPr/>
                <p:nvPr/>
              </p:nvSpPr>
              <p:spPr>
                <a:xfrm>
                  <a:off x="4459225" y="2200325"/>
                  <a:ext cx="97700" cy="5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2208" extrusionOk="0">
                      <a:moveTo>
                        <a:pt x="1815" y="1"/>
                      </a:moveTo>
                      <a:cubicBezTo>
                        <a:pt x="1728" y="1"/>
                        <a:pt x="1641" y="23"/>
                        <a:pt x="1560" y="65"/>
                      </a:cubicBezTo>
                      <a:lnTo>
                        <a:pt x="158" y="876"/>
                      </a:lnTo>
                      <a:cubicBezTo>
                        <a:pt x="17" y="955"/>
                        <a:pt x="1" y="1081"/>
                        <a:pt x="119" y="1152"/>
                      </a:cubicBezTo>
                      <a:lnTo>
                        <a:pt x="1867" y="2160"/>
                      </a:lnTo>
                      <a:cubicBezTo>
                        <a:pt x="1935" y="2192"/>
                        <a:pt x="2008" y="2208"/>
                        <a:pt x="2082" y="2208"/>
                      </a:cubicBezTo>
                      <a:cubicBezTo>
                        <a:pt x="2172" y="2208"/>
                        <a:pt x="2262" y="2184"/>
                        <a:pt x="2340" y="2137"/>
                      </a:cubicBezTo>
                      <a:lnTo>
                        <a:pt x="3750" y="1325"/>
                      </a:lnTo>
                      <a:cubicBezTo>
                        <a:pt x="3891" y="1254"/>
                        <a:pt x="3907" y="1121"/>
                        <a:pt x="3781" y="1058"/>
                      </a:cubicBezTo>
                      <a:lnTo>
                        <a:pt x="2033" y="49"/>
                      </a:lnTo>
                      <a:cubicBezTo>
                        <a:pt x="1964" y="17"/>
                        <a:pt x="1890" y="1"/>
                        <a:pt x="181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26"/>
                <p:cNvSpPr/>
                <p:nvPr/>
              </p:nvSpPr>
              <p:spPr>
                <a:xfrm>
                  <a:off x="4527750" y="2239800"/>
                  <a:ext cx="97475" cy="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9" h="2207" extrusionOk="0">
                      <a:moveTo>
                        <a:pt x="1815" y="1"/>
                      </a:moveTo>
                      <a:cubicBezTo>
                        <a:pt x="1728" y="1"/>
                        <a:pt x="1641" y="22"/>
                        <a:pt x="1560" y="69"/>
                      </a:cubicBezTo>
                      <a:lnTo>
                        <a:pt x="150" y="880"/>
                      </a:lnTo>
                      <a:cubicBezTo>
                        <a:pt x="16" y="959"/>
                        <a:pt x="0" y="1085"/>
                        <a:pt x="119" y="1156"/>
                      </a:cubicBezTo>
                      <a:lnTo>
                        <a:pt x="1867" y="2164"/>
                      </a:lnTo>
                      <a:cubicBezTo>
                        <a:pt x="1933" y="2192"/>
                        <a:pt x="2005" y="2206"/>
                        <a:pt x="2076" y="2206"/>
                      </a:cubicBezTo>
                      <a:cubicBezTo>
                        <a:pt x="2166" y="2206"/>
                        <a:pt x="2256" y="2184"/>
                        <a:pt x="2340" y="2141"/>
                      </a:cubicBezTo>
                      <a:lnTo>
                        <a:pt x="3749" y="1329"/>
                      </a:lnTo>
                      <a:cubicBezTo>
                        <a:pt x="3883" y="1251"/>
                        <a:pt x="3899" y="1125"/>
                        <a:pt x="3781" y="1054"/>
                      </a:cubicBezTo>
                      <a:lnTo>
                        <a:pt x="2032" y="46"/>
                      </a:lnTo>
                      <a:cubicBezTo>
                        <a:pt x="1963" y="17"/>
                        <a:pt x="1890" y="1"/>
                        <a:pt x="181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26"/>
                <p:cNvSpPr/>
                <p:nvPr/>
              </p:nvSpPr>
              <p:spPr>
                <a:xfrm>
                  <a:off x="4596275" y="2279300"/>
                  <a:ext cx="97475" cy="5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9" h="2208" extrusionOk="0">
                      <a:moveTo>
                        <a:pt x="1820" y="1"/>
                      </a:moveTo>
                      <a:cubicBezTo>
                        <a:pt x="1731" y="1"/>
                        <a:pt x="1642" y="25"/>
                        <a:pt x="1560" y="72"/>
                      </a:cubicBezTo>
                      <a:lnTo>
                        <a:pt x="150" y="883"/>
                      </a:lnTo>
                      <a:cubicBezTo>
                        <a:pt x="16" y="962"/>
                        <a:pt x="0" y="1088"/>
                        <a:pt x="118" y="1159"/>
                      </a:cubicBezTo>
                      <a:lnTo>
                        <a:pt x="1867" y="2159"/>
                      </a:lnTo>
                      <a:cubicBezTo>
                        <a:pt x="1936" y="2192"/>
                        <a:pt x="2010" y="2208"/>
                        <a:pt x="2084" y="2208"/>
                      </a:cubicBezTo>
                      <a:cubicBezTo>
                        <a:pt x="2171" y="2208"/>
                        <a:pt x="2259" y="2186"/>
                        <a:pt x="2339" y="2144"/>
                      </a:cubicBezTo>
                      <a:lnTo>
                        <a:pt x="3749" y="1332"/>
                      </a:lnTo>
                      <a:cubicBezTo>
                        <a:pt x="3883" y="1254"/>
                        <a:pt x="3899" y="1128"/>
                        <a:pt x="3780" y="1057"/>
                      </a:cubicBezTo>
                      <a:lnTo>
                        <a:pt x="2032" y="49"/>
                      </a:lnTo>
                      <a:cubicBezTo>
                        <a:pt x="1965" y="17"/>
                        <a:pt x="1893" y="1"/>
                        <a:pt x="182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240;p26"/>
                <p:cNvSpPr/>
                <p:nvPr/>
              </p:nvSpPr>
              <p:spPr>
                <a:xfrm>
                  <a:off x="4664600" y="2318875"/>
                  <a:ext cx="97675" cy="5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7" h="2208" extrusionOk="0">
                      <a:moveTo>
                        <a:pt x="1820" y="0"/>
                      </a:moveTo>
                      <a:cubicBezTo>
                        <a:pt x="1732" y="0"/>
                        <a:pt x="1644" y="22"/>
                        <a:pt x="1567" y="64"/>
                      </a:cubicBezTo>
                      <a:lnTo>
                        <a:pt x="158" y="883"/>
                      </a:lnTo>
                      <a:cubicBezTo>
                        <a:pt x="16" y="954"/>
                        <a:pt x="0" y="1080"/>
                        <a:pt x="126" y="1151"/>
                      </a:cubicBezTo>
                      <a:lnTo>
                        <a:pt x="1867" y="2159"/>
                      </a:lnTo>
                      <a:cubicBezTo>
                        <a:pt x="1939" y="2192"/>
                        <a:pt x="2015" y="2208"/>
                        <a:pt x="2090" y="2208"/>
                      </a:cubicBezTo>
                      <a:cubicBezTo>
                        <a:pt x="2177" y="2208"/>
                        <a:pt x="2263" y="2186"/>
                        <a:pt x="2339" y="2144"/>
                      </a:cubicBezTo>
                      <a:lnTo>
                        <a:pt x="3749" y="1332"/>
                      </a:lnTo>
                      <a:cubicBezTo>
                        <a:pt x="3891" y="1254"/>
                        <a:pt x="3906" y="1128"/>
                        <a:pt x="3788" y="1057"/>
                      </a:cubicBezTo>
                      <a:lnTo>
                        <a:pt x="2040" y="49"/>
                      </a:lnTo>
                      <a:cubicBezTo>
                        <a:pt x="1971" y="16"/>
                        <a:pt x="1895" y="0"/>
                        <a:pt x="182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241;p26"/>
                <p:cNvSpPr/>
                <p:nvPr/>
              </p:nvSpPr>
              <p:spPr>
                <a:xfrm>
                  <a:off x="4733100" y="2358450"/>
                  <a:ext cx="97675" cy="5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7" h="2208" extrusionOk="0">
                      <a:moveTo>
                        <a:pt x="1817" y="0"/>
                      </a:moveTo>
                      <a:cubicBezTo>
                        <a:pt x="1728" y="0"/>
                        <a:pt x="1641" y="22"/>
                        <a:pt x="1560" y="64"/>
                      </a:cubicBezTo>
                      <a:lnTo>
                        <a:pt x="158" y="876"/>
                      </a:lnTo>
                      <a:cubicBezTo>
                        <a:pt x="16" y="954"/>
                        <a:pt x="1" y="1080"/>
                        <a:pt x="119" y="1151"/>
                      </a:cubicBezTo>
                      <a:lnTo>
                        <a:pt x="1867" y="2159"/>
                      </a:lnTo>
                      <a:cubicBezTo>
                        <a:pt x="1936" y="2192"/>
                        <a:pt x="2012" y="2208"/>
                        <a:pt x="2087" y="2208"/>
                      </a:cubicBezTo>
                      <a:cubicBezTo>
                        <a:pt x="2175" y="2208"/>
                        <a:pt x="2263" y="2186"/>
                        <a:pt x="2340" y="2143"/>
                      </a:cubicBezTo>
                      <a:lnTo>
                        <a:pt x="3749" y="1324"/>
                      </a:lnTo>
                      <a:cubicBezTo>
                        <a:pt x="3891" y="1254"/>
                        <a:pt x="3907" y="1128"/>
                        <a:pt x="3781" y="1057"/>
                      </a:cubicBezTo>
                      <a:lnTo>
                        <a:pt x="2040" y="49"/>
                      </a:lnTo>
                      <a:cubicBezTo>
                        <a:pt x="1968" y="16"/>
                        <a:pt x="1892" y="0"/>
                        <a:pt x="181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242;p26"/>
                <p:cNvSpPr/>
                <p:nvPr/>
              </p:nvSpPr>
              <p:spPr>
                <a:xfrm>
                  <a:off x="4801625" y="2397975"/>
                  <a:ext cx="97475" cy="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9" h="2206" extrusionOk="0">
                      <a:moveTo>
                        <a:pt x="1823" y="1"/>
                      </a:moveTo>
                      <a:cubicBezTo>
                        <a:pt x="1733" y="1"/>
                        <a:pt x="1643" y="23"/>
                        <a:pt x="1560" y="66"/>
                      </a:cubicBezTo>
                      <a:lnTo>
                        <a:pt x="158" y="878"/>
                      </a:lnTo>
                      <a:cubicBezTo>
                        <a:pt x="16" y="956"/>
                        <a:pt x="0" y="1082"/>
                        <a:pt x="119" y="1153"/>
                      </a:cubicBezTo>
                      <a:lnTo>
                        <a:pt x="1867" y="2161"/>
                      </a:lnTo>
                      <a:cubicBezTo>
                        <a:pt x="1936" y="2190"/>
                        <a:pt x="2010" y="2206"/>
                        <a:pt x="2084" y="2206"/>
                      </a:cubicBezTo>
                      <a:cubicBezTo>
                        <a:pt x="2171" y="2206"/>
                        <a:pt x="2259" y="2184"/>
                        <a:pt x="2339" y="2138"/>
                      </a:cubicBezTo>
                      <a:lnTo>
                        <a:pt x="3749" y="1326"/>
                      </a:lnTo>
                      <a:cubicBezTo>
                        <a:pt x="3883" y="1248"/>
                        <a:pt x="3899" y="1122"/>
                        <a:pt x="3781" y="1051"/>
                      </a:cubicBezTo>
                      <a:lnTo>
                        <a:pt x="2032" y="43"/>
                      </a:lnTo>
                      <a:cubicBezTo>
                        <a:pt x="1966" y="15"/>
                        <a:pt x="1895" y="1"/>
                        <a:pt x="182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243;p26"/>
                <p:cNvSpPr/>
                <p:nvPr/>
              </p:nvSpPr>
              <p:spPr>
                <a:xfrm>
                  <a:off x="4869950" y="2437400"/>
                  <a:ext cx="97675" cy="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7" h="2210" extrusionOk="0">
                      <a:moveTo>
                        <a:pt x="1825" y="1"/>
                      </a:moveTo>
                      <a:cubicBezTo>
                        <a:pt x="1735" y="1"/>
                        <a:pt x="1645" y="25"/>
                        <a:pt x="1567" y="72"/>
                      </a:cubicBezTo>
                      <a:lnTo>
                        <a:pt x="158" y="884"/>
                      </a:lnTo>
                      <a:cubicBezTo>
                        <a:pt x="16" y="962"/>
                        <a:pt x="0" y="1088"/>
                        <a:pt x="126" y="1159"/>
                      </a:cubicBezTo>
                      <a:lnTo>
                        <a:pt x="1875" y="2167"/>
                      </a:lnTo>
                      <a:cubicBezTo>
                        <a:pt x="1941" y="2195"/>
                        <a:pt x="2012" y="2209"/>
                        <a:pt x="2084" y="2209"/>
                      </a:cubicBezTo>
                      <a:cubicBezTo>
                        <a:pt x="2174" y="2209"/>
                        <a:pt x="2264" y="2187"/>
                        <a:pt x="2347" y="2144"/>
                      </a:cubicBezTo>
                      <a:lnTo>
                        <a:pt x="3749" y="1332"/>
                      </a:lnTo>
                      <a:cubicBezTo>
                        <a:pt x="3891" y="1254"/>
                        <a:pt x="3907" y="1128"/>
                        <a:pt x="3788" y="1057"/>
                      </a:cubicBezTo>
                      <a:lnTo>
                        <a:pt x="2040" y="49"/>
                      </a:lnTo>
                      <a:cubicBezTo>
                        <a:pt x="1973" y="17"/>
                        <a:pt x="1899" y="1"/>
                        <a:pt x="182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26"/>
                <p:cNvSpPr/>
                <p:nvPr/>
              </p:nvSpPr>
              <p:spPr>
                <a:xfrm>
                  <a:off x="4938450" y="2476975"/>
                  <a:ext cx="97700" cy="5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2208" extrusionOk="0">
                      <a:moveTo>
                        <a:pt x="1826" y="1"/>
                      </a:moveTo>
                      <a:cubicBezTo>
                        <a:pt x="1736" y="1"/>
                        <a:pt x="1646" y="25"/>
                        <a:pt x="1568" y="72"/>
                      </a:cubicBezTo>
                      <a:lnTo>
                        <a:pt x="158" y="884"/>
                      </a:lnTo>
                      <a:cubicBezTo>
                        <a:pt x="17" y="954"/>
                        <a:pt x="1" y="1080"/>
                        <a:pt x="127" y="1151"/>
                      </a:cubicBezTo>
                      <a:lnTo>
                        <a:pt x="1867" y="2159"/>
                      </a:lnTo>
                      <a:cubicBezTo>
                        <a:pt x="1940" y="2192"/>
                        <a:pt x="2016" y="2208"/>
                        <a:pt x="2091" y="2208"/>
                      </a:cubicBezTo>
                      <a:cubicBezTo>
                        <a:pt x="2180" y="2208"/>
                        <a:pt x="2267" y="2186"/>
                        <a:pt x="2348" y="2144"/>
                      </a:cubicBezTo>
                      <a:lnTo>
                        <a:pt x="3750" y="1332"/>
                      </a:lnTo>
                      <a:cubicBezTo>
                        <a:pt x="3891" y="1254"/>
                        <a:pt x="3907" y="1128"/>
                        <a:pt x="3781" y="1057"/>
                      </a:cubicBezTo>
                      <a:lnTo>
                        <a:pt x="2041" y="49"/>
                      </a:lnTo>
                      <a:cubicBezTo>
                        <a:pt x="1973" y="17"/>
                        <a:pt x="1900" y="1"/>
                        <a:pt x="182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245;p26"/>
                <p:cNvSpPr/>
                <p:nvPr/>
              </p:nvSpPr>
              <p:spPr>
                <a:xfrm>
                  <a:off x="5006975" y="2516550"/>
                  <a:ext cx="97675" cy="5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7" h="2208" extrusionOk="0">
                      <a:moveTo>
                        <a:pt x="1817" y="0"/>
                      </a:moveTo>
                      <a:cubicBezTo>
                        <a:pt x="1730" y="0"/>
                        <a:pt x="1644" y="22"/>
                        <a:pt x="1568" y="64"/>
                      </a:cubicBezTo>
                      <a:lnTo>
                        <a:pt x="158" y="876"/>
                      </a:lnTo>
                      <a:cubicBezTo>
                        <a:pt x="16" y="954"/>
                        <a:pt x="1" y="1080"/>
                        <a:pt x="127" y="1151"/>
                      </a:cubicBezTo>
                      <a:lnTo>
                        <a:pt x="1867" y="2159"/>
                      </a:lnTo>
                      <a:cubicBezTo>
                        <a:pt x="1936" y="2192"/>
                        <a:pt x="2012" y="2208"/>
                        <a:pt x="2087" y="2208"/>
                      </a:cubicBezTo>
                      <a:cubicBezTo>
                        <a:pt x="2175" y="2208"/>
                        <a:pt x="2263" y="2186"/>
                        <a:pt x="2340" y="2144"/>
                      </a:cubicBezTo>
                      <a:lnTo>
                        <a:pt x="3749" y="1325"/>
                      </a:lnTo>
                      <a:cubicBezTo>
                        <a:pt x="3891" y="1254"/>
                        <a:pt x="3907" y="1128"/>
                        <a:pt x="3781" y="1057"/>
                      </a:cubicBezTo>
                      <a:lnTo>
                        <a:pt x="2040" y="49"/>
                      </a:lnTo>
                      <a:cubicBezTo>
                        <a:pt x="1968" y="16"/>
                        <a:pt x="1892" y="0"/>
                        <a:pt x="181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26"/>
                <p:cNvSpPr/>
                <p:nvPr/>
              </p:nvSpPr>
              <p:spPr>
                <a:xfrm>
                  <a:off x="5075500" y="2556125"/>
                  <a:ext cx="97675" cy="5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7" h="2208" extrusionOk="0">
                      <a:moveTo>
                        <a:pt x="1815" y="0"/>
                      </a:moveTo>
                      <a:cubicBezTo>
                        <a:pt x="1728" y="0"/>
                        <a:pt x="1640" y="22"/>
                        <a:pt x="1560" y="64"/>
                      </a:cubicBezTo>
                      <a:lnTo>
                        <a:pt x="158" y="876"/>
                      </a:lnTo>
                      <a:cubicBezTo>
                        <a:pt x="16" y="954"/>
                        <a:pt x="0" y="1080"/>
                        <a:pt x="118" y="1151"/>
                      </a:cubicBezTo>
                      <a:lnTo>
                        <a:pt x="1867" y="2159"/>
                      </a:lnTo>
                      <a:cubicBezTo>
                        <a:pt x="1934" y="2191"/>
                        <a:pt x="2006" y="2207"/>
                        <a:pt x="2079" y="2207"/>
                      </a:cubicBezTo>
                      <a:cubicBezTo>
                        <a:pt x="2168" y="2207"/>
                        <a:pt x="2257" y="2183"/>
                        <a:pt x="2339" y="2136"/>
                      </a:cubicBezTo>
                      <a:lnTo>
                        <a:pt x="3749" y="1325"/>
                      </a:lnTo>
                      <a:cubicBezTo>
                        <a:pt x="3883" y="1254"/>
                        <a:pt x="3907" y="1120"/>
                        <a:pt x="3781" y="1057"/>
                      </a:cubicBezTo>
                      <a:lnTo>
                        <a:pt x="2032" y="49"/>
                      </a:lnTo>
                      <a:cubicBezTo>
                        <a:pt x="1963" y="16"/>
                        <a:pt x="1889" y="0"/>
                        <a:pt x="181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247;p26"/>
                <p:cNvSpPr/>
                <p:nvPr/>
              </p:nvSpPr>
              <p:spPr>
                <a:xfrm>
                  <a:off x="4444850" y="2116025"/>
                  <a:ext cx="99475" cy="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9" h="2251" extrusionOk="0">
                      <a:moveTo>
                        <a:pt x="1824" y="1"/>
                      </a:moveTo>
                      <a:cubicBezTo>
                        <a:pt x="1735" y="1"/>
                        <a:pt x="1647" y="23"/>
                        <a:pt x="1568" y="67"/>
                      </a:cubicBezTo>
                      <a:lnTo>
                        <a:pt x="150" y="886"/>
                      </a:lnTo>
                      <a:cubicBezTo>
                        <a:pt x="17" y="964"/>
                        <a:pt x="1" y="1082"/>
                        <a:pt x="111" y="1153"/>
                      </a:cubicBezTo>
                      <a:lnTo>
                        <a:pt x="1946" y="2209"/>
                      </a:lnTo>
                      <a:cubicBezTo>
                        <a:pt x="2009" y="2237"/>
                        <a:pt x="2078" y="2251"/>
                        <a:pt x="2148" y="2251"/>
                      </a:cubicBezTo>
                      <a:cubicBezTo>
                        <a:pt x="2236" y="2251"/>
                        <a:pt x="2324" y="2229"/>
                        <a:pt x="2403" y="2185"/>
                      </a:cubicBezTo>
                      <a:lnTo>
                        <a:pt x="3828" y="1366"/>
                      </a:lnTo>
                      <a:cubicBezTo>
                        <a:pt x="3954" y="1287"/>
                        <a:pt x="3978" y="1169"/>
                        <a:pt x="3860" y="1098"/>
                      </a:cubicBezTo>
                      <a:lnTo>
                        <a:pt x="2033" y="43"/>
                      </a:lnTo>
                      <a:cubicBezTo>
                        <a:pt x="1966" y="15"/>
                        <a:pt x="1895" y="1"/>
                        <a:pt x="1824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" name="Google Shape;248;p26"/>
                <p:cNvSpPr/>
                <p:nvPr/>
              </p:nvSpPr>
              <p:spPr>
                <a:xfrm>
                  <a:off x="4515550" y="2156800"/>
                  <a:ext cx="99450" cy="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8" h="2254" extrusionOk="0">
                      <a:moveTo>
                        <a:pt x="1824" y="0"/>
                      </a:moveTo>
                      <a:cubicBezTo>
                        <a:pt x="1736" y="0"/>
                        <a:pt x="1650" y="22"/>
                        <a:pt x="1575" y="66"/>
                      </a:cubicBezTo>
                      <a:lnTo>
                        <a:pt x="150" y="885"/>
                      </a:lnTo>
                      <a:cubicBezTo>
                        <a:pt x="16" y="964"/>
                        <a:pt x="0" y="1082"/>
                        <a:pt x="118" y="1153"/>
                      </a:cubicBezTo>
                      <a:lnTo>
                        <a:pt x="1945" y="2208"/>
                      </a:lnTo>
                      <a:cubicBezTo>
                        <a:pt x="2012" y="2238"/>
                        <a:pt x="2086" y="2253"/>
                        <a:pt x="2161" y="2253"/>
                      </a:cubicBezTo>
                      <a:cubicBezTo>
                        <a:pt x="2244" y="2253"/>
                        <a:pt x="2327" y="2234"/>
                        <a:pt x="2402" y="2192"/>
                      </a:cubicBezTo>
                      <a:lnTo>
                        <a:pt x="3828" y="1365"/>
                      </a:lnTo>
                      <a:cubicBezTo>
                        <a:pt x="3954" y="1286"/>
                        <a:pt x="3977" y="1168"/>
                        <a:pt x="3859" y="1097"/>
                      </a:cubicBezTo>
                      <a:lnTo>
                        <a:pt x="2032" y="42"/>
                      </a:lnTo>
                      <a:cubicBezTo>
                        <a:pt x="1966" y="14"/>
                        <a:pt x="1894" y="0"/>
                        <a:pt x="182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249;p26"/>
                <p:cNvSpPr/>
                <p:nvPr/>
              </p:nvSpPr>
              <p:spPr>
                <a:xfrm>
                  <a:off x="4586025" y="2197575"/>
                  <a:ext cx="99650" cy="5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6" h="2253" extrusionOk="0">
                      <a:moveTo>
                        <a:pt x="1824" y="1"/>
                      </a:moveTo>
                      <a:cubicBezTo>
                        <a:pt x="1738" y="1"/>
                        <a:pt x="1652" y="23"/>
                        <a:pt x="1576" y="65"/>
                      </a:cubicBezTo>
                      <a:lnTo>
                        <a:pt x="150" y="884"/>
                      </a:lnTo>
                      <a:cubicBezTo>
                        <a:pt x="24" y="963"/>
                        <a:pt x="1" y="1081"/>
                        <a:pt x="119" y="1152"/>
                      </a:cubicBezTo>
                      <a:lnTo>
                        <a:pt x="1946" y="2207"/>
                      </a:lnTo>
                      <a:cubicBezTo>
                        <a:pt x="2017" y="2237"/>
                        <a:pt x="2092" y="2253"/>
                        <a:pt x="2168" y="2253"/>
                      </a:cubicBezTo>
                      <a:cubicBezTo>
                        <a:pt x="2252" y="2253"/>
                        <a:pt x="2336" y="2233"/>
                        <a:pt x="2411" y="2191"/>
                      </a:cubicBezTo>
                      <a:lnTo>
                        <a:pt x="3828" y="1364"/>
                      </a:lnTo>
                      <a:cubicBezTo>
                        <a:pt x="3962" y="1286"/>
                        <a:pt x="3986" y="1168"/>
                        <a:pt x="3868" y="1105"/>
                      </a:cubicBezTo>
                      <a:lnTo>
                        <a:pt x="2040" y="49"/>
                      </a:lnTo>
                      <a:cubicBezTo>
                        <a:pt x="1971" y="17"/>
                        <a:pt x="1898" y="1"/>
                        <a:pt x="1824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250;p26"/>
                <p:cNvSpPr/>
                <p:nvPr/>
              </p:nvSpPr>
              <p:spPr>
                <a:xfrm>
                  <a:off x="4656700" y="2238300"/>
                  <a:ext cx="99475" cy="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9" h="2251" extrusionOk="0">
                      <a:moveTo>
                        <a:pt x="1827" y="1"/>
                      </a:moveTo>
                      <a:cubicBezTo>
                        <a:pt x="1741" y="1"/>
                        <a:pt x="1655" y="22"/>
                        <a:pt x="1576" y="66"/>
                      </a:cubicBezTo>
                      <a:lnTo>
                        <a:pt x="151" y="885"/>
                      </a:lnTo>
                      <a:cubicBezTo>
                        <a:pt x="25" y="964"/>
                        <a:pt x="1" y="1082"/>
                        <a:pt x="119" y="1153"/>
                      </a:cubicBezTo>
                      <a:lnTo>
                        <a:pt x="1946" y="2208"/>
                      </a:lnTo>
                      <a:cubicBezTo>
                        <a:pt x="2013" y="2236"/>
                        <a:pt x="2082" y="2250"/>
                        <a:pt x="2152" y="2250"/>
                      </a:cubicBezTo>
                      <a:cubicBezTo>
                        <a:pt x="2238" y="2250"/>
                        <a:pt x="2324" y="2229"/>
                        <a:pt x="2403" y="2185"/>
                      </a:cubicBezTo>
                      <a:lnTo>
                        <a:pt x="3829" y="1366"/>
                      </a:lnTo>
                      <a:cubicBezTo>
                        <a:pt x="3962" y="1287"/>
                        <a:pt x="3978" y="1169"/>
                        <a:pt x="3860" y="1098"/>
                      </a:cubicBezTo>
                      <a:lnTo>
                        <a:pt x="2033" y="43"/>
                      </a:lnTo>
                      <a:cubicBezTo>
                        <a:pt x="1966" y="15"/>
                        <a:pt x="1897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251;p26"/>
                <p:cNvSpPr/>
                <p:nvPr/>
              </p:nvSpPr>
              <p:spPr>
                <a:xfrm>
                  <a:off x="4727400" y="2279100"/>
                  <a:ext cx="9945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8" h="2256" extrusionOk="0">
                      <a:moveTo>
                        <a:pt x="1817" y="0"/>
                      </a:moveTo>
                      <a:cubicBezTo>
                        <a:pt x="1731" y="0"/>
                        <a:pt x="1648" y="22"/>
                        <a:pt x="1575" y="64"/>
                      </a:cubicBezTo>
                      <a:lnTo>
                        <a:pt x="150" y="884"/>
                      </a:lnTo>
                      <a:cubicBezTo>
                        <a:pt x="16" y="962"/>
                        <a:pt x="0" y="1080"/>
                        <a:pt x="118" y="1151"/>
                      </a:cubicBezTo>
                      <a:lnTo>
                        <a:pt x="1946" y="2207"/>
                      </a:lnTo>
                      <a:cubicBezTo>
                        <a:pt x="2011" y="2239"/>
                        <a:pt x="2083" y="2255"/>
                        <a:pt x="2155" y="2255"/>
                      </a:cubicBezTo>
                      <a:cubicBezTo>
                        <a:pt x="2240" y="2255"/>
                        <a:pt x="2326" y="2233"/>
                        <a:pt x="2402" y="2191"/>
                      </a:cubicBezTo>
                      <a:lnTo>
                        <a:pt x="3828" y="1364"/>
                      </a:lnTo>
                      <a:cubicBezTo>
                        <a:pt x="3954" y="1285"/>
                        <a:pt x="3977" y="1167"/>
                        <a:pt x="3859" y="1104"/>
                      </a:cubicBezTo>
                      <a:lnTo>
                        <a:pt x="2032" y="49"/>
                      </a:lnTo>
                      <a:cubicBezTo>
                        <a:pt x="1963" y="16"/>
                        <a:pt x="1889" y="0"/>
                        <a:pt x="181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252;p26"/>
                <p:cNvSpPr/>
                <p:nvPr/>
              </p:nvSpPr>
              <p:spPr>
                <a:xfrm>
                  <a:off x="4797875" y="2319850"/>
                  <a:ext cx="9965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6" h="2256" extrusionOk="0">
                      <a:moveTo>
                        <a:pt x="1824" y="0"/>
                      </a:moveTo>
                      <a:cubicBezTo>
                        <a:pt x="1738" y="0"/>
                        <a:pt x="1652" y="22"/>
                        <a:pt x="1576" y="65"/>
                      </a:cubicBezTo>
                      <a:lnTo>
                        <a:pt x="158" y="884"/>
                      </a:lnTo>
                      <a:cubicBezTo>
                        <a:pt x="24" y="963"/>
                        <a:pt x="1" y="1081"/>
                        <a:pt x="119" y="1152"/>
                      </a:cubicBezTo>
                      <a:lnTo>
                        <a:pt x="1946" y="2207"/>
                      </a:lnTo>
                      <a:cubicBezTo>
                        <a:pt x="2015" y="2240"/>
                        <a:pt x="2089" y="2255"/>
                        <a:pt x="2162" y="2255"/>
                      </a:cubicBezTo>
                      <a:cubicBezTo>
                        <a:pt x="2249" y="2255"/>
                        <a:pt x="2334" y="2234"/>
                        <a:pt x="2411" y="2191"/>
                      </a:cubicBezTo>
                      <a:lnTo>
                        <a:pt x="3836" y="1364"/>
                      </a:lnTo>
                      <a:cubicBezTo>
                        <a:pt x="3970" y="1285"/>
                        <a:pt x="3986" y="1167"/>
                        <a:pt x="3868" y="1104"/>
                      </a:cubicBezTo>
                      <a:lnTo>
                        <a:pt x="2041" y="49"/>
                      </a:lnTo>
                      <a:cubicBezTo>
                        <a:pt x="1972" y="16"/>
                        <a:pt x="1898" y="0"/>
                        <a:pt x="182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26"/>
                <p:cNvSpPr/>
                <p:nvPr/>
              </p:nvSpPr>
              <p:spPr>
                <a:xfrm>
                  <a:off x="4868575" y="2360775"/>
                  <a:ext cx="99450" cy="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8" h="2251" extrusionOk="0">
                      <a:moveTo>
                        <a:pt x="1827" y="0"/>
                      </a:moveTo>
                      <a:cubicBezTo>
                        <a:pt x="1740" y="0"/>
                        <a:pt x="1654" y="22"/>
                        <a:pt x="1575" y="66"/>
                      </a:cubicBezTo>
                      <a:lnTo>
                        <a:pt x="150" y="885"/>
                      </a:lnTo>
                      <a:cubicBezTo>
                        <a:pt x="16" y="964"/>
                        <a:pt x="0" y="1082"/>
                        <a:pt x="118" y="1153"/>
                      </a:cubicBezTo>
                      <a:lnTo>
                        <a:pt x="1945" y="2208"/>
                      </a:lnTo>
                      <a:cubicBezTo>
                        <a:pt x="2012" y="2236"/>
                        <a:pt x="2082" y="2250"/>
                        <a:pt x="2151" y="2250"/>
                      </a:cubicBezTo>
                      <a:cubicBezTo>
                        <a:pt x="2237" y="2250"/>
                        <a:pt x="2323" y="2228"/>
                        <a:pt x="2402" y="2184"/>
                      </a:cubicBezTo>
                      <a:lnTo>
                        <a:pt x="3828" y="1365"/>
                      </a:lnTo>
                      <a:cubicBezTo>
                        <a:pt x="3962" y="1287"/>
                        <a:pt x="3977" y="1168"/>
                        <a:pt x="3859" y="1098"/>
                      </a:cubicBezTo>
                      <a:lnTo>
                        <a:pt x="2032" y="42"/>
                      </a:lnTo>
                      <a:cubicBezTo>
                        <a:pt x="1966" y="14"/>
                        <a:pt x="1896" y="0"/>
                        <a:pt x="182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26"/>
                <p:cNvSpPr/>
                <p:nvPr/>
              </p:nvSpPr>
              <p:spPr>
                <a:xfrm>
                  <a:off x="4939250" y="2401350"/>
                  <a:ext cx="99450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8" h="2256" extrusionOk="0">
                      <a:moveTo>
                        <a:pt x="1817" y="1"/>
                      </a:moveTo>
                      <a:cubicBezTo>
                        <a:pt x="1731" y="1"/>
                        <a:pt x="1648" y="23"/>
                        <a:pt x="1576" y="65"/>
                      </a:cubicBezTo>
                      <a:lnTo>
                        <a:pt x="150" y="892"/>
                      </a:lnTo>
                      <a:cubicBezTo>
                        <a:pt x="16" y="971"/>
                        <a:pt x="0" y="1089"/>
                        <a:pt x="119" y="1152"/>
                      </a:cubicBezTo>
                      <a:lnTo>
                        <a:pt x="1946" y="2207"/>
                      </a:lnTo>
                      <a:cubicBezTo>
                        <a:pt x="2011" y="2240"/>
                        <a:pt x="2083" y="2256"/>
                        <a:pt x="2156" y="2256"/>
                      </a:cubicBezTo>
                      <a:cubicBezTo>
                        <a:pt x="2240" y="2256"/>
                        <a:pt x="2326" y="2234"/>
                        <a:pt x="2403" y="2192"/>
                      </a:cubicBezTo>
                      <a:lnTo>
                        <a:pt x="3828" y="1365"/>
                      </a:lnTo>
                      <a:cubicBezTo>
                        <a:pt x="3962" y="1286"/>
                        <a:pt x="3978" y="1168"/>
                        <a:pt x="3859" y="1105"/>
                      </a:cubicBezTo>
                      <a:lnTo>
                        <a:pt x="2032" y="49"/>
                      </a:lnTo>
                      <a:cubicBezTo>
                        <a:pt x="1963" y="17"/>
                        <a:pt x="1889" y="1"/>
                        <a:pt x="181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255;p26"/>
                <p:cNvSpPr/>
                <p:nvPr/>
              </p:nvSpPr>
              <p:spPr>
                <a:xfrm>
                  <a:off x="5009725" y="2442125"/>
                  <a:ext cx="99475" cy="5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9" h="2256" extrusionOk="0">
                      <a:moveTo>
                        <a:pt x="1820" y="0"/>
                      </a:moveTo>
                      <a:cubicBezTo>
                        <a:pt x="1736" y="0"/>
                        <a:pt x="1652" y="22"/>
                        <a:pt x="1576" y="64"/>
                      </a:cubicBezTo>
                      <a:lnTo>
                        <a:pt x="151" y="891"/>
                      </a:lnTo>
                      <a:cubicBezTo>
                        <a:pt x="25" y="970"/>
                        <a:pt x="1" y="1088"/>
                        <a:pt x="119" y="1151"/>
                      </a:cubicBezTo>
                      <a:lnTo>
                        <a:pt x="1946" y="2207"/>
                      </a:lnTo>
                      <a:cubicBezTo>
                        <a:pt x="2015" y="2239"/>
                        <a:pt x="2089" y="2255"/>
                        <a:pt x="2162" y="2255"/>
                      </a:cubicBezTo>
                      <a:cubicBezTo>
                        <a:pt x="2247" y="2255"/>
                        <a:pt x="2331" y="2233"/>
                        <a:pt x="2403" y="2191"/>
                      </a:cubicBezTo>
                      <a:lnTo>
                        <a:pt x="3828" y="1372"/>
                      </a:lnTo>
                      <a:cubicBezTo>
                        <a:pt x="3962" y="1293"/>
                        <a:pt x="3978" y="1175"/>
                        <a:pt x="3860" y="1104"/>
                      </a:cubicBezTo>
                      <a:lnTo>
                        <a:pt x="2033" y="49"/>
                      </a:lnTo>
                      <a:cubicBezTo>
                        <a:pt x="1964" y="16"/>
                        <a:pt x="1892" y="0"/>
                        <a:pt x="182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256;p26"/>
                <p:cNvSpPr/>
                <p:nvPr/>
              </p:nvSpPr>
              <p:spPr>
                <a:xfrm>
                  <a:off x="5080425" y="2483025"/>
                  <a:ext cx="99450" cy="5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8" h="2250" extrusionOk="0">
                      <a:moveTo>
                        <a:pt x="1827" y="1"/>
                      </a:moveTo>
                      <a:cubicBezTo>
                        <a:pt x="1740" y="1"/>
                        <a:pt x="1654" y="23"/>
                        <a:pt x="1575" y="67"/>
                      </a:cubicBezTo>
                      <a:lnTo>
                        <a:pt x="150" y="886"/>
                      </a:lnTo>
                      <a:cubicBezTo>
                        <a:pt x="24" y="964"/>
                        <a:pt x="0" y="1083"/>
                        <a:pt x="118" y="1153"/>
                      </a:cubicBezTo>
                      <a:lnTo>
                        <a:pt x="1946" y="2201"/>
                      </a:lnTo>
                      <a:cubicBezTo>
                        <a:pt x="2014" y="2234"/>
                        <a:pt x="2088" y="2249"/>
                        <a:pt x="2162" y="2249"/>
                      </a:cubicBezTo>
                      <a:cubicBezTo>
                        <a:pt x="2248" y="2249"/>
                        <a:pt x="2334" y="2228"/>
                        <a:pt x="2410" y="2185"/>
                      </a:cubicBezTo>
                      <a:lnTo>
                        <a:pt x="3828" y="1366"/>
                      </a:lnTo>
                      <a:cubicBezTo>
                        <a:pt x="3962" y="1287"/>
                        <a:pt x="3977" y="1169"/>
                        <a:pt x="3859" y="1098"/>
                      </a:cubicBezTo>
                      <a:lnTo>
                        <a:pt x="2032" y="43"/>
                      </a:lnTo>
                      <a:cubicBezTo>
                        <a:pt x="1966" y="15"/>
                        <a:pt x="1896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257;p26"/>
                <p:cNvSpPr/>
                <p:nvPr/>
              </p:nvSpPr>
              <p:spPr>
                <a:xfrm>
                  <a:off x="5151100" y="2523775"/>
                  <a:ext cx="99450" cy="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8" h="2251" extrusionOk="0">
                      <a:moveTo>
                        <a:pt x="1822" y="0"/>
                      </a:moveTo>
                      <a:cubicBezTo>
                        <a:pt x="1737" y="0"/>
                        <a:pt x="1653" y="20"/>
                        <a:pt x="1576" y="59"/>
                      </a:cubicBezTo>
                      <a:lnTo>
                        <a:pt x="150" y="886"/>
                      </a:lnTo>
                      <a:cubicBezTo>
                        <a:pt x="16" y="965"/>
                        <a:pt x="1" y="1083"/>
                        <a:pt x="119" y="1154"/>
                      </a:cubicBezTo>
                      <a:lnTo>
                        <a:pt x="1946" y="2209"/>
                      </a:lnTo>
                      <a:cubicBezTo>
                        <a:pt x="2012" y="2237"/>
                        <a:pt x="2082" y="2251"/>
                        <a:pt x="2151" y="2251"/>
                      </a:cubicBezTo>
                      <a:cubicBezTo>
                        <a:pt x="2238" y="2251"/>
                        <a:pt x="2324" y="2229"/>
                        <a:pt x="2403" y="2185"/>
                      </a:cubicBezTo>
                      <a:lnTo>
                        <a:pt x="3828" y="1366"/>
                      </a:lnTo>
                      <a:cubicBezTo>
                        <a:pt x="3954" y="1288"/>
                        <a:pt x="3978" y="1169"/>
                        <a:pt x="3860" y="1099"/>
                      </a:cubicBezTo>
                      <a:lnTo>
                        <a:pt x="2032" y="43"/>
                      </a:lnTo>
                      <a:cubicBezTo>
                        <a:pt x="1964" y="14"/>
                        <a:pt x="1893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26"/>
                <p:cNvSpPr/>
                <p:nvPr/>
              </p:nvSpPr>
              <p:spPr>
                <a:xfrm>
                  <a:off x="4463375" y="2050725"/>
                  <a:ext cx="107125" cy="6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2440" extrusionOk="0">
                      <a:moveTo>
                        <a:pt x="1825" y="1"/>
                      </a:moveTo>
                      <a:cubicBezTo>
                        <a:pt x="1755" y="1"/>
                        <a:pt x="1685" y="18"/>
                        <a:pt x="1623" y="56"/>
                      </a:cubicBezTo>
                      <a:lnTo>
                        <a:pt x="126" y="922"/>
                      </a:lnTo>
                      <a:cubicBezTo>
                        <a:pt x="8" y="985"/>
                        <a:pt x="0" y="1088"/>
                        <a:pt x="95" y="1143"/>
                      </a:cubicBezTo>
                      <a:lnTo>
                        <a:pt x="2268" y="2403"/>
                      </a:lnTo>
                      <a:cubicBezTo>
                        <a:pt x="2323" y="2427"/>
                        <a:pt x="2382" y="2439"/>
                        <a:pt x="2439" y="2439"/>
                      </a:cubicBezTo>
                      <a:cubicBezTo>
                        <a:pt x="2514" y="2439"/>
                        <a:pt x="2588" y="2419"/>
                        <a:pt x="2654" y="2379"/>
                      </a:cubicBezTo>
                      <a:lnTo>
                        <a:pt x="4158" y="1513"/>
                      </a:lnTo>
                      <a:cubicBezTo>
                        <a:pt x="4269" y="1450"/>
                        <a:pt x="4284" y="1348"/>
                        <a:pt x="4182" y="1292"/>
                      </a:cubicBezTo>
                      <a:lnTo>
                        <a:pt x="2008" y="40"/>
                      </a:lnTo>
                      <a:cubicBezTo>
                        <a:pt x="1949" y="14"/>
                        <a:pt x="1887" y="1"/>
                        <a:pt x="182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26"/>
                <p:cNvSpPr/>
                <p:nvPr/>
              </p:nvSpPr>
              <p:spPr>
                <a:xfrm>
                  <a:off x="4542725" y="2096400"/>
                  <a:ext cx="107125" cy="6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2438" extrusionOk="0">
                      <a:moveTo>
                        <a:pt x="1825" y="1"/>
                      </a:moveTo>
                      <a:cubicBezTo>
                        <a:pt x="1755" y="1"/>
                        <a:pt x="1685" y="18"/>
                        <a:pt x="1622" y="56"/>
                      </a:cubicBezTo>
                      <a:lnTo>
                        <a:pt x="126" y="922"/>
                      </a:lnTo>
                      <a:cubicBezTo>
                        <a:pt x="8" y="985"/>
                        <a:pt x="0" y="1088"/>
                        <a:pt x="95" y="1143"/>
                      </a:cubicBezTo>
                      <a:lnTo>
                        <a:pt x="2268" y="2395"/>
                      </a:lnTo>
                      <a:cubicBezTo>
                        <a:pt x="2326" y="2424"/>
                        <a:pt x="2386" y="2438"/>
                        <a:pt x="2447" y="2438"/>
                      </a:cubicBezTo>
                      <a:cubicBezTo>
                        <a:pt x="2519" y="2438"/>
                        <a:pt x="2590" y="2418"/>
                        <a:pt x="2654" y="2379"/>
                      </a:cubicBezTo>
                      <a:lnTo>
                        <a:pt x="4158" y="1513"/>
                      </a:lnTo>
                      <a:cubicBezTo>
                        <a:pt x="4269" y="1450"/>
                        <a:pt x="4284" y="1348"/>
                        <a:pt x="4182" y="1293"/>
                      </a:cubicBezTo>
                      <a:lnTo>
                        <a:pt x="2008" y="40"/>
                      </a:lnTo>
                      <a:cubicBezTo>
                        <a:pt x="1949" y="14"/>
                        <a:pt x="1887" y="1"/>
                        <a:pt x="182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26"/>
                <p:cNvSpPr/>
                <p:nvPr/>
              </p:nvSpPr>
              <p:spPr>
                <a:xfrm>
                  <a:off x="4621850" y="2142150"/>
                  <a:ext cx="107150" cy="6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6" h="2437" extrusionOk="0">
                      <a:moveTo>
                        <a:pt x="1841" y="1"/>
                      </a:moveTo>
                      <a:cubicBezTo>
                        <a:pt x="1768" y="1"/>
                        <a:pt x="1696" y="19"/>
                        <a:pt x="1631" y="53"/>
                      </a:cubicBezTo>
                      <a:lnTo>
                        <a:pt x="127" y="920"/>
                      </a:lnTo>
                      <a:cubicBezTo>
                        <a:pt x="17" y="990"/>
                        <a:pt x="1" y="1085"/>
                        <a:pt x="103" y="1148"/>
                      </a:cubicBezTo>
                      <a:lnTo>
                        <a:pt x="2277" y="2400"/>
                      </a:lnTo>
                      <a:cubicBezTo>
                        <a:pt x="2334" y="2425"/>
                        <a:pt x="2394" y="2437"/>
                        <a:pt x="2453" y="2437"/>
                      </a:cubicBezTo>
                      <a:cubicBezTo>
                        <a:pt x="2526" y="2437"/>
                        <a:pt x="2598" y="2419"/>
                        <a:pt x="2663" y="2384"/>
                      </a:cubicBezTo>
                      <a:lnTo>
                        <a:pt x="4159" y="1518"/>
                      </a:lnTo>
                      <a:cubicBezTo>
                        <a:pt x="4277" y="1455"/>
                        <a:pt x="4285" y="1353"/>
                        <a:pt x="4191" y="1298"/>
                      </a:cubicBezTo>
                      <a:lnTo>
                        <a:pt x="2017" y="37"/>
                      </a:lnTo>
                      <a:cubicBezTo>
                        <a:pt x="1960" y="13"/>
                        <a:pt x="1901" y="1"/>
                        <a:pt x="184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26"/>
                <p:cNvSpPr/>
                <p:nvPr/>
              </p:nvSpPr>
              <p:spPr>
                <a:xfrm>
                  <a:off x="4701200" y="2188075"/>
                  <a:ext cx="107350" cy="6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4" h="2435" extrusionOk="0">
                      <a:moveTo>
                        <a:pt x="1839" y="1"/>
                      </a:moveTo>
                      <a:cubicBezTo>
                        <a:pt x="1767" y="1"/>
                        <a:pt x="1695" y="21"/>
                        <a:pt x="1631" y="59"/>
                      </a:cubicBezTo>
                      <a:lnTo>
                        <a:pt x="127" y="918"/>
                      </a:lnTo>
                      <a:cubicBezTo>
                        <a:pt x="17" y="981"/>
                        <a:pt x="1" y="1083"/>
                        <a:pt x="103" y="1138"/>
                      </a:cubicBezTo>
                      <a:lnTo>
                        <a:pt x="2277" y="2398"/>
                      </a:lnTo>
                      <a:cubicBezTo>
                        <a:pt x="2330" y="2423"/>
                        <a:pt x="2390" y="2435"/>
                        <a:pt x="2450" y="2435"/>
                      </a:cubicBezTo>
                      <a:cubicBezTo>
                        <a:pt x="2523" y="2435"/>
                        <a:pt x="2598" y="2417"/>
                        <a:pt x="2663" y="2382"/>
                      </a:cubicBezTo>
                      <a:lnTo>
                        <a:pt x="4167" y="1516"/>
                      </a:lnTo>
                      <a:cubicBezTo>
                        <a:pt x="4277" y="1445"/>
                        <a:pt x="4293" y="1351"/>
                        <a:pt x="4191" y="1288"/>
                      </a:cubicBezTo>
                      <a:lnTo>
                        <a:pt x="2017" y="43"/>
                      </a:lnTo>
                      <a:cubicBezTo>
                        <a:pt x="1960" y="15"/>
                        <a:pt x="1899" y="1"/>
                        <a:pt x="1839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26"/>
                <p:cNvSpPr/>
                <p:nvPr/>
              </p:nvSpPr>
              <p:spPr>
                <a:xfrm>
                  <a:off x="4780550" y="2233750"/>
                  <a:ext cx="107150" cy="6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6" h="2438" extrusionOk="0">
                      <a:moveTo>
                        <a:pt x="1838" y="1"/>
                      </a:moveTo>
                      <a:cubicBezTo>
                        <a:pt x="1766" y="1"/>
                        <a:pt x="1695" y="21"/>
                        <a:pt x="1631" y="59"/>
                      </a:cubicBezTo>
                      <a:lnTo>
                        <a:pt x="127" y="926"/>
                      </a:lnTo>
                      <a:cubicBezTo>
                        <a:pt x="16" y="989"/>
                        <a:pt x="1" y="1091"/>
                        <a:pt x="103" y="1146"/>
                      </a:cubicBezTo>
                      <a:lnTo>
                        <a:pt x="2277" y="2398"/>
                      </a:lnTo>
                      <a:cubicBezTo>
                        <a:pt x="2332" y="2424"/>
                        <a:pt x="2393" y="2438"/>
                        <a:pt x="2454" y="2438"/>
                      </a:cubicBezTo>
                      <a:cubicBezTo>
                        <a:pt x="2524" y="2438"/>
                        <a:pt x="2596" y="2420"/>
                        <a:pt x="2663" y="2383"/>
                      </a:cubicBezTo>
                      <a:lnTo>
                        <a:pt x="4159" y="1516"/>
                      </a:lnTo>
                      <a:cubicBezTo>
                        <a:pt x="4277" y="1453"/>
                        <a:pt x="4285" y="1351"/>
                        <a:pt x="4191" y="1296"/>
                      </a:cubicBezTo>
                      <a:lnTo>
                        <a:pt x="2017" y="43"/>
                      </a:lnTo>
                      <a:cubicBezTo>
                        <a:pt x="1959" y="15"/>
                        <a:pt x="1899" y="1"/>
                        <a:pt x="1838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26"/>
                <p:cNvSpPr/>
                <p:nvPr/>
              </p:nvSpPr>
              <p:spPr>
                <a:xfrm>
                  <a:off x="4859900" y="2279575"/>
                  <a:ext cx="107125" cy="6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2438" extrusionOk="0">
                      <a:moveTo>
                        <a:pt x="1841" y="1"/>
                      </a:moveTo>
                      <a:cubicBezTo>
                        <a:pt x="1768" y="1"/>
                        <a:pt x="1696" y="19"/>
                        <a:pt x="1631" y="53"/>
                      </a:cubicBezTo>
                      <a:lnTo>
                        <a:pt x="127" y="920"/>
                      </a:lnTo>
                      <a:cubicBezTo>
                        <a:pt x="16" y="991"/>
                        <a:pt x="1" y="1085"/>
                        <a:pt x="103" y="1148"/>
                      </a:cubicBezTo>
                      <a:lnTo>
                        <a:pt x="2277" y="2400"/>
                      </a:lnTo>
                      <a:cubicBezTo>
                        <a:pt x="2330" y="2425"/>
                        <a:pt x="2388" y="2437"/>
                        <a:pt x="2447" y="2437"/>
                      </a:cubicBezTo>
                      <a:cubicBezTo>
                        <a:pt x="2519" y="2437"/>
                        <a:pt x="2593" y="2419"/>
                        <a:pt x="2663" y="2385"/>
                      </a:cubicBezTo>
                      <a:lnTo>
                        <a:pt x="4159" y="1518"/>
                      </a:lnTo>
                      <a:cubicBezTo>
                        <a:pt x="4277" y="1455"/>
                        <a:pt x="4285" y="1353"/>
                        <a:pt x="4190" y="1298"/>
                      </a:cubicBezTo>
                      <a:lnTo>
                        <a:pt x="2017" y="38"/>
                      </a:lnTo>
                      <a:cubicBezTo>
                        <a:pt x="1960" y="13"/>
                        <a:pt x="1900" y="1"/>
                        <a:pt x="184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26"/>
                <p:cNvSpPr/>
                <p:nvPr/>
              </p:nvSpPr>
              <p:spPr>
                <a:xfrm>
                  <a:off x="4939250" y="2325400"/>
                  <a:ext cx="107125" cy="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2439" extrusionOk="0">
                      <a:moveTo>
                        <a:pt x="1833" y="0"/>
                      </a:moveTo>
                      <a:cubicBezTo>
                        <a:pt x="1763" y="0"/>
                        <a:pt x="1693" y="18"/>
                        <a:pt x="1631" y="55"/>
                      </a:cubicBezTo>
                      <a:lnTo>
                        <a:pt x="126" y="922"/>
                      </a:lnTo>
                      <a:cubicBezTo>
                        <a:pt x="8" y="985"/>
                        <a:pt x="0" y="1087"/>
                        <a:pt x="95" y="1142"/>
                      </a:cubicBezTo>
                      <a:lnTo>
                        <a:pt x="2269" y="2402"/>
                      </a:lnTo>
                      <a:cubicBezTo>
                        <a:pt x="2324" y="2426"/>
                        <a:pt x="2382" y="2438"/>
                        <a:pt x="2440" y="2438"/>
                      </a:cubicBezTo>
                      <a:cubicBezTo>
                        <a:pt x="2514" y="2438"/>
                        <a:pt x="2588" y="2419"/>
                        <a:pt x="2655" y="2379"/>
                      </a:cubicBezTo>
                      <a:lnTo>
                        <a:pt x="4159" y="1512"/>
                      </a:lnTo>
                      <a:cubicBezTo>
                        <a:pt x="4277" y="1449"/>
                        <a:pt x="4285" y="1347"/>
                        <a:pt x="4182" y="1292"/>
                      </a:cubicBezTo>
                      <a:lnTo>
                        <a:pt x="2017" y="40"/>
                      </a:lnTo>
                      <a:cubicBezTo>
                        <a:pt x="1958" y="14"/>
                        <a:pt x="1895" y="0"/>
                        <a:pt x="1833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26"/>
                <p:cNvSpPr/>
                <p:nvPr/>
              </p:nvSpPr>
              <p:spPr>
                <a:xfrm>
                  <a:off x="5018600" y="2371125"/>
                  <a:ext cx="107125" cy="6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2440" extrusionOk="0">
                      <a:moveTo>
                        <a:pt x="1840" y="1"/>
                      </a:moveTo>
                      <a:cubicBezTo>
                        <a:pt x="1766" y="1"/>
                        <a:pt x="1692" y="19"/>
                        <a:pt x="1623" y="54"/>
                      </a:cubicBezTo>
                      <a:lnTo>
                        <a:pt x="126" y="920"/>
                      </a:lnTo>
                      <a:cubicBezTo>
                        <a:pt x="8" y="991"/>
                        <a:pt x="0" y="1093"/>
                        <a:pt x="95" y="1148"/>
                      </a:cubicBezTo>
                      <a:lnTo>
                        <a:pt x="2268" y="2400"/>
                      </a:lnTo>
                      <a:cubicBezTo>
                        <a:pt x="2328" y="2426"/>
                        <a:pt x="2390" y="2440"/>
                        <a:pt x="2452" y="2440"/>
                      </a:cubicBezTo>
                      <a:cubicBezTo>
                        <a:pt x="2522" y="2440"/>
                        <a:pt x="2592" y="2422"/>
                        <a:pt x="2654" y="2385"/>
                      </a:cubicBezTo>
                      <a:lnTo>
                        <a:pt x="4159" y="1518"/>
                      </a:lnTo>
                      <a:cubicBezTo>
                        <a:pt x="4269" y="1455"/>
                        <a:pt x="4285" y="1353"/>
                        <a:pt x="4182" y="1298"/>
                      </a:cubicBezTo>
                      <a:lnTo>
                        <a:pt x="2016" y="38"/>
                      </a:lnTo>
                      <a:cubicBezTo>
                        <a:pt x="1960" y="13"/>
                        <a:pt x="1900" y="1"/>
                        <a:pt x="184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26"/>
                <p:cNvSpPr/>
                <p:nvPr/>
              </p:nvSpPr>
              <p:spPr>
                <a:xfrm>
                  <a:off x="5097950" y="2417000"/>
                  <a:ext cx="107125" cy="6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2438" extrusionOk="0">
                      <a:moveTo>
                        <a:pt x="1836" y="1"/>
                      </a:moveTo>
                      <a:cubicBezTo>
                        <a:pt x="1762" y="1"/>
                        <a:pt x="1687" y="19"/>
                        <a:pt x="1623" y="54"/>
                      </a:cubicBezTo>
                      <a:lnTo>
                        <a:pt x="126" y="920"/>
                      </a:lnTo>
                      <a:cubicBezTo>
                        <a:pt x="8" y="983"/>
                        <a:pt x="0" y="1085"/>
                        <a:pt x="95" y="1140"/>
                      </a:cubicBezTo>
                      <a:lnTo>
                        <a:pt x="2268" y="2400"/>
                      </a:lnTo>
                      <a:cubicBezTo>
                        <a:pt x="2325" y="2425"/>
                        <a:pt x="2385" y="2437"/>
                        <a:pt x="2445" y="2437"/>
                      </a:cubicBezTo>
                      <a:cubicBezTo>
                        <a:pt x="2517" y="2437"/>
                        <a:pt x="2589" y="2419"/>
                        <a:pt x="2654" y="2385"/>
                      </a:cubicBezTo>
                      <a:lnTo>
                        <a:pt x="4158" y="1518"/>
                      </a:lnTo>
                      <a:cubicBezTo>
                        <a:pt x="4269" y="1447"/>
                        <a:pt x="4284" y="1353"/>
                        <a:pt x="4182" y="1290"/>
                      </a:cubicBezTo>
                      <a:lnTo>
                        <a:pt x="2008" y="38"/>
                      </a:lnTo>
                      <a:cubicBezTo>
                        <a:pt x="1955" y="13"/>
                        <a:pt x="1896" y="1"/>
                        <a:pt x="183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26"/>
                <p:cNvSpPr/>
                <p:nvPr/>
              </p:nvSpPr>
              <p:spPr>
                <a:xfrm>
                  <a:off x="5177300" y="2462750"/>
                  <a:ext cx="107125" cy="6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2438" extrusionOk="0">
                      <a:moveTo>
                        <a:pt x="1830" y="0"/>
                      </a:moveTo>
                      <a:cubicBezTo>
                        <a:pt x="1758" y="0"/>
                        <a:pt x="1687" y="20"/>
                        <a:pt x="1622" y="59"/>
                      </a:cubicBezTo>
                      <a:lnTo>
                        <a:pt x="126" y="925"/>
                      </a:lnTo>
                      <a:cubicBezTo>
                        <a:pt x="8" y="988"/>
                        <a:pt x="0" y="1090"/>
                        <a:pt x="95" y="1145"/>
                      </a:cubicBezTo>
                      <a:lnTo>
                        <a:pt x="2268" y="2398"/>
                      </a:lnTo>
                      <a:cubicBezTo>
                        <a:pt x="2327" y="2423"/>
                        <a:pt x="2390" y="2437"/>
                        <a:pt x="2452" y="2437"/>
                      </a:cubicBezTo>
                      <a:cubicBezTo>
                        <a:pt x="2522" y="2437"/>
                        <a:pt x="2591" y="2419"/>
                        <a:pt x="2654" y="2382"/>
                      </a:cubicBezTo>
                      <a:lnTo>
                        <a:pt x="4158" y="1516"/>
                      </a:lnTo>
                      <a:cubicBezTo>
                        <a:pt x="4269" y="1453"/>
                        <a:pt x="4284" y="1350"/>
                        <a:pt x="4182" y="1295"/>
                      </a:cubicBezTo>
                      <a:lnTo>
                        <a:pt x="2008" y="43"/>
                      </a:lnTo>
                      <a:cubicBezTo>
                        <a:pt x="1951" y="14"/>
                        <a:pt x="1890" y="0"/>
                        <a:pt x="183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26"/>
                <p:cNvSpPr/>
                <p:nvPr/>
              </p:nvSpPr>
              <p:spPr>
                <a:xfrm>
                  <a:off x="5256450" y="2508500"/>
                  <a:ext cx="107325" cy="6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3" h="2440" extrusionOk="0">
                      <a:moveTo>
                        <a:pt x="1833" y="0"/>
                      </a:moveTo>
                      <a:cubicBezTo>
                        <a:pt x="1762" y="0"/>
                        <a:pt x="1693" y="18"/>
                        <a:pt x="1630" y="56"/>
                      </a:cubicBezTo>
                      <a:lnTo>
                        <a:pt x="126" y="922"/>
                      </a:lnTo>
                      <a:cubicBezTo>
                        <a:pt x="16" y="985"/>
                        <a:pt x="0" y="1087"/>
                        <a:pt x="102" y="1142"/>
                      </a:cubicBezTo>
                      <a:lnTo>
                        <a:pt x="2276" y="2403"/>
                      </a:lnTo>
                      <a:cubicBezTo>
                        <a:pt x="2333" y="2427"/>
                        <a:pt x="2393" y="2439"/>
                        <a:pt x="2452" y="2439"/>
                      </a:cubicBezTo>
                      <a:cubicBezTo>
                        <a:pt x="2525" y="2439"/>
                        <a:pt x="2597" y="2421"/>
                        <a:pt x="2662" y="2387"/>
                      </a:cubicBezTo>
                      <a:lnTo>
                        <a:pt x="4158" y="1513"/>
                      </a:lnTo>
                      <a:cubicBezTo>
                        <a:pt x="4276" y="1450"/>
                        <a:pt x="4292" y="1347"/>
                        <a:pt x="4190" y="1292"/>
                      </a:cubicBezTo>
                      <a:lnTo>
                        <a:pt x="2016" y="40"/>
                      </a:lnTo>
                      <a:cubicBezTo>
                        <a:pt x="1957" y="14"/>
                        <a:pt x="1895" y="0"/>
                        <a:pt x="1833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26"/>
                <p:cNvSpPr/>
                <p:nvPr/>
              </p:nvSpPr>
              <p:spPr>
                <a:xfrm>
                  <a:off x="5136725" y="2667250"/>
                  <a:ext cx="117775" cy="6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1" h="2682" extrusionOk="0">
                      <a:moveTo>
                        <a:pt x="1843" y="1"/>
                      </a:moveTo>
                      <a:cubicBezTo>
                        <a:pt x="1775" y="1"/>
                        <a:pt x="1707" y="19"/>
                        <a:pt x="1647" y="53"/>
                      </a:cubicBezTo>
                      <a:lnTo>
                        <a:pt x="119" y="928"/>
                      </a:lnTo>
                      <a:cubicBezTo>
                        <a:pt x="16" y="998"/>
                        <a:pt x="1" y="1093"/>
                        <a:pt x="95" y="1140"/>
                      </a:cubicBezTo>
                      <a:lnTo>
                        <a:pt x="2702" y="2644"/>
                      </a:lnTo>
                      <a:cubicBezTo>
                        <a:pt x="2752" y="2669"/>
                        <a:pt x="2808" y="2681"/>
                        <a:pt x="2864" y="2681"/>
                      </a:cubicBezTo>
                      <a:cubicBezTo>
                        <a:pt x="2933" y="2681"/>
                        <a:pt x="3004" y="2663"/>
                        <a:pt x="3064" y="2629"/>
                      </a:cubicBezTo>
                      <a:lnTo>
                        <a:pt x="4584" y="1747"/>
                      </a:lnTo>
                      <a:cubicBezTo>
                        <a:pt x="4695" y="1684"/>
                        <a:pt x="4710" y="1589"/>
                        <a:pt x="4616" y="1542"/>
                      </a:cubicBezTo>
                      <a:lnTo>
                        <a:pt x="2009" y="38"/>
                      </a:lnTo>
                      <a:cubicBezTo>
                        <a:pt x="1956" y="13"/>
                        <a:pt x="1899" y="1"/>
                        <a:pt x="184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26"/>
                <p:cNvSpPr/>
                <p:nvPr/>
              </p:nvSpPr>
              <p:spPr>
                <a:xfrm>
                  <a:off x="5051075" y="2617825"/>
                  <a:ext cx="117775" cy="6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1" h="2682" extrusionOk="0">
                      <a:moveTo>
                        <a:pt x="1844" y="1"/>
                      </a:moveTo>
                      <a:cubicBezTo>
                        <a:pt x="1775" y="1"/>
                        <a:pt x="1707" y="19"/>
                        <a:pt x="1647" y="54"/>
                      </a:cubicBezTo>
                      <a:lnTo>
                        <a:pt x="119" y="928"/>
                      </a:lnTo>
                      <a:cubicBezTo>
                        <a:pt x="9" y="991"/>
                        <a:pt x="1" y="1085"/>
                        <a:pt x="95" y="1140"/>
                      </a:cubicBezTo>
                      <a:lnTo>
                        <a:pt x="2702" y="2645"/>
                      </a:lnTo>
                      <a:cubicBezTo>
                        <a:pt x="2752" y="2669"/>
                        <a:pt x="2808" y="2682"/>
                        <a:pt x="2864" y="2682"/>
                      </a:cubicBezTo>
                      <a:cubicBezTo>
                        <a:pt x="2934" y="2682"/>
                        <a:pt x="3004" y="2664"/>
                        <a:pt x="3064" y="2629"/>
                      </a:cubicBezTo>
                      <a:lnTo>
                        <a:pt x="4584" y="1747"/>
                      </a:lnTo>
                      <a:cubicBezTo>
                        <a:pt x="4695" y="1684"/>
                        <a:pt x="4710" y="1589"/>
                        <a:pt x="4616" y="1542"/>
                      </a:cubicBezTo>
                      <a:lnTo>
                        <a:pt x="2009" y="38"/>
                      </a:lnTo>
                      <a:cubicBezTo>
                        <a:pt x="1956" y="13"/>
                        <a:pt x="1900" y="1"/>
                        <a:pt x="1844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26"/>
                <p:cNvSpPr/>
                <p:nvPr/>
              </p:nvSpPr>
              <p:spPr>
                <a:xfrm>
                  <a:off x="4965250" y="2568300"/>
                  <a:ext cx="117750" cy="6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0" h="2683" extrusionOk="0">
                      <a:moveTo>
                        <a:pt x="1842" y="1"/>
                      </a:moveTo>
                      <a:cubicBezTo>
                        <a:pt x="1773" y="1"/>
                        <a:pt x="1705" y="16"/>
                        <a:pt x="1646" y="50"/>
                      </a:cubicBezTo>
                      <a:lnTo>
                        <a:pt x="126" y="932"/>
                      </a:lnTo>
                      <a:cubicBezTo>
                        <a:pt x="16" y="995"/>
                        <a:pt x="0" y="1090"/>
                        <a:pt x="95" y="1145"/>
                      </a:cubicBezTo>
                      <a:lnTo>
                        <a:pt x="2701" y="2649"/>
                      </a:lnTo>
                      <a:cubicBezTo>
                        <a:pt x="2756" y="2671"/>
                        <a:pt x="2814" y="2683"/>
                        <a:pt x="2872" y="2683"/>
                      </a:cubicBezTo>
                      <a:cubicBezTo>
                        <a:pt x="2939" y="2683"/>
                        <a:pt x="3005" y="2667"/>
                        <a:pt x="3064" y="2633"/>
                      </a:cubicBezTo>
                      <a:lnTo>
                        <a:pt x="4591" y="1751"/>
                      </a:lnTo>
                      <a:cubicBezTo>
                        <a:pt x="4702" y="1688"/>
                        <a:pt x="4710" y="1594"/>
                        <a:pt x="4615" y="1538"/>
                      </a:cubicBezTo>
                      <a:lnTo>
                        <a:pt x="2016" y="34"/>
                      </a:lnTo>
                      <a:cubicBezTo>
                        <a:pt x="1961" y="12"/>
                        <a:pt x="1901" y="1"/>
                        <a:pt x="184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26"/>
                <p:cNvSpPr/>
                <p:nvPr/>
              </p:nvSpPr>
              <p:spPr>
                <a:xfrm>
                  <a:off x="4432250" y="2260475"/>
                  <a:ext cx="565100" cy="32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04" h="13015" extrusionOk="0">
                      <a:moveTo>
                        <a:pt x="1844" y="1"/>
                      </a:moveTo>
                      <a:cubicBezTo>
                        <a:pt x="1775" y="1"/>
                        <a:pt x="1707" y="19"/>
                        <a:pt x="1647" y="53"/>
                      </a:cubicBezTo>
                      <a:lnTo>
                        <a:pt x="119" y="935"/>
                      </a:lnTo>
                      <a:cubicBezTo>
                        <a:pt x="9" y="998"/>
                        <a:pt x="1" y="1093"/>
                        <a:pt x="95" y="1148"/>
                      </a:cubicBezTo>
                      <a:lnTo>
                        <a:pt x="20595" y="12977"/>
                      </a:lnTo>
                      <a:cubicBezTo>
                        <a:pt x="20645" y="13002"/>
                        <a:pt x="20700" y="13014"/>
                        <a:pt x="20755" y="13014"/>
                      </a:cubicBezTo>
                      <a:cubicBezTo>
                        <a:pt x="20823" y="13014"/>
                        <a:pt x="20893" y="12996"/>
                        <a:pt x="20958" y="12962"/>
                      </a:cubicBezTo>
                      <a:lnTo>
                        <a:pt x="22486" y="12087"/>
                      </a:lnTo>
                      <a:cubicBezTo>
                        <a:pt x="22588" y="12024"/>
                        <a:pt x="22604" y="11930"/>
                        <a:pt x="22509" y="11875"/>
                      </a:cubicBezTo>
                      <a:lnTo>
                        <a:pt x="2009" y="38"/>
                      </a:lnTo>
                      <a:cubicBezTo>
                        <a:pt x="1956" y="13"/>
                        <a:pt x="1900" y="1"/>
                        <a:pt x="1844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26"/>
                <p:cNvSpPr/>
                <p:nvPr/>
              </p:nvSpPr>
              <p:spPr>
                <a:xfrm>
                  <a:off x="4840800" y="1848525"/>
                  <a:ext cx="676350" cy="39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54" h="15619" extrusionOk="0">
                      <a:moveTo>
                        <a:pt x="7022" y="1"/>
                      </a:moveTo>
                      <a:cubicBezTo>
                        <a:pt x="6706" y="1"/>
                        <a:pt x="6374" y="79"/>
                        <a:pt x="6112" y="229"/>
                      </a:cubicBezTo>
                      <a:lnTo>
                        <a:pt x="552" y="3442"/>
                      </a:lnTo>
                      <a:lnTo>
                        <a:pt x="1" y="3316"/>
                      </a:lnTo>
                      <a:lnTo>
                        <a:pt x="1" y="4057"/>
                      </a:lnTo>
                      <a:cubicBezTo>
                        <a:pt x="1" y="4206"/>
                        <a:pt x="95" y="4348"/>
                        <a:pt x="276" y="4458"/>
                      </a:cubicBezTo>
                      <a:lnTo>
                        <a:pt x="19327" y="15460"/>
                      </a:lnTo>
                      <a:cubicBezTo>
                        <a:pt x="19512" y="15567"/>
                        <a:pt x="19760" y="15619"/>
                        <a:pt x="20021" y="15619"/>
                      </a:cubicBezTo>
                      <a:cubicBezTo>
                        <a:pt x="20340" y="15619"/>
                        <a:pt x="20678" y="15541"/>
                        <a:pt x="20942" y="15389"/>
                      </a:cubicBezTo>
                      <a:lnTo>
                        <a:pt x="26660" y="12090"/>
                      </a:lnTo>
                      <a:cubicBezTo>
                        <a:pt x="26919" y="11940"/>
                        <a:pt x="27053" y="11743"/>
                        <a:pt x="27053" y="11562"/>
                      </a:cubicBezTo>
                      <a:lnTo>
                        <a:pt x="27053" y="10822"/>
                      </a:lnTo>
                      <a:lnTo>
                        <a:pt x="26195" y="10822"/>
                      </a:lnTo>
                      <a:lnTo>
                        <a:pt x="7727" y="166"/>
                      </a:lnTo>
                      <a:cubicBezTo>
                        <a:pt x="7537" y="55"/>
                        <a:pt x="7285" y="1"/>
                        <a:pt x="702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26"/>
                <p:cNvSpPr/>
                <p:nvPr/>
              </p:nvSpPr>
              <p:spPr>
                <a:xfrm>
                  <a:off x="4840800" y="1830025"/>
                  <a:ext cx="676350" cy="39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54" h="15622" extrusionOk="0">
                      <a:moveTo>
                        <a:pt x="7022" y="1"/>
                      </a:moveTo>
                      <a:cubicBezTo>
                        <a:pt x="6706" y="1"/>
                        <a:pt x="6374" y="78"/>
                        <a:pt x="6112" y="229"/>
                      </a:cubicBezTo>
                      <a:lnTo>
                        <a:pt x="394" y="3529"/>
                      </a:lnTo>
                      <a:cubicBezTo>
                        <a:pt x="135" y="3686"/>
                        <a:pt x="1" y="3875"/>
                        <a:pt x="1" y="4056"/>
                      </a:cubicBezTo>
                      <a:cubicBezTo>
                        <a:pt x="1" y="4214"/>
                        <a:pt x="95" y="4355"/>
                        <a:pt x="284" y="4466"/>
                      </a:cubicBezTo>
                      <a:lnTo>
                        <a:pt x="19327" y="15460"/>
                      </a:lnTo>
                      <a:cubicBezTo>
                        <a:pt x="19515" y="15568"/>
                        <a:pt x="19768" y="15622"/>
                        <a:pt x="20034" y="15622"/>
                      </a:cubicBezTo>
                      <a:cubicBezTo>
                        <a:pt x="20349" y="15622"/>
                        <a:pt x="20681" y="15547"/>
                        <a:pt x="20942" y="15397"/>
                      </a:cubicBezTo>
                      <a:lnTo>
                        <a:pt x="26660" y="12089"/>
                      </a:lnTo>
                      <a:cubicBezTo>
                        <a:pt x="26919" y="11940"/>
                        <a:pt x="27053" y="11751"/>
                        <a:pt x="27053" y="11562"/>
                      </a:cubicBezTo>
                      <a:cubicBezTo>
                        <a:pt x="27053" y="11412"/>
                        <a:pt x="26959" y="11270"/>
                        <a:pt x="26770" y="11160"/>
                      </a:cubicBezTo>
                      <a:lnTo>
                        <a:pt x="7727" y="166"/>
                      </a:lnTo>
                      <a:cubicBezTo>
                        <a:pt x="7537" y="55"/>
                        <a:pt x="7285" y="1"/>
                        <a:pt x="702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26"/>
                <p:cNvSpPr/>
                <p:nvPr/>
              </p:nvSpPr>
              <p:spPr>
                <a:xfrm>
                  <a:off x="5011900" y="1763875"/>
                  <a:ext cx="334350" cy="35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4" h="14321" extrusionOk="0">
                      <a:moveTo>
                        <a:pt x="1" y="0"/>
                      </a:moveTo>
                      <a:lnTo>
                        <a:pt x="1" y="6994"/>
                      </a:lnTo>
                      <a:cubicBezTo>
                        <a:pt x="1" y="7033"/>
                        <a:pt x="24" y="7072"/>
                        <a:pt x="64" y="7088"/>
                      </a:cubicBezTo>
                      <a:lnTo>
                        <a:pt x="12523" y="14286"/>
                      </a:lnTo>
                      <a:cubicBezTo>
                        <a:pt x="12578" y="14308"/>
                        <a:pt x="12636" y="14320"/>
                        <a:pt x="12693" y="14320"/>
                      </a:cubicBezTo>
                      <a:cubicBezTo>
                        <a:pt x="12760" y="14320"/>
                        <a:pt x="12826" y="14304"/>
                        <a:pt x="12885" y="14271"/>
                      </a:cubicBezTo>
                      <a:lnTo>
                        <a:pt x="13287" y="14034"/>
                      </a:lnTo>
                      <a:cubicBezTo>
                        <a:pt x="13334" y="14019"/>
                        <a:pt x="13365" y="13971"/>
                        <a:pt x="13373" y="13916"/>
                      </a:cubicBezTo>
                      <a:lnTo>
                        <a:pt x="13373" y="6923"/>
                      </a:lnTo>
                      <a:lnTo>
                        <a:pt x="11554" y="651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26"/>
                <p:cNvSpPr/>
                <p:nvPr/>
              </p:nvSpPr>
              <p:spPr>
                <a:xfrm>
                  <a:off x="5010925" y="1753875"/>
                  <a:ext cx="335325" cy="19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3" h="7719" extrusionOk="0">
                      <a:moveTo>
                        <a:pt x="717" y="1"/>
                      </a:moveTo>
                      <a:cubicBezTo>
                        <a:pt x="648" y="1"/>
                        <a:pt x="581" y="19"/>
                        <a:pt x="520" y="54"/>
                      </a:cubicBezTo>
                      <a:lnTo>
                        <a:pt x="126" y="282"/>
                      </a:lnTo>
                      <a:cubicBezTo>
                        <a:pt x="16" y="345"/>
                        <a:pt x="0" y="439"/>
                        <a:pt x="95" y="495"/>
                      </a:cubicBezTo>
                      <a:lnTo>
                        <a:pt x="12562" y="7685"/>
                      </a:lnTo>
                      <a:cubicBezTo>
                        <a:pt x="12613" y="7707"/>
                        <a:pt x="12669" y="7719"/>
                        <a:pt x="12726" y="7719"/>
                      </a:cubicBezTo>
                      <a:cubicBezTo>
                        <a:pt x="12791" y="7719"/>
                        <a:pt x="12857" y="7703"/>
                        <a:pt x="12916" y="7669"/>
                      </a:cubicBezTo>
                      <a:lnTo>
                        <a:pt x="13318" y="7441"/>
                      </a:lnTo>
                      <a:cubicBezTo>
                        <a:pt x="13365" y="7417"/>
                        <a:pt x="13404" y="7378"/>
                        <a:pt x="13412" y="7323"/>
                      </a:cubicBezTo>
                      <a:cubicBezTo>
                        <a:pt x="13404" y="7283"/>
                        <a:pt x="13381" y="7244"/>
                        <a:pt x="13349" y="7228"/>
                      </a:cubicBezTo>
                      <a:lnTo>
                        <a:pt x="882" y="38"/>
                      </a:lnTo>
                      <a:cubicBezTo>
                        <a:pt x="829" y="13"/>
                        <a:pt x="773" y="1"/>
                        <a:pt x="717" y="1"/>
                      </a:cubicBez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26"/>
                <p:cNvSpPr/>
                <p:nvPr/>
              </p:nvSpPr>
              <p:spPr>
                <a:xfrm>
                  <a:off x="4598625" y="650375"/>
                  <a:ext cx="1169750" cy="15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0" h="61001" extrusionOk="0">
                      <a:moveTo>
                        <a:pt x="1993" y="0"/>
                      </a:moveTo>
                      <a:cubicBezTo>
                        <a:pt x="1893" y="0"/>
                        <a:pt x="1801" y="26"/>
                        <a:pt x="1718" y="75"/>
                      </a:cubicBezTo>
                      <a:lnTo>
                        <a:pt x="1" y="1067"/>
                      </a:lnTo>
                      <a:lnTo>
                        <a:pt x="1355" y="2028"/>
                      </a:lnTo>
                      <a:lnTo>
                        <a:pt x="1355" y="32939"/>
                      </a:lnTo>
                      <a:cubicBezTo>
                        <a:pt x="1355" y="33711"/>
                        <a:pt x="1820" y="34609"/>
                        <a:pt x="2403" y="34940"/>
                      </a:cubicBezTo>
                      <a:lnTo>
                        <a:pt x="44647" y="59330"/>
                      </a:lnTo>
                      <a:lnTo>
                        <a:pt x="44710" y="61000"/>
                      </a:lnTo>
                      <a:lnTo>
                        <a:pt x="46427" y="60008"/>
                      </a:lnTo>
                      <a:cubicBezTo>
                        <a:pt x="46648" y="59882"/>
                        <a:pt x="46790" y="59582"/>
                        <a:pt x="46790" y="59157"/>
                      </a:cubicBezTo>
                      <a:lnTo>
                        <a:pt x="46790" y="27151"/>
                      </a:lnTo>
                      <a:cubicBezTo>
                        <a:pt x="46790" y="26379"/>
                        <a:pt x="46317" y="25481"/>
                        <a:pt x="45742" y="25143"/>
                      </a:cubicBezTo>
                      <a:lnTo>
                        <a:pt x="2403" y="130"/>
                      </a:lnTo>
                      <a:cubicBezTo>
                        <a:pt x="2257" y="42"/>
                        <a:pt x="2119" y="0"/>
                        <a:pt x="199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26"/>
                <p:cNvSpPr/>
                <p:nvPr/>
              </p:nvSpPr>
              <p:spPr>
                <a:xfrm>
                  <a:off x="4589575" y="675175"/>
                  <a:ext cx="1135875" cy="150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35" h="60083" extrusionOk="0">
                      <a:moveTo>
                        <a:pt x="635" y="1"/>
                      </a:moveTo>
                      <a:cubicBezTo>
                        <a:pt x="535" y="1"/>
                        <a:pt x="443" y="26"/>
                        <a:pt x="363" y="75"/>
                      </a:cubicBezTo>
                      <a:cubicBezTo>
                        <a:pt x="142" y="201"/>
                        <a:pt x="0" y="500"/>
                        <a:pt x="0" y="918"/>
                      </a:cubicBezTo>
                      <a:lnTo>
                        <a:pt x="0" y="32932"/>
                      </a:lnTo>
                      <a:cubicBezTo>
                        <a:pt x="0" y="33704"/>
                        <a:pt x="465" y="34609"/>
                        <a:pt x="1048" y="34940"/>
                      </a:cubicBezTo>
                      <a:lnTo>
                        <a:pt x="44379" y="59953"/>
                      </a:lnTo>
                      <a:cubicBezTo>
                        <a:pt x="44525" y="60041"/>
                        <a:pt x="44665" y="60082"/>
                        <a:pt x="44794" y="60082"/>
                      </a:cubicBezTo>
                      <a:cubicBezTo>
                        <a:pt x="44895" y="60082"/>
                        <a:pt x="44989" y="60057"/>
                        <a:pt x="45072" y="60008"/>
                      </a:cubicBezTo>
                      <a:cubicBezTo>
                        <a:pt x="45293" y="59882"/>
                        <a:pt x="45435" y="59583"/>
                        <a:pt x="45435" y="59165"/>
                      </a:cubicBezTo>
                      <a:lnTo>
                        <a:pt x="45435" y="27151"/>
                      </a:lnTo>
                      <a:cubicBezTo>
                        <a:pt x="45435" y="26379"/>
                        <a:pt x="44962" y="25481"/>
                        <a:pt x="44379" y="25143"/>
                      </a:cubicBezTo>
                      <a:lnTo>
                        <a:pt x="1048" y="130"/>
                      </a:lnTo>
                      <a:cubicBezTo>
                        <a:pt x="903" y="42"/>
                        <a:pt x="762" y="1"/>
                        <a:pt x="63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26"/>
                <p:cNvSpPr/>
                <p:nvPr/>
              </p:nvSpPr>
              <p:spPr>
                <a:xfrm>
                  <a:off x="4613600" y="708750"/>
                  <a:ext cx="1087825" cy="143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13" h="57397" extrusionOk="0">
                      <a:moveTo>
                        <a:pt x="379" y="1"/>
                      </a:moveTo>
                      <a:cubicBezTo>
                        <a:pt x="156" y="1"/>
                        <a:pt x="0" y="208"/>
                        <a:pt x="0" y="559"/>
                      </a:cubicBezTo>
                      <a:lnTo>
                        <a:pt x="0" y="31715"/>
                      </a:lnTo>
                      <a:cubicBezTo>
                        <a:pt x="0" y="32187"/>
                        <a:pt x="284" y="32731"/>
                        <a:pt x="630" y="32936"/>
                      </a:cubicBezTo>
                      <a:lnTo>
                        <a:pt x="42875" y="57318"/>
                      </a:lnTo>
                      <a:cubicBezTo>
                        <a:pt x="42966" y="57371"/>
                        <a:pt x="43053" y="57396"/>
                        <a:pt x="43131" y="57396"/>
                      </a:cubicBezTo>
                      <a:cubicBezTo>
                        <a:pt x="43357" y="57396"/>
                        <a:pt x="43513" y="57189"/>
                        <a:pt x="43513" y="56838"/>
                      </a:cubicBezTo>
                      <a:lnTo>
                        <a:pt x="43513" y="25682"/>
                      </a:lnTo>
                      <a:cubicBezTo>
                        <a:pt x="43513" y="25210"/>
                        <a:pt x="43229" y="24666"/>
                        <a:pt x="42875" y="24461"/>
                      </a:cubicBezTo>
                      <a:lnTo>
                        <a:pt x="630" y="79"/>
                      </a:lnTo>
                      <a:cubicBezTo>
                        <a:pt x="541" y="26"/>
                        <a:pt x="45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B32A9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26"/>
                <p:cNvSpPr/>
                <p:nvPr/>
              </p:nvSpPr>
              <p:spPr>
                <a:xfrm>
                  <a:off x="760650" y="984575"/>
                  <a:ext cx="1073075" cy="122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23" h="49034" extrusionOk="0">
                      <a:moveTo>
                        <a:pt x="37525" y="1"/>
                      </a:moveTo>
                      <a:cubicBezTo>
                        <a:pt x="37406" y="1"/>
                        <a:pt x="37288" y="32"/>
                        <a:pt x="37181" y="95"/>
                      </a:cubicBezTo>
                      <a:lnTo>
                        <a:pt x="387" y="21343"/>
                      </a:lnTo>
                      <a:cubicBezTo>
                        <a:pt x="135" y="21485"/>
                        <a:pt x="1" y="21769"/>
                        <a:pt x="56" y="22052"/>
                      </a:cubicBezTo>
                      <a:lnTo>
                        <a:pt x="4726" y="48160"/>
                      </a:lnTo>
                      <a:cubicBezTo>
                        <a:pt x="4758" y="48357"/>
                        <a:pt x="4884" y="48530"/>
                        <a:pt x="5057" y="48632"/>
                      </a:cubicBezTo>
                      <a:lnTo>
                        <a:pt x="5758" y="49034"/>
                      </a:lnTo>
                      <a:lnTo>
                        <a:pt x="5986" y="48490"/>
                      </a:lnTo>
                      <a:lnTo>
                        <a:pt x="42537" y="27392"/>
                      </a:lnTo>
                      <a:cubicBezTo>
                        <a:pt x="42789" y="27242"/>
                        <a:pt x="42923" y="26959"/>
                        <a:pt x="42868" y="26675"/>
                      </a:cubicBezTo>
                      <a:lnTo>
                        <a:pt x="38245" y="820"/>
                      </a:lnTo>
                      <a:lnTo>
                        <a:pt x="38568" y="497"/>
                      </a:lnTo>
                      <a:lnTo>
                        <a:pt x="37875" y="95"/>
                      </a:lnTo>
                      <a:cubicBezTo>
                        <a:pt x="37764" y="32"/>
                        <a:pt x="37644" y="1"/>
                        <a:pt x="3752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26"/>
                <p:cNvSpPr/>
                <p:nvPr/>
              </p:nvSpPr>
              <p:spPr>
                <a:xfrm>
                  <a:off x="907350" y="1701225"/>
                  <a:ext cx="1423325" cy="8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33" h="32868" extrusionOk="0">
                      <a:moveTo>
                        <a:pt x="37775" y="0"/>
                      </a:moveTo>
                      <a:cubicBezTo>
                        <a:pt x="37673" y="0"/>
                        <a:pt x="37578" y="24"/>
                        <a:pt x="37488" y="73"/>
                      </a:cubicBezTo>
                      <a:lnTo>
                        <a:pt x="819" y="21242"/>
                      </a:lnTo>
                      <a:lnTo>
                        <a:pt x="0" y="20833"/>
                      </a:lnTo>
                      <a:lnTo>
                        <a:pt x="0" y="21825"/>
                      </a:lnTo>
                      <a:cubicBezTo>
                        <a:pt x="16" y="21935"/>
                        <a:pt x="87" y="22030"/>
                        <a:pt x="189" y="22077"/>
                      </a:cubicBezTo>
                      <a:lnTo>
                        <a:pt x="18689" y="32764"/>
                      </a:lnTo>
                      <a:cubicBezTo>
                        <a:pt x="18823" y="32835"/>
                        <a:pt x="18972" y="32866"/>
                        <a:pt x="19122" y="32866"/>
                      </a:cubicBezTo>
                      <a:cubicBezTo>
                        <a:pt x="19133" y="32867"/>
                        <a:pt x="19145" y="32868"/>
                        <a:pt x="19156" y="32868"/>
                      </a:cubicBezTo>
                      <a:cubicBezTo>
                        <a:pt x="19257" y="32868"/>
                        <a:pt x="19361" y="32838"/>
                        <a:pt x="19453" y="32796"/>
                      </a:cubicBezTo>
                      <a:lnTo>
                        <a:pt x="56799" y="11224"/>
                      </a:lnTo>
                      <a:cubicBezTo>
                        <a:pt x="56878" y="11193"/>
                        <a:pt x="56925" y="11122"/>
                        <a:pt x="56933" y="11035"/>
                      </a:cubicBezTo>
                      <a:lnTo>
                        <a:pt x="56933" y="10043"/>
                      </a:lnTo>
                      <a:lnTo>
                        <a:pt x="56145" y="10445"/>
                      </a:lnTo>
                      <a:lnTo>
                        <a:pt x="38244" y="104"/>
                      </a:lnTo>
                      <a:cubicBezTo>
                        <a:pt x="38121" y="39"/>
                        <a:pt x="37992" y="1"/>
                        <a:pt x="37856" y="1"/>
                      </a:cubicBezTo>
                      <a:cubicBezTo>
                        <a:pt x="37844" y="1"/>
                        <a:pt x="37831" y="1"/>
                        <a:pt x="37819" y="2"/>
                      </a:cubicBezTo>
                      <a:cubicBezTo>
                        <a:pt x="37804" y="1"/>
                        <a:pt x="37789" y="0"/>
                        <a:pt x="377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26"/>
                <p:cNvSpPr/>
                <p:nvPr/>
              </p:nvSpPr>
              <p:spPr>
                <a:xfrm>
                  <a:off x="907350" y="1676250"/>
                  <a:ext cx="1423325" cy="8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33" h="32874" extrusionOk="0">
                      <a:moveTo>
                        <a:pt x="37819" y="0"/>
                      </a:moveTo>
                      <a:cubicBezTo>
                        <a:pt x="37701" y="0"/>
                        <a:pt x="37590" y="24"/>
                        <a:pt x="37488" y="79"/>
                      </a:cubicBezTo>
                      <a:lnTo>
                        <a:pt x="134" y="21643"/>
                      </a:lnTo>
                      <a:cubicBezTo>
                        <a:pt x="55" y="21674"/>
                        <a:pt x="8" y="21753"/>
                        <a:pt x="0" y="21832"/>
                      </a:cubicBezTo>
                      <a:cubicBezTo>
                        <a:pt x="16" y="21942"/>
                        <a:pt x="87" y="22036"/>
                        <a:pt x="189" y="22084"/>
                      </a:cubicBezTo>
                      <a:lnTo>
                        <a:pt x="18689" y="32763"/>
                      </a:lnTo>
                      <a:cubicBezTo>
                        <a:pt x="18823" y="32834"/>
                        <a:pt x="18972" y="32873"/>
                        <a:pt x="19122" y="32873"/>
                      </a:cubicBezTo>
                      <a:cubicBezTo>
                        <a:pt x="19232" y="32873"/>
                        <a:pt x="19350" y="32850"/>
                        <a:pt x="19453" y="32794"/>
                      </a:cubicBezTo>
                      <a:lnTo>
                        <a:pt x="56799" y="11231"/>
                      </a:lnTo>
                      <a:cubicBezTo>
                        <a:pt x="56878" y="11192"/>
                        <a:pt x="56925" y="11121"/>
                        <a:pt x="56933" y="11042"/>
                      </a:cubicBezTo>
                      <a:cubicBezTo>
                        <a:pt x="56917" y="10932"/>
                        <a:pt x="56846" y="10837"/>
                        <a:pt x="56744" y="10790"/>
                      </a:cubicBezTo>
                      <a:lnTo>
                        <a:pt x="38244" y="111"/>
                      </a:lnTo>
                      <a:cubicBezTo>
                        <a:pt x="38110" y="40"/>
                        <a:pt x="37968" y="0"/>
                        <a:pt x="3781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26"/>
                <p:cNvSpPr/>
                <p:nvPr/>
              </p:nvSpPr>
              <p:spPr>
                <a:xfrm>
                  <a:off x="922300" y="1683250"/>
                  <a:ext cx="1393425" cy="80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37" h="32142" extrusionOk="0">
                      <a:moveTo>
                        <a:pt x="37223" y="1"/>
                      </a:moveTo>
                      <a:cubicBezTo>
                        <a:pt x="37162" y="1"/>
                        <a:pt x="37101" y="15"/>
                        <a:pt x="37047" y="43"/>
                      </a:cubicBezTo>
                      <a:lnTo>
                        <a:pt x="95" y="21370"/>
                      </a:lnTo>
                      <a:cubicBezTo>
                        <a:pt x="1" y="21426"/>
                        <a:pt x="9" y="21528"/>
                        <a:pt x="127" y="21591"/>
                      </a:cubicBezTo>
                      <a:lnTo>
                        <a:pt x="18304" y="32089"/>
                      </a:lnTo>
                      <a:cubicBezTo>
                        <a:pt x="18368" y="32124"/>
                        <a:pt x="18441" y="32142"/>
                        <a:pt x="18513" y="32142"/>
                      </a:cubicBezTo>
                      <a:cubicBezTo>
                        <a:pt x="18573" y="32142"/>
                        <a:pt x="18633" y="32130"/>
                        <a:pt x="18689" y="32105"/>
                      </a:cubicBezTo>
                      <a:lnTo>
                        <a:pt x="55634" y="10770"/>
                      </a:lnTo>
                      <a:cubicBezTo>
                        <a:pt x="55736" y="10715"/>
                        <a:pt x="55720" y="10612"/>
                        <a:pt x="55610" y="10549"/>
                      </a:cubicBezTo>
                      <a:lnTo>
                        <a:pt x="37433" y="59"/>
                      </a:lnTo>
                      <a:cubicBezTo>
                        <a:pt x="37369" y="21"/>
                        <a:pt x="37295" y="1"/>
                        <a:pt x="37223" y="1"/>
                      </a:cubicBez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26"/>
                <p:cNvSpPr/>
                <p:nvPr/>
              </p:nvSpPr>
              <p:spPr>
                <a:xfrm>
                  <a:off x="983150" y="2187125"/>
                  <a:ext cx="95325" cy="5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2142" extrusionOk="0">
                      <a:moveTo>
                        <a:pt x="2337" y="0"/>
                      </a:moveTo>
                      <a:cubicBezTo>
                        <a:pt x="2238" y="0"/>
                        <a:pt x="2139" y="22"/>
                        <a:pt x="2048" y="66"/>
                      </a:cubicBezTo>
                      <a:lnTo>
                        <a:pt x="166" y="1152"/>
                      </a:lnTo>
                      <a:cubicBezTo>
                        <a:pt x="0" y="1247"/>
                        <a:pt x="24" y="1404"/>
                        <a:pt x="205" y="1515"/>
                      </a:cubicBezTo>
                      <a:lnTo>
                        <a:pt x="1142" y="2058"/>
                      </a:lnTo>
                      <a:cubicBezTo>
                        <a:pt x="1245" y="2114"/>
                        <a:pt x="1361" y="2141"/>
                        <a:pt x="1477" y="2141"/>
                      </a:cubicBezTo>
                      <a:cubicBezTo>
                        <a:pt x="1576" y="2141"/>
                        <a:pt x="1674" y="2121"/>
                        <a:pt x="1764" y="2082"/>
                      </a:cubicBezTo>
                      <a:lnTo>
                        <a:pt x="3655" y="995"/>
                      </a:lnTo>
                      <a:cubicBezTo>
                        <a:pt x="3812" y="900"/>
                        <a:pt x="3796" y="735"/>
                        <a:pt x="3607" y="633"/>
                      </a:cubicBezTo>
                      <a:lnTo>
                        <a:pt x="2670" y="89"/>
                      </a:lnTo>
                      <a:cubicBezTo>
                        <a:pt x="2568" y="30"/>
                        <a:pt x="2453" y="0"/>
                        <a:pt x="233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26"/>
                <p:cNvSpPr/>
                <p:nvPr/>
              </p:nvSpPr>
              <p:spPr>
                <a:xfrm>
                  <a:off x="1072725" y="2135500"/>
                  <a:ext cx="953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2141" extrusionOk="0">
                      <a:moveTo>
                        <a:pt x="2326" y="0"/>
                      </a:moveTo>
                      <a:cubicBezTo>
                        <a:pt x="2229" y="0"/>
                        <a:pt x="2133" y="20"/>
                        <a:pt x="2040" y="59"/>
                      </a:cubicBezTo>
                      <a:lnTo>
                        <a:pt x="158" y="1154"/>
                      </a:lnTo>
                      <a:cubicBezTo>
                        <a:pt x="1" y="1249"/>
                        <a:pt x="16" y="1406"/>
                        <a:pt x="205" y="1508"/>
                      </a:cubicBezTo>
                      <a:lnTo>
                        <a:pt x="1135" y="2052"/>
                      </a:lnTo>
                      <a:cubicBezTo>
                        <a:pt x="1241" y="2111"/>
                        <a:pt x="1356" y="2141"/>
                        <a:pt x="1472" y="2141"/>
                      </a:cubicBezTo>
                      <a:cubicBezTo>
                        <a:pt x="1571" y="2141"/>
                        <a:pt x="1670" y="2119"/>
                        <a:pt x="1765" y="2075"/>
                      </a:cubicBezTo>
                      <a:lnTo>
                        <a:pt x="3647" y="989"/>
                      </a:lnTo>
                      <a:cubicBezTo>
                        <a:pt x="3812" y="894"/>
                        <a:pt x="3789" y="737"/>
                        <a:pt x="3600" y="626"/>
                      </a:cubicBezTo>
                      <a:lnTo>
                        <a:pt x="2670" y="91"/>
                      </a:lnTo>
                      <a:cubicBezTo>
                        <a:pt x="2562" y="30"/>
                        <a:pt x="2444" y="0"/>
                        <a:pt x="2326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26"/>
                <p:cNvSpPr/>
                <p:nvPr/>
              </p:nvSpPr>
              <p:spPr>
                <a:xfrm>
                  <a:off x="1162125" y="2083825"/>
                  <a:ext cx="95300" cy="5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2" h="2139" extrusionOk="0">
                      <a:moveTo>
                        <a:pt x="2333" y="0"/>
                      </a:moveTo>
                      <a:cubicBezTo>
                        <a:pt x="2237" y="0"/>
                        <a:pt x="2140" y="20"/>
                        <a:pt x="2048" y="63"/>
                      </a:cubicBezTo>
                      <a:lnTo>
                        <a:pt x="166" y="1150"/>
                      </a:lnTo>
                      <a:cubicBezTo>
                        <a:pt x="0" y="1244"/>
                        <a:pt x="24" y="1402"/>
                        <a:pt x="205" y="1512"/>
                      </a:cubicBezTo>
                      <a:lnTo>
                        <a:pt x="1142" y="2055"/>
                      </a:lnTo>
                      <a:cubicBezTo>
                        <a:pt x="1249" y="2111"/>
                        <a:pt x="1365" y="2139"/>
                        <a:pt x="1480" y="2139"/>
                      </a:cubicBezTo>
                      <a:cubicBezTo>
                        <a:pt x="1577" y="2139"/>
                        <a:pt x="1674" y="2119"/>
                        <a:pt x="1764" y="2079"/>
                      </a:cubicBezTo>
                      <a:lnTo>
                        <a:pt x="3654" y="992"/>
                      </a:lnTo>
                      <a:cubicBezTo>
                        <a:pt x="3812" y="898"/>
                        <a:pt x="3796" y="732"/>
                        <a:pt x="3607" y="630"/>
                      </a:cubicBezTo>
                      <a:lnTo>
                        <a:pt x="2670" y="87"/>
                      </a:lnTo>
                      <a:cubicBezTo>
                        <a:pt x="2566" y="30"/>
                        <a:pt x="2450" y="0"/>
                        <a:pt x="2333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26"/>
                <p:cNvSpPr/>
                <p:nvPr/>
              </p:nvSpPr>
              <p:spPr>
                <a:xfrm>
                  <a:off x="1251700" y="2032125"/>
                  <a:ext cx="95325" cy="5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2142" extrusionOk="0">
                      <a:moveTo>
                        <a:pt x="2331" y="1"/>
                      </a:moveTo>
                      <a:cubicBezTo>
                        <a:pt x="2233" y="1"/>
                        <a:pt x="2137" y="21"/>
                        <a:pt x="2048" y="60"/>
                      </a:cubicBezTo>
                      <a:lnTo>
                        <a:pt x="158" y="1154"/>
                      </a:lnTo>
                      <a:cubicBezTo>
                        <a:pt x="1" y="1241"/>
                        <a:pt x="24" y="1406"/>
                        <a:pt x="205" y="1517"/>
                      </a:cubicBezTo>
                      <a:lnTo>
                        <a:pt x="1142" y="2052"/>
                      </a:lnTo>
                      <a:cubicBezTo>
                        <a:pt x="1244" y="2112"/>
                        <a:pt x="1360" y="2141"/>
                        <a:pt x="1475" y="2141"/>
                      </a:cubicBezTo>
                      <a:cubicBezTo>
                        <a:pt x="1575" y="2141"/>
                        <a:pt x="1674" y="2119"/>
                        <a:pt x="1765" y="2076"/>
                      </a:cubicBezTo>
                      <a:lnTo>
                        <a:pt x="3655" y="989"/>
                      </a:lnTo>
                      <a:cubicBezTo>
                        <a:pt x="3812" y="894"/>
                        <a:pt x="3789" y="737"/>
                        <a:pt x="3615" y="635"/>
                      </a:cubicBezTo>
                      <a:lnTo>
                        <a:pt x="2678" y="91"/>
                      </a:lnTo>
                      <a:cubicBezTo>
                        <a:pt x="2570" y="30"/>
                        <a:pt x="2450" y="1"/>
                        <a:pt x="233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26"/>
                <p:cNvSpPr/>
                <p:nvPr/>
              </p:nvSpPr>
              <p:spPr>
                <a:xfrm>
                  <a:off x="1341275" y="1980525"/>
                  <a:ext cx="95125" cy="5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" h="2140" extrusionOk="0">
                      <a:moveTo>
                        <a:pt x="2333" y="1"/>
                      </a:moveTo>
                      <a:cubicBezTo>
                        <a:pt x="2236" y="1"/>
                        <a:pt x="2139" y="21"/>
                        <a:pt x="2049" y="60"/>
                      </a:cubicBezTo>
                      <a:lnTo>
                        <a:pt x="158" y="1147"/>
                      </a:lnTo>
                      <a:cubicBezTo>
                        <a:pt x="1" y="1242"/>
                        <a:pt x="17" y="1407"/>
                        <a:pt x="206" y="1509"/>
                      </a:cubicBezTo>
                      <a:lnTo>
                        <a:pt x="1135" y="2053"/>
                      </a:lnTo>
                      <a:cubicBezTo>
                        <a:pt x="1243" y="2109"/>
                        <a:pt x="1361" y="2139"/>
                        <a:pt x="1479" y="2139"/>
                      </a:cubicBezTo>
                      <a:cubicBezTo>
                        <a:pt x="1576" y="2139"/>
                        <a:pt x="1673" y="2119"/>
                        <a:pt x="1765" y="2076"/>
                      </a:cubicBezTo>
                      <a:lnTo>
                        <a:pt x="3647" y="990"/>
                      </a:lnTo>
                      <a:cubicBezTo>
                        <a:pt x="3805" y="895"/>
                        <a:pt x="3789" y="738"/>
                        <a:pt x="3608" y="627"/>
                      </a:cubicBezTo>
                      <a:lnTo>
                        <a:pt x="2671" y="84"/>
                      </a:lnTo>
                      <a:cubicBezTo>
                        <a:pt x="2564" y="28"/>
                        <a:pt x="2448" y="1"/>
                        <a:pt x="233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26"/>
                <p:cNvSpPr/>
                <p:nvPr/>
              </p:nvSpPr>
              <p:spPr>
                <a:xfrm>
                  <a:off x="1430675" y="1928800"/>
                  <a:ext cx="953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2141" extrusionOk="0">
                      <a:moveTo>
                        <a:pt x="2337" y="0"/>
                      </a:moveTo>
                      <a:cubicBezTo>
                        <a:pt x="2238" y="0"/>
                        <a:pt x="2139" y="22"/>
                        <a:pt x="2048" y="66"/>
                      </a:cubicBezTo>
                      <a:lnTo>
                        <a:pt x="158" y="1153"/>
                      </a:lnTo>
                      <a:cubicBezTo>
                        <a:pt x="0" y="1247"/>
                        <a:pt x="24" y="1405"/>
                        <a:pt x="205" y="1515"/>
                      </a:cubicBezTo>
                      <a:lnTo>
                        <a:pt x="1142" y="2050"/>
                      </a:lnTo>
                      <a:cubicBezTo>
                        <a:pt x="1246" y="2111"/>
                        <a:pt x="1365" y="2141"/>
                        <a:pt x="1483" y="2141"/>
                      </a:cubicBezTo>
                      <a:cubicBezTo>
                        <a:pt x="1579" y="2141"/>
                        <a:pt x="1676" y="2121"/>
                        <a:pt x="1765" y="2082"/>
                      </a:cubicBezTo>
                      <a:lnTo>
                        <a:pt x="3655" y="987"/>
                      </a:lnTo>
                      <a:cubicBezTo>
                        <a:pt x="3812" y="901"/>
                        <a:pt x="3789" y="735"/>
                        <a:pt x="3607" y="633"/>
                      </a:cubicBezTo>
                      <a:lnTo>
                        <a:pt x="2670" y="89"/>
                      </a:lnTo>
                      <a:cubicBezTo>
                        <a:pt x="2568" y="30"/>
                        <a:pt x="2453" y="0"/>
                        <a:pt x="233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26"/>
                <p:cNvSpPr/>
                <p:nvPr/>
              </p:nvSpPr>
              <p:spPr>
                <a:xfrm>
                  <a:off x="1520250" y="1877150"/>
                  <a:ext cx="95325" cy="5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2140" extrusionOk="0">
                      <a:moveTo>
                        <a:pt x="2332" y="1"/>
                      </a:moveTo>
                      <a:cubicBezTo>
                        <a:pt x="2233" y="1"/>
                        <a:pt x="2134" y="21"/>
                        <a:pt x="2041" y="61"/>
                      </a:cubicBezTo>
                      <a:lnTo>
                        <a:pt x="158" y="1155"/>
                      </a:lnTo>
                      <a:cubicBezTo>
                        <a:pt x="1" y="1242"/>
                        <a:pt x="17" y="1407"/>
                        <a:pt x="206" y="1510"/>
                      </a:cubicBezTo>
                      <a:lnTo>
                        <a:pt x="1143" y="2053"/>
                      </a:lnTo>
                      <a:cubicBezTo>
                        <a:pt x="1247" y="2109"/>
                        <a:pt x="1363" y="2139"/>
                        <a:pt x="1480" y="2139"/>
                      </a:cubicBezTo>
                      <a:cubicBezTo>
                        <a:pt x="1576" y="2139"/>
                        <a:pt x="1673" y="2119"/>
                        <a:pt x="1765" y="2077"/>
                      </a:cubicBezTo>
                      <a:lnTo>
                        <a:pt x="3647" y="990"/>
                      </a:lnTo>
                      <a:cubicBezTo>
                        <a:pt x="3813" y="895"/>
                        <a:pt x="3789" y="738"/>
                        <a:pt x="3600" y="628"/>
                      </a:cubicBezTo>
                      <a:lnTo>
                        <a:pt x="2671" y="84"/>
                      </a:lnTo>
                      <a:cubicBezTo>
                        <a:pt x="2564" y="29"/>
                        <a:pt x="2448" y="1"/>
                        <a:pt x="233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26"/>
                <p:cNvSpPr/>
                <p:nvPr/>
              </p:nvSpPr>
              <p:spPr>
                <a:xfrm>
                  <a:off x="1609650" y="1825425"/>
                  <a:ext cx="95325" cy="5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2142" extrusionOk="0">
                      <a:moveTo>
                        <a:pt x="2340" y="1"/>
                      </a:moveTo>
                      <a:cubicBezTo>
                        <a:pt x="2242" y="1"/>
                        <a:pt x="2143" y="23"/>
                        <a:pt x="2048" y="66"/>
                      </a:cubicBezTo>
                      <a:lnTo>
                        <a:pt x="166" y="1153"/>
                      </a:lnTo>
                      <a:cubicBezTo>
                        <a:pt x="0" y="1247"/>
                        <a:pt x="24" y="1405"/>
                        <a:pt x="205" y="1515"/>
                      </a:cubicBezTo>
                      <a:lnTo>
                        <a:pt x="1142" y="2051"/>
                      </a:lnTo>
                      <a:cubicBezTo>
                        <a:pt x="1251" y="2111"/>
                        <a:pt x="1368" y="2141"/>
                        <a:pt x="1485" y="2141"/>
                      </a:cubicBezTo>
                      <a:cubicBezTo>
                        <a:pt x="1581" y="2141"/>
                        <a:pt x="1676" y="2121"/>
                        <a:pt x="1764" y="2082"/>
                      </a:cubicBezTo>
                      <a:lnTo>
                        <a:pt x="3655" y="988"/>
                      </a:lnTo>
                      <a:cubicBezTo>
                        <a:pt x="3812" y="901"/>
                        <a:pt x="3796" y="736"/>
                        <a:pt x="3607" y="633"/>
                      </a:cubicBezTo>
                      <a:lnTo>
                        <a:pt x="2670" y="90"/>
                      </a:lnTo>
                      <a:cubicBezTo>
                        <a:pt x="2568" y="30"/>
                        <a:pt x="2455" y="1"/>
                        <a:pt x="234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26"/>
                <p:cNvSpPr/>
                <p:nvPr/>
              </p:nvSpPr>
              <p:spPr>
                <a:xfrm>
                  <a:off x="1699225" y="1773825"/>
                  <a:ext cx="953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2141" extrusionOk="0">
                      <a:moveTo>
                        <a:pt x="2330" y="0"/>
                      </a:moveTo>
                      <a:cubicBezTo>
                        <a:pt x="2234" y="0"/>
                        <a:pt x="2137" y="20"/>
                        <a:pt x="2048" y="59"/>
                      </a:cubicBezTo>
                      <a:lnTo>
                        <a:pt x="158" y="1146"/>
                      </a:lnTo>
                      <a:cubicBezTo>
                        <a:pt x="1" y="1240"/>
                        <a:pt x="24" y="1406"/>
                        <a:pt x="206" y="1508"/>
                      </a:cubicBezTo>
                      <a:lnTo>
                        <a:pt x="1143" y="2051"/>
                      </a:lnTo>
                      <a:cubicBezTo>
                        <a:pt x="1244" y="2111"/>
                        <a:pt x="1358" y="2140"/>
                        <a:pt x="1472" y="2140"/>
                      </a:cubicBezTo>
                      <a:cubicBezTo>
                        <a:pt x="1571" y="2140"/>
                        <a:pt x="1670" y="2119"/>
                        <a:pt x="1765" y="2075"/>
                      </a:cubicBezTo>
                      <a:lnTo>
                        <a:pt x="3655" y="988"/>
                      </a:lnTo>
                      <a:cubicBezTo>
                        <a:pt x="3813" y="894"/>
                        <a:pt x="3789" y="736"/>
                        <a:pt x="3608" y="626"/>
                      </a:cubicBezTo>
                      <a:lnTo>
                        <a:pt x="2671" y="90"/>
                      </a:lnTo>
                      <a:cubicBezTo>
                        <a:pt x="2567" y="30"/>
                        <a:pt x="2448" y="0"/>
                        <a:pt x="233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26"/>
                <p:cNvSpPr/>
                <p:nvPr/>
              </p:nvSpPr>
              <p:spPr>
                <a:xfrm>
                  <a:off x="1788825" y="1722075"/>
                  <a:ext cx="951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" h="2141" extrusionOk="0">
                      <a:moveTo>
                        <a:pt x="2337" y="0"/>
                      </a:moveTo>
                      <a:cubicBezTo>
                        <a:pt x="2238" y="0"/>
                        <a:pt x="2139" y="22"/>
                        <a:pt x="2048" y="65"/>
                      </a:cubicBezTo>
                      <a:lnTo>
                        <a:pt x="158" y="1152"/>
                      </a:lnTo>
                      <a:cubicBezTo>
                        <a:pt x="0" y="1247"/>
                        <a:pt x="24" y="1404"/>
                        <a:pt x="205" y="1515"/>
                      </a:cubicBezTo>
                      <a:lnTo>
                        <a:pt x="1142" y="2050"/>
                      </a:lnTo>
                      <a:cubicBezTo>
                        <a:pt x="1246" y="2111"/>
                        <a:pt x="1364" y="2140"/>
                        <a:pt x="1483" y="2140"/>
                      </a:cubicBezTo>
                      <a:cubicBezTo>
                        <a:pt x="1579" y="2140"/>
                        <a:pt x="1676" y="2121"/>
                        <a:pt x="1764" y="2082"/>
                      </a:cubicBezTo>
                      <a:lnTo>
                        <a:pt x="3647" y="987"/>
                      </a:lnTo>
                      <a:cubicBezTo>
                        <a:pt x="3804" y="900"/>
                        <a:pt x="3788" y="735"/>
                        <a:pt x="3607" y="633"/>
                      </a:cubicBezTo>
                      <a:lnTo>
                        <a:pt x="2670" y="89"/>
                      </a:lnTo>
                      <a:cubicBezTo>
                        <a:pt x="2568" y="30"/>
                        <a:pt x="2453" y="0"/>
                        <a:pt x="233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26"/>
                <p:cNvSpPr/>
                <p:nvPr/>
              </p:nvSpPr>
              <p:spPr>
                <a:xfrm>
                  <a:off x="1045750" y="2222925"/>
                  <a:ext cx="98475" cy="5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" h="2241" extrusionOk="0">
                      <a:moveTo>
                        <a:pt x="2403" y="1"/>
                      </a:moveTo>
                      <a:cubicBezTo>
                        <a:pt x="2349" y="1"/>
                        <a:pt x="2294" y="13"/>
                        <a:pt x="2245" y="35"/>
                      </a:cubicBezTo>
                      <a:lnTo>
                        <a:pt x="79" y="1280"/>
                      </a:lnTo>
                      <a:cubicBezTo>
                        <a:pt x="1" y="1327"/>
                        <a:pt x="9" y="1414"/>
                        <a:pt x="103" y="1469"/>
                      </a:cubicBezTo>
                      <a:lnTo>
                        <a:pt x="1363" y="2193"/>
                      </a:lnTo>
                      <a:cubicBezTo>
                        <a:pt x="1416" y="2224"/>
                        <a:pt x="1478" y="2240"/>
                        <a:pt x="1541" y="2240"/>
                      </a:cubicBezTo>
                      <a:cubicBezTo>
                        <a:pt x="1591" y="2240"/>
                        <a:pt x="1641" y="2230"/>
                        <a:pt x="1686" y="2209"/>
                      </a:cubicBezTo>
                      <a:lnTo>
                        <a:pt x="3852" y="957"/>
                      </a:lnTo>
                      <a:cubicBezTo>
                        <a:pt x="3938" y="910"/>
                        <a:pt x="3923" y="831"/>
                        <a:pt x="3828" y="776"/>
                      </a:cubicBezTo>
                      <a:lnTo>
                        <a:pt x="2568" y="43"/>
                      </a:lnTo>
                      <a:cubicBezTo>
                        <a:pt x="2519" y="15"/>
                        <a:pt x="2461" y="1"/>
                        <a:pt x="240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26"/>
                <p:cNvSpPr/>
                <p:nvPr/>
              </p:nvSpPr>
              <p:spPr>
                <a:xfrm>
                  <a:off x="1101275" y="2233125"/>
                  <a:ext cx="135675" cy="7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7" h="3099" extrusionOk="0">
                      <a:moveTo>
                        <a:pt x="3899" y="0"/>
                      </a:moveTo>
                      <a:cubicBezTo>
                        <a:pt x="3838" y="0"/>
                        <a:pt x="3779" y="12"/>
                        <a:pt x="3726" y="37"/>
                      </a:cubicBezTo>
                      <a:lnTo>
                        <a:pt x="95" y="2132"/>
                      </a:lnTo>
                      <a:cubicBezTo>
                        <a:pt x="1" y="2187"/>
                        <a:pt x="8" y="2289"/>
                        <a:pt x="127" y="2352"/>
                      </a:cubicBezTo>
                      <a:lnTo>
                        <a:pt x="1316" y="3045"/>
                      </a:lnTo>
                      <a:cubicBezTo>
                        <a:pt x="1381" y="3080"/>
                        <a:pt x="1453" y="3098"/>
                        <a:pt x="1526" y="3098"/>
                      </a:cubicBezTo>
                      <a:cubicBezTo>
                        <a:pt x="1585" y="3098"/>
                        <a:pt x="1645" y="3086"/>
                        <a:pt x="1702" y="3061"/>
                      </a:cubicBezTo>
                      <a:lnTo>
                        <a:pt x="5324" y="966"/>
                      </a:lnTo>
                      <a:cubicBezTo>
                        <a:pt x="5427" y="911"/>
                        <a:pt x="5411" y="809"/>
                        <a:pt x="5301" y="746"/>
                      </a:cubicBezTo>
                      <a:lnTo>
                        <a:pt x="4112" y="53"/>
                      </a:lnTo>
                      <a:cubicBezTo>
                        <a:pt x="4047" y="18"/>
                        <a:pt x="3972" y="0"/>
                        <a:pt x="389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26"/>
                <p:cNvSpPr/>
                <p:nvPr/>
              </p:nvSpPr>
              <p:spPr>
                <a:xfrm>
                  <a:off x="1156400" y="2258525"/>
                  <a:ext cx="146725" cy="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69" h="3351" extrusionOk="0">
                      <a:moveTo>
                        <a:pt x="4344" y="0"/>
                      </a:moveTo>
                      <a:cubicBezTo>
                        <a:pt x="4284" y="0"/>
                        <a:pt x="4224" y="12"/>
                        <a:pt x="4167" y="37"/>
                      </a:cubicBezTo>
                      <a:lnTo>
                        <a:pt x="95" y="2384"/>
                      </a:lnTo>
                      <a:cubicBezTo>
                        <a:pt x="1" y="2447"/>
                        <a:pt x="9" y="2549"/>
                        <a:pt x="127" y="2612"/>
                      </a:cubicBezTo>
                      <a:lnTo>
                        <a:pt x="1308" y="3297"/>
                      </a:lnTo>
                      <a:cubicBezTo>
                        <a:pt x="1377" y="3332"/>
                        <a:pt x="1451" y="3350"/>
                        <a:pt x="1525" y="3350"/>
                      </a:cubicBezTo>
                      <a:cubicBezTo>
                        <a:pt x="1585" y="3350"/>
                        <a:pt x="1645" y="3338"/>
                        <a:pt x="1702" y="3313"/>
                      </a:cubicBezTo>
                      <a:lnTo>
                        <a:pt x="5766" y="966"/>
                      </a:lnTo>
                      <a:cubicBezTo>
                        <a:pt x="5868" y="903"/>
                        <a:pt x="5860" y="801"/>
                        <a:pt x="5742" y="738"/>
                      </a:cubicBezTo>
                      <a:lnTo>
                        <a:pt x="4561" y="53"/>
                      </a:lnTo>
                      <a:cubicBezTo>
                        <a:pt x="4491" y="18"/>
                        <a:pt x="4417" y="0"/>
                        <a:pt x="434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26"/>
                <p:cNvSpPr/>
                <p:nvPr/>
              </p:nvSpPr>
              <p:spPr>
                <a:xfrm>
                  <a:off x="1851225" y="1757875"/>
                  <a:ext cx="98475" cy="5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" h="2240" extrusionOk="0">
                      <a:moveTo>
                        <a:pt x="2408" y="1"/>
                      </a:moveTo>
                      <a:cubicBezTo>
                        <a:pt x="2355" y="1"/>
                        <a:pt x="2302" y="13"/>
                        <a:pt x="2253" y="35"/>
                      </a:cubicBezTo>
                      <a:lnTo>
                        <a:pt x="87" y="1280"/>
                      </a:lnTo>
                      <a:cubicBezTo>
                        <a:pt x="1" y="1327"/>
                        <a:pt x="16" y="1414"/>
                        <a:pt x="111" y="1469"/>
                      </a:cubicBezTo>
                      <a:lnTo>
                        <a:pt x="1363" y="2193"/>
                      </a:lnTo>
                      <a:cubicBezTo>
                        <a:pt x="1420" y="2224"/>
                        <a:pt x="1482" y="2240"/>
                        <a:pt x="1545" y="2240"/>
                      </a:cubicBezTo>
                      <a:cubicBezTo>
                        <a:pt x="1595" y="2240"/>
                        <a:pt x="1645" y="2230"/>
                        <a:pt x="1694" y="2209"/>
                      </a:cubicBezTo>
                      <a:lnTo>
                        <a:pt x="3860" y="957"/>
                      </a:lnTo>
                      <a:cubicBezTo>
                        <a:pt x="3939" y="910"/>
                        <a:pt x="3931" y="831"/>
                        <a:pt x="3836" y="768"/>
                      </a:cubicBezTo>
                      <a:lnTo>
                        <a:pt x="2576" y="43"/>
                      </a:lnTo>
                      <a:cubicBezTo>
                        <a:pt x="2523" y="15"/>
                        <a:pt x="2465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26"/>
                <p:cNvSpPr/>
                <p:nvPr/>
              </p:nvSpPr>
              <p:spPr>
                <a:xfrm>
                  <a:off x="1868750" y="1789925"/>
                  <a:ext cx="135675" cy="7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7" h="3099" extrusionOk="0">
                      <a:moveTo>
                        <a:pt x="3902" y="0"/>
                      </a:moveTo>
                      <a:cubicBezTo>
                        <a:pt x="3842" y="0"/>
                        <a:pt x="3783" y="12"/>
                        <a:pt x="3726" y="37"/>
                      </a:cubicBezTo>
                      <a:lnTo>
                        <a:pt x="95" y="2132"/>
                      </a:lnTo>
                      <a:cubicBezTo>
                        <a:pt x="1" y="2187"/>
                        <a:pt x="9" y="2289"/>
                        <a:pt x="127" y="2352"/>
                      </a:cubicBezTo>
                      <a:lnTo>
                        <a:pt x="1316" y="3046"/>
                      </a:lnTo>
                      <a:cubicBezTo>
                        <a:pt x="1381" y="3080"/>
                        <a:pt x="1453" y="3098"/>
                        <a:pt x="1526" y="3098"/>
                      </a:cubicBezTo>
                      <a:cubicBezTo>
                        <a:pt x="1585" y="3098"/>
                        <a:pt x="1645" y="3086"/>
                        <a:pt x="1702" y="3061"/>
                      </a:cubicBezTo>
                      <a:lnTo>
                        <a:pt x="5332" y="966"/>
                      </a:lnTo>
                      <a:cubicBezTo>
                        <a:pt x="5427" y="911"/>
                        <a:pt x="5419" y="809"/>
                        <a:pt x="5301" y="746"/>
                      </a:cubicBezTo>
                      <a:lnTo>
                        <a:pt x="4112" y="53"/>
                      </a:lnTo>
                      <a:cubicBezTo>
                        <a:pt x="4047" y="18"/>
                        <a:pt x="3975" y="0"/>
                        <a:pt x="390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26"/>
                <p:cNvSpPr/>
                <p:nvPr/>
              </p:nvSpPr>
              <p:spPr>
                <a:xfrm>
                  <a:off x="1912650" y="1821825"/>
                  <a:ext cx="146725" cy="8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69" h="3350" extrusionOk="0">
                      <a:moveTo>
                        <a:pt x="4344" y="0"/>
                      </a:moveTo>
                      <a:cubicBezTo>
                        <a:pt x="4284" y="0"/>
                        <a:pt x="4224" y="12"/>
                        <a:pt x="4167" y="37"/>
                      </a:cubicBezTo>
                      <a:lnTo>
                        <a:pt x="103" y="2384"/>
                      </a:lnTo>
                      <a:cubicBezTo>
                        <a:pt x="1" y="2447"/>
                        <a:pt x="9" y="2549"/>
                        <a:pt x="127" y="2612"/>
                      </a:cubicBezTo>
                      <a:lnTo>
                        <a:pt x="1308" y="3297"/>
                      </a:lnTo>
                      <a:cubicBezTo>
                        <a:pt x="1378" y="3332"/>
                        <a:pt x="1452" y="3350"/>
                        <a:pt x="1526" y="3350"/>
                      </a:cubicBezTo>
                      <a:cubicBezTo>
                        <a:pt x="1588" y="3350"/>
                        <a:pt x="1650" y="3338"/>
                        <a:pt x="1710" y="3313"/>
                      </a:cubicBezTo>
                      <a:lnTo>
                        <a:pt x="5774" y="966"/>
                      </a:lnTo>
                      <a:cubicBezTo>
                        <a:pt x="5868" y="903"/>
                        <a:pt x="5860" y="801"/>
                        <a:pt x="5742" y="738"/>
                      </a:cubicBezTo>
                      <a:lnTo>
                        <a:pt x="4561" y="53"/>
                      </a:lnTo>
                      <a:cubicBezTo>
                        <a:pt x="4492" y="18"/>
                        <a:pt x="4418" y="0"/>
                        <a:pt x="434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26"/>
                <p:cNvSpPr/>
                <p:nvPr/>
              </p:nvSpPr>
              <p:spPr>
                <a:xfrm>
                  <a:off x="1210950" y="2318325"/>
                  <a:ext cx="98650" cy="5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6" h="2245" extrusionOk="0">
                      <a:moveTo>
                        <a:pt x="2391" y="0"/>
                      </a:moveTo>
                      <a:cubicBezTo>
                        <a:pt x="2345" y="0"/>
                        <a:pt x="2298" y="10"/>
                        <a:pt x="2253" y="31"/>
                      </a:cubicBezTo>
                      <a:lnTo>
                        <a:pt x="79" y="1291"/>
                      </a:lnTo>
                      <a:cubicBezTo>
                        <a:pt x="0" y="1339"/>
                        <a:pt x="8" y="1417"/>
                        <a:pt x="95" y="1465"/>
                      </a:cubicBezTo>
                      <a:lnTo>
                        <a:pt x="1379" y="2205"/>
                      </a:lnTo>
                      <a:cubicBezTo>
                        <a:pt x="1430" y="2230"/>
                        <a:pt x="1485" y="2245"/>
                        <a:pt x="1542" y="2245"/>
                      </a:cubicBezTo>
                      <a:cubicBezTo>
                        <a:pt x="1590" y="2245"/>
                        <a:pt x="1639" y="2234"/>
                        <a:pt x="1686" y="2213"/>
                      </a:cubicBezTo>
                      <a:lnTo>
                        <a:pt x="3867" y="961"/>
                      </a:lnTo>
                      <a:cubicBezTo>
                        <a:pt x="3946" y="913"/>
                        <a:pt x="3930" y="835"/>
                        <a:pt x="3844" y="779"/>
                      </a:cubicBezTo>
                      <a:lnTo>
                        <a:pt x="2560" y="47"/>
                      </a:lnTo>
                      <a:cubicBezTo>
                        <a:pt x="2507" y="16"/>
                        <a:pt x="2450" y="0"/>
                        <a:pt x="239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26"/>
                <p:cNvSpPr/>
                <p:nvPr/>
              </p:nvSpPr>
              <p:spPr>
                <a:xfrm>
                  <a:off x="1282800" y="2276775"/>
                  <a:ext cx="98475" cy="5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" h="2249" extrusionOk="0">
                      <a:moveTo>
                        <a:pt x="2392" y="0"/>
                      </a:moveTo>
                      <a:cubicBezTo>
                        <a:pt x="2345" y="0"/>
                        <a:pt x="2299" y="11"/>
                        <a:pt x="2253" y="31"/>
                      </a:cubicBezTo>
                      <a:lnTo>
                        <a:pt x="72" y="1292"/>
                      </a:lnTo>
                      <a:cubicBezTo>
                        <a:pt x="1" y="1339"/>
                        <a:pt x="9" y="1418"/>
                        <a:pt x="95" y="1465"/>
                      </a:cubicBezTo>
                      <a:lnTo>
                        <a:pt x="1379" y="2205"/>
                      </a:lnTo>
                      <a:cubicBezTo>
                        <a:pt x="1426" y="2235"/>
                        <a:pt x="1482" y="2249"/>
                        <a:pt x="1539" y="2249"/>
                      </a:cubicBezTo>
                      <a:cubicBezTo>
                        <a:pt x="1587" y="2249"/>
                        <a:pt x="1635" y="2239"/>
                        <a:pt x="1678" y="2221"/>
                      </a:cubicBezTo>
                      <a:lnTo>
                        <a:pt x="3860" y="961"/>
                      </a:lnTo>
                      <a:cubicBezTo>
                        <a:pt x="3939" y="914"/>
                        <a:pt x="3931" y="843"/>
                        <a:pt x="3836" y="780"/>
                      </a:cubicBezTo>
                      <a:lnTo>
                        <a:pt x="2560" y="47"/>
                      </a:lnTo>
                      <a:cubicBezTo>
                        <a:pt x="2508" y="16"/>
                        <a:pt x="2450" y="0"/>
                        <a:pt x="239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26"/>
                <p:cNvSpPr/>
                <p:nvPr/>
              </p:nvSpPr>
              <p:spPr>
                <a:xfrm>
                  <a:off x="1354475" y="2235425"/>
                  <a:ext cx="98675" cy="5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7" h="2245" extrusionOk="0">
                      <a:moveTo>
                        <a:pt x="2399" y="1"/>
                      </a:moveTo>
                      <a:cubicBezTo>
                        <a:pt x="2353" y="1"/>
                        <a:pt x="2306" y="11"/>
                        <a:pt x="2261" y="32"/>
                      </a:cubicBezTo>
                      <a:lnTo>
                        <a:pt x="79" y="1292"/>
                      </a:lnTo>
                      <a:cubicBezTo>
                        <a:pt x="1" y="1331"/>
                        <a:pt x="8" y="1418"/>
                        <a:pt x="103" y="1465"/>
                      </a:cubicBezTo>
                      <a:lnTo>
                        <a:pt x="1379" y="2205"/>
                      </a:lnTo>
                      <a:cubicBezTo>
                        <a:pt x="1430" y="2231"/>
                        <a:pt x="1488" y="2245"/>
                        <a:pt x="1546" y="2245"/>
                      </a:cubicBezTo>
                      <a:cubicBezTo>
                        <a:pt x="1594" y="2245"/>
                        <a:pt x="1643" y="2235"/>
                        <a:pt x="1686" y="2213"/>
                      </a:cubicBezTo>
                      <a:lnTo>
                        <a:pt x="3868" y="953"/>
                      </a:lnTo>
                      <a:cubicBezTo>
                        <a:pt x="3946" y="914"/>
                        <a:pt x="3938" y="835"/>
                        <a:pt x="3852" y="780"/>
                      </a:cubicBezTo>
                      <a:lnTo>
                        <a:pt x="2568" y="47"/>
                      </a:lnTo>
                      <a:cubicBezTo>
                        <a:pt x="2515" y="17"/>
                        <a:pt x="2458" y="1"/>
                        <a:pt x="2399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26"/>
                <p:cNvSpPr/>
                <p:nvPr/>
              </p:nvSpPr>
              <p:spPr>
                <a:xfrm>
                  <a:off x="1281425" y="2223850"/>
                  <a:ext cx="81750" cy="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0" h="1847" extrusionOk="0">
                      <a:moveTo>
                        <a:pt x="1743" y="1"/>
                      </a:moveTo>
                      <a:cubicBezTo>
                        <a:pt x="1682" y="1"/>
                        <a:pt x="1620" y="13"/>
                        <a:pt x="1560" y="38"/>
                      </a:cubicBezTo>
                      <a:lnTo>
                        <a:pt x="103" y="881"/>
                      </a:lnTo>
                      <a:cubicBezTo>
                        <a:pt x="1" y="944"/>
                        <a:pt x="16" y="1046"/>
                        <a:pt x="127" y="1109"/>
                      </a:cubicBezTo>
                      <a:lnTo>
                        <a:pt x="1308" y="1794"/>
                      </a:lnTo>
                      <a:cubicBezTo>
                        <a:pt x="1377" y="1829"/>
                        <a:pt x="1451" y="1847"/>
                        <a:pt x="1525" y="1847"/>
                      </a:cubicBezTo>
                      <a:cubicBezTo>
                        <a:pt x="1585" y="1847"/>
                        <a:pt x="1645" y="1835"/>
                        <a:pt x="1702" y="1810"/>
                      </a:cubicBezTo>
                      <a:lnTo>
                        <a:pt x="3167" y="967"/>
                      </a:lnTo>
                      <a:cubicBezTo>
                        <a:pt x="3269" y="904"/>
                        <a:pt x="3261" y="802"/>
                        <a:pt x="3135" y="739"/>
                      </a:cubicBezTo>
                      <a:lnTo>
                        <a:pt x="1954" y="54"/>
                      </a:lnTo>
                      <a:cubicBezTo>
                        <a:pt x="1889" y="19"/>
                        <a:pt x="1817" y="1"/>
                        <a:pt x="174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26"/>
                <p:cNvSpPr/>
                <p:nvPr/>
              </p:nvSpPr>
              <p:spPr>
                <a:xfrm>
                  <a:off x="1338725" y="2190775"/>
                  <a:ext cx="81725" cy="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9" h="1847" extrusionOk="0">
                      <a:moveTo>
                        <a:pt x="1745" y="1"/>
                      </a:moveTo>
                      <a:cubicBezTo>
                        <a:pt x="1684" y="1"/>
                        <a:pt x="1625" y="13"/>
                        <a:pt x="1568" y="38"/>
                      </a:cubicBezTo>
                      <a:lnTo>
                        <a:pt x="103" y="880"/>
                      </a:lnTo>
                      <a:cubicBezTo>
                        <a:pt x="1" y="943"/>
                        <a:pt x="16" y="1046"/>
                        <a:pt x="134" y="1109"/>
                      </a:cubicBezTo>
                      <a:lnTo>
                        <a:pt x="1316" y="1794"/>
                      </a:lnTo>
                      <a:cubicBezTo>
                        <a:pt x="1381" y="1829"/>
                        <a:pt x="1455" y="1847"/>
                        <a:pt x="1530" y="1847"/>
                      </a:cubicBezTo>
                      <a:cubicBezTo>
                        <a:pt x="1591" y="1847"/>
                        <a:pt x="1653" y="1835"/>
                        <a:pt x="1710" y="1810"/>
                      </a:cubicBezTo>
                      <a:lnTo>
                        <a:pt x="3167" y="967"/>
                      </a:lnTo>
                      <a:cubicBezTo>
                        <a:pt x="3269" y="904"/>
                        <a:pt x="3261" y="802"/>
                        <a:pt x="3143" y="731"/>
                      </a:cubicBezTo>
                      <a:lnTo>
                        <a:pt x="1962" y="53"/>
                      </a:lnTo>
                      <a:cubicBezTo>
                        <a:pt x="1892" y="19"/>
                        <a:pt x="1818" y="1"/>
                        <a:pt x="174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26"/>
                <p:cNvSpPr/>
                <p:nvPr/>
              </p:nvSpPr>
              <p:spPr>
                <a:xfrm>
                  <a:off x="1396225" y="2157650"/>
                  <a:ext cx="81725" cy="4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9" h="1849" extrusionOk="0">
                      <a:moveTo>
                        <a:pt x="1747" y="0"/>
                      </a:moveTo>
                      <a:cubicBezTo>
                        <a:pt x="1683" y="0"/>
                        <a:pt x="1619" y="14"/>
                        <a:pt x="1560" y="40"/>
                      </a:cubicBezTo>
                      <a:lnTo>
                        <a:pt x="95" y="882"/>
                      </a:lnTo>
                      <a:cubicBezTo>
                        <a:pt x="0" y="937"/>
                        <a:pt x="8" y="1040"/>
                        <a:pt x="126" y="1111"/>
                      </a:cubicBezTo>
                      <a:lnTo>
                        <a:pt x="1308" y="1796"/>
                      </a:lnTo>
                      <a:cubicBezTo>
                        <a:pt x="1373" y="1831"/>
                        <a:pt x="1447" y="1848"/>
                        <a:pt x="1522" y="1848"/>
                      </a:cubicBezTo>
                      <a:cubicBezTo>
                        <a:pt x="1583" y="1848"/>
                        <a:pt x="1645" y="1836"/>
                        <a:pt x="1701" y="1812"/>
                      </a:cubicBezTo>
                      <a:lnTo>
                        <a:pt x="3166" y="961"/>
                      </a:lnTo>
                      <a:cubicBezTo>
                        <a:pt x="3269" y="906"/>
                        <a:pt x="3253" y="804"/>
                        <a:pt x="3135" y="733"/>
                      </a:cubicBezTo>
                      <a:lnTo>
                        <a:pt x="1953" y="55"/>
                      </a:lnTo>
                      <a:cubicBezTo>
                        <a:pt x="1891" y="18"/>
                        <a:pt x="1819" y="0"/>
                        <a:pt x="174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26"/>
                <p:cNvSpPr/>
                <p:nvPr/>
              </p:nvSpPr>
              <p:spPr>
                <a:xfrm>
                  <a:off x="1453525" y="2124475"/>
                  <a:ext cx="81725" cy="4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9" h="1852" extrusionOk="0">
                      <a:moveTo>
                        <a:pt x="1741" y="1"/>
                      </a:moveTo>
                      <a:cubicBezTo>
                        <a:pt x="1679" y="1"/>
                        <a:pt x="1617" y="15"/>
                        <a:pt x="1559" y="44"/>
                      </a:cubicBezTo>
                      <a:lnTo>
                        <a:pt x="102" y="886"/>
                      </a:lnTo>
                      <a:cubicBezTo>
                        <a:pt x="0" y="941"/>
                        <a:pt x="16" y="1044"/>
                        <a:pt x="126" y="1115"/>
                      </a:cubicBezTo>
                      <a:lnTo>
                        <a:pt x="1307" y="1792"/>
                      </a:lnTo>
                      <a:cubicBezTo>
                        <a:pt x="1378" y="1832"/>
                        <a:pt x="1454" y="1852"/>
                        <a:pt x="1529" y="1852"/>
                      </a:cubicBezTo>
                      <a:cubicBezTo>
                        <a:pt x="1588" y="1852"/>
                        <a:pt x="1646" y="1840"/>
                        <a:pt x="1701" y="1816"/>
                      </a:cubicBezTo>
                      <a:lnTo>
                        <a:pt x="3166" y="965"/>
                      </a:lnTo>
                      <a:cubicBezTo>
                        <a:pt x="3268" y="910"/>
                        <a:pt x="3253" y="807"/>
                        <a:pt x="3134" y="737"/>
                      </a:cubicBezTo>
                      <a:lnTo>
                        <a:pt x="1953" y="59"/>
                      </a:lnTo>
                      <a:cubicBezTo>
                        <a:pt x="1889" y="21"/>
                        <a:pt x="1815" y="1"/>
                        <a:pt x="174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26"/>
                <p:cNvSpPr/>
                <p:nvPr/>
              </p:nvSpPr>
              <p:spPr>
                <a:xfrm>
                  <a:off x="1510800" y="2091350"/>
                  <a:ext cx="81750" cy="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0" h="1855" extrusionOk="0">
                      <a:moveTo>
                        <a:pt x="1745" y="1"/>
                      </a:moveTo>
                      <a:cubicBezTo>
                        <a:pt x="1685" y="1"/>
                        <a:pt x="1625" y="13"/>
                        <a:pt x="1568" y="38"/>
                      </a:cubicBezTo>
                      <a:lnTo>
                        <a:pt x="103" y="888"/>
                      </a:lnTo>
                      <a:cubicBezTo>
                        <a:pt x="1" y="951"/>
                        <a:pt x="17" y="1054"/>
                        <a:pt x="135" y="1117"/>
                      </a:cubicBezTo>
                      <a:lnTo>
                        <a:pt x="1316" y="1802"/>
                      </a:lnTo>
                      <a:cubicBezTo>
                        <a:pt x="1381" y="1836"/>
                        <a:pt x="1455" y="1854"/>
                        <a:pt x="1530" y="1854"/>
                      </a:cubicBezTo>
                      <a:cubicBezTo>
                        <a:pt x="1592" y="1854"/>
                        <a:pt x="1653" y="1842"/>
                        <a:pt x="1710" y="1817"/>
                      </a:cubicBezTo>
                      <a:lnTo>
                        <a:pt x="3167" y="975"/>
                      </a:lnTo>
                      <a:cubicBezTo>
                        <a:pt x="3269" y="912"/>
                        <a:pt x="3261" y="809"/>
                        <a:pt x="3143" y="738"/>
                      </a:cubicBezTo>
                      <a:lnTo>
                        <a:pt x="1962" y="53"/>
                      </a:lnTo>
                      <a:cubicBezTo>
                        <a:pt x="1893" y="19"/>
                        <a:pt x="1819" y="1"/>
                        <a:pt x="174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26"/>
                <p:cNvSpPr/>
                <p:nvPr/>
              </p:nvSpPr>
              <p:spPr>
                <a:xfrm>
                  <a:off x="1568100" y="2058275"/>
                  <a:ext cx="81925" cy="4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" h="1847" extrusionOk="0">
                      <a:moveTo>
                        <a:pt x="1747" y="1"/>
                      </a:moveTo>
                      <a:cubicBezTo>
                        <a:pt x="1686" y="1"/>
                        <a:pt x="1625" y="13"/>
                        <a:pt x="1568" y="37"/>
                      </a:cubicBezTo>
                      <a:lnTo>
                        <a:pt x="103" y="880"/>
                      </a:lnTo>
                      <a:cubicBezTo>
                        <a:pt x="1" y="943"/>
                        <a:pt x="16" y="1046"/>
                        <a:pt x="134" y="1109"/>
                      </a:cubicBezTo>
                      <a:lnTo>
                        <a:pt x="1316" y="1794"/>
                      </a:lnTo>
                      <a:cubicBezTo>
                        <a:pt x="1381" y="1828"/>
                        <a:pt x="1455" y="1846"/>
                        <a:pt x="1530" y="1846"/>
                      </a:cubicBezTo>
                      <a:cubicBezTo>
                        <a:pt x="1591" y="1846"/>
                        <a:pt x="1653" y="1834"/>
                        <a:pt x="1710" y="1809"/>
                      </a:cubicBezTo>
                      <a:lnTo>
                        <a:pt x="3174" y="967"/>
                      </a:lnTo>
                      <a:cubicBezTo>
                        <a:pt x="3277" y="904"/>
                        <a:pt x="3261" y="801"/>
                        <a:pt x="3143" y="738"/>
                      </a:cubicBezTo>
                      <a:lnTo>
                        <a:pt x="1962" y="53"/>
                      </a:lnTo>
                      <a:cubicBezTo>
                        <a:pt x="1897" y="19"/>
                        <a:pt x="1822" y="1"/>
                        <a:pt x="174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26"/>
                <p:cNvSpPr/>
                <p:nvPr/>
              </p:nvSpPr>
              <p:spPr>
                <a:xfrm>
                  <a:off x="1625600" y="2025050"/>
                  <a:ext cx="81925" cy="4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" h="1848" extrusionOk="0">
                      <a:moveTo>
                        <a:pt x="1742" y="1"/>
                      </a:moveTo>
                      <a:cubicBezTo>
                        <a:pt x="1679" y="1"/>
                        <a:pt x="1617" y="15"/>
                        <a:pt x="1560" y="43"/>
                      </a:cubicBezTo>
                      <a:lnTo>
                        <a:pt x="103" y="886"/>
                      </a:lnTo>
                      <a:cubicBezTo>
                        <a:pt x="0" y="941"/>
                        <a:pt x="8" y="1044"/>
                        <a:pt x="126" y="1114"/>
                      </a:cubicBezTo>
                      <a:lnTo>
                        <a:pt x="1308" y="1792"/>
                      </a:lnTo>
                      <a:cubicBezTo>
                        <a:pt x="1375" y="1829"/>
                        <a:pt x="1446" y="1847"/>
                        <a:pt x="1517" y="1847"/>
                      </a:cubicBezTo>
                      <a:cubicBezTo>
                        <a:pt x="1580" y="1847"/>
                        <a:pt x="1642" y="1833"/>
                        <a:pt x="1701" y="1807"/>
                      </a:cubicBezTo>
                      <a:lnTo>
                        <a:pt x="3166" y="965"/>
                      </a:lnTo>
                      <a:cubicBezTo>
                        <a:pt x="3277" y="910"/>
                        <a:pt x="3253" y="807"/>
                        <a:pt x="3135" y="736"/>
                      </a:cubicBezTo>
                      <a:lnTo>
                        <a:pt x="1953" y="59"/>
                      </a:lnTo>
                      <a:cubicBezTo>
                        <a:pt x="1889" y="21"/>
                        <a:pt x="1816" y="1"/>
                        <a:pt x="174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26"/>
                <p:cNvSpPr/>
                <p:nvPr/>
              </p:nvSpPr>
              <p:spPr>
                <a:xfrm>
                  <a:off x="1682900" y="1992050"/>
                  <a:ext cx="81725" cy="4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9" h="1850" extrusionOk="0">
                      <a:moveTo>
                        <a:pt x="1752" y="1"/>
                      </a:moveTo>
                      <a:cubicBezTo>
                        <a:pt x="1689" y="1"/>
                        <a:pt x="1626" y="14"/>
                        <a:pt x="1567" y="40"/>
                      </a:cubicBezTo>
                      <a:lnTo>
                        <a:pt x="102" y="883"/>
                      </a:lnTo>
                      <a:cubicBezTo>
                        <a:pt x="0" y="938"/>
                        <a:pt x="16" y="1040"/>
                        <a:pt x="134" y="1111"/>
                      </a:cubicBezTo>
                      <a:lnTo>
                        <a:pt x="1315" y="1797"/>
                      </a:lnTo>
                      <a:cubicBezTo>
                        <a:pt x="1380" y="1831"/>
                        <a:pt x="1455" y="1849"/>
                        <a:pt x="1530" y="1849"/>
                      </a:cubicBezTo>
                      <a:cubicBezTo>
                        <a:pt x="1591" y="1849"/>
                        <a:pt x="1652" y="1837"/>
                        <a:pt x="1709" y="1812"/>
                      </a:cubicBezTo>
                      <a:lnTo>
                        <a:pt x="3166" y="962"/>
                      </a:lnTo>
                      <a:cubicBezTo>
                        <a:pt x="3268" y="907"/>
                        <a:pt x="3261" y="812"/>
                        <a:pt x="3142" y="733"/>
                      </a:cubicBezTo>
                      <a:lnTo>
                        <a:pt x="1961" y="56"/>
                      </a:lnTo>
                      <a:cubicBezTo>
                        <a:pt x="1894" y="18"/>
                        <a:pt x="1823" y="1"/>
                        <a:pt x="175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26"/>
                <p:cNvSpPr/>
                <p:nvPr/>
              </p:nvSpPr>
              <p:spPr>
                <a:xfrm>
                  <a:off x="1740175" y="1958900"/>
                  <a:ext cx="81750" cy="4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0" h="1851" extrusionOk="0">
                      <a:moveTo>
                        <a:pt x="1750" y="0"/>
                      </a:moveTo>
                      <a:cubicBezTo>
                        <a:pt x="1688" y="0"/>
                        <a:pt x="1626" y="14"/>
                        <a:pt x="1568" y="43"/>
                      </a:cubicBezTo>
                      <a:lnTo>
                        <a:pt x="103" y="886"/>
                      </a:lnTo>
                      <a:cubicBezTo>
                        <a:pt x="1" y="941"/>
                        <a:pt x="17" y="1043"/>
                        <a:pt x="135" y="1114"/>
                      </a:cubicBezTo>
                      <a:lnTo>
                        <a:pt x="1316" y="1792"/>
                      </a:lnTo>
                      <a:cubicBezTo>
                        <a:pt x="1380" y="1830"/>
                        <a:pt x="1454" y="1850"/>
                        <a:pt x="1528" y="1850"/>
                      </a:cubicBezTo>
                      <a:cubicBezTo>
                        <a:pt x="1590" y="1850"/>
                        <a:pt x="1652" y="1836"/>
                        <a:pt x="1710" y="1807"/>
                      </a:cubicBezTo>
                      <a:lnTo>
                        <a:pt x="3175" y="965"/>
                      </a:lnTo>
                      <a:cubicBezTo>
                        <a:pt x="3269" y="909"/>
                        <a:pt x="3261" y="807"/>
                        <a:pt x="3143" y="736"/>
                      </a:cubicBezTo>
                      <a:lnTo>
                        <a:pt x="1962" y="59"/>
                      </a:lnTo>
                      <a:cubicBezTo>
                        <a:pt x="1898" y="20"/>
                        <a:pt x="1824" y="0"/>
                        <a:pt x="175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26"/>
                <p:cNvSpPr/>
                <p:nvPr/>
              </p:nvSpPr>
              <p:spPr>
                <a:xfrm>
                  <a:off x="1797675" y="1925775"/>
                  <a:ext cx="81725" cy="4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9" h="1849" extrusionOk="0">
                      <a:moveTo>
                        <a:pt x="1745" y="0"/>
                      </a:moveTo>
                      <a:cubicBezTo>
                        <a:pt x="1684" y="0"/>
                        <a:pt x="1625" y="12"/>
                        <a:pt x="1568" y="37"/>
                      </a:cubicBezTo>
                      <a:lnTo>
                        <a:pt x="103" y="888"/>
                      </a:lnTo>
                      <a:cubicBezTo>
                        <a:pt x="1" y="943"/>
                        <a:pt x="16" y="1045"/>
                        <a:pt x="134" y="1116"/>
                      </a:cubicBezTo>
                      <a:lnTo>
                        <a:pt x="1316" y="1793"/>
                      </a:lnTo>
                      <a:cubicBezTo>
                        <a:pt x="1379" y="1831"/>
                        <a:pt x="1448" y="1849"/>
                        <a:pt x="1519" y="1849"/>
                      </a:cubicBezTo>
                      <a:cubicBezTo>
                        <a:pt x="1582" y="1849"/>
                        <a:pt x="1647" y="1835"/>
                        <a:pt x="1710" y="1809"/>
                      </a:cubicBezTo>
                      <a:lnTo>
                        <a:pt x="3167" y="967"/>
                      </a:lnTo>
                      <a:cubicBezTo>
                        <a:pt x="3269" y="911"/>
                        <a:pt x="3253" y="801"/>
                        <a:pt x="3143" y="738"/>
                      </a:cubicBezTo>
                      <a:lnTo>
                        <a:pt x="1962" y="53"/>
                      </a:lnTo>
                      <a:cubicBezTo>
                        <a:pt x="1892" y="18"/>
                        <a:pt x="1818" y="0"/>
                        <a:pt x="174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26"/>
                <p:cNvSpPr/>
                <p:nvPr/>
              </p:nvSpPr>
              <p:spPr>
                <a:xfrm>
                  <a:off x="1854975" y="1892700"/>
                  <a:ext cx="81725" cy="4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9" h="1846" extrusionOk="0">
                      <a:moveTo>
                        <a:pt x="1744" y="0"/>
                      </a:moveTo>
                      <a:cubicBezTo>
                        <a:pt x="1684" y="0"/>
                        <a:pt x="1624" y="12"/>
                        <a:pt x="1568" y="37"/>
                      </a:cubicBezTo>
                      <a:lnTo>
                        <a:pt x="103" y="880"/>
                      </a:lnTo>
                      <a:cubicBezTo>
                        <a:pt x="0" y="943"/>
                        <a:pt x="16" y="1045"/>
                        <a:pt x="134" y="1116"/>
                      </a:cubicBezTo>
                      <a:lnTo>
                        <a:pt x="1316" y="1793"/>
                      </a:lnTo>
                      <a:cubicBezTo>
                        <a:pt x="1381" y="1828"/>
                        <a:pt x="1453" y="1846"/>
                        <a:pt x="1527" y="1846"/>
                      </a:cubicBezTo>
                      <a:cubicBezTo>
                        <a:pt x="1587" y="1846"/>
                        <a:pt x="1649" y="1834"/>
                        <a:pt x="1709" y="1809"/>
                      </a:cubicBezTo>
                      <a:lnTo>
                        <a:pt x="3166" y="966"/>
                      </a:lnTo>
                      <a:cubicBezTo>
                        <a:pt x="3269" y="903"/>
                        <a:pt x="3253" y="801"/>
                        <a:pt x="3143" y="738"/>
                      </a:cubicBezTo>
                      <a:lnTo>
                        <a:pt x="1961" y="53"/>
                      </a:lnTo>
                      <a:cubicBezTo>
                        <a:pt x="1892" y="18"/>
                        <a:pt x="1818" y="0"/>
                        <a:pt x="174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26"/>
                <p:cNvSpPr/>
                <p:nvPr/>
              </p:nvSpPr>
              <p:spPr>
                <a:xfrm>
                  <a:off x="1216450" y="2196700"/>
                  <a:ext cx="83325" cy="4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3" h="1894" extrusionOk="0">
                      <a:moveTo>
                        <a:pt x="1807" y="0"/>
                      </a:moveTo>
                      <a:cubicBezTo>
                        <a:pt x="1748" y="0"/>
                        <a:pt x="1688" y="12"/>
                        <a:pt x="1631" y="37"/>
                      </a:cubicBezTo>
                      <a:lnTo>
                        <a:pt x="103" y="927"/>
                      </a:lnTo>
                      <a:cubicBezTo>
                        <a:pt x="1" y="982"/>
                        <a:pt x="17" y="1084"/>
                        <a:pt x="127" y="1147"/>
                      </a:cubicBezTo>
                      <a:lnTo>
                        <a:pt x="1324" y="1840"/>
                      </a:lnTo>
                      <a:cubicBezTo>
                        <a:pt x="1389" y="1875"/>
                        <a:pt x="1461" y="1893"/>
                        <a:pt x="1532" y="1893"/>
                      </a:cubicBezTo>
                      <a:cubicBezTo>
                        <a:pt x="1591" y="1893"/>
                        <a:pt x="1649" y="1881"/>
                        <a:pt x="1702" y="1856"/>
                      </a:cubicBezTo>
                      <a:lnTo>
                        <a:pt x="3238" y="966"/>
                      </a:lnTo>
                      <a:cubicBezTo>
                        <a:pt x="3332" y="911"/>
                        <a:pt x="3324" y="809"/>
                        <a:pt x="3206" y="746"/>
                      </a:cubicBezTo>
                      <a:lnTo>
                        <a:pt x="2017" y="53"/>
                      </a:lnTo>
                      <a:cubicBezTo>
                        <a:pt x="1952" y="18"/>
                        <a:pt x="1880" y="0"/>
                        <a:pt x="180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26"/>
                <p:cNvSpPr/>
                <p:nvPr/>
              </p:nvSpPr>
              <p:spPr>
                <a:xfrm>
                  <a:off x="1275725" y="2162550"/>
                  <a:ext cx="83300" cy="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2" h="1889" extrusionOk="0">
                      <a:moveTo>
                        <a:pt x="1807" y="1"/>
                      </a:moveTo>
                      <a:cubicBezTo>
                        <a:pt x="1747" y="1"/>
                        <a:pt x="1686" y="15"/>
                        <a:pt x="1631" y="41"/>
                      </a:cubicBezTo>
                      <a:lnTo>
                        <a:pt x="95" y="923"/>
                      </a:lnTo>
                      <a:cubicBezTo>
                        <a:pt x="0" y="986"/>
                        <a:pt x="8" y="1080"/>
                        <a:pt x="126" y="1151"/>
                      </a:cubicBezTo>
                      <a:lnTo>
                        <a:pt x="1316" y="1836"/>
                      </a:lnTo>
                      <a:cubicBezTo>
                        <a:pt x="1381" y="1871"/>
                        <a:pt x="1453" y="1889"/>
                        <a:pt x="1525" y="1889"/>
                      </a:cubicBezTo>
                      <a:cubicBezTo>
                        <a:pt x="1585" y="1889"/>
                        <a:pt x="1645" y="1877"/>
                        <a:pt x="1701" y="1852"/>
                      </a:cubicBezTo>
                      <a:lnTo>
                        <a:pt x="3229" y="970"/>
                      </a:lnTo>
                      <a:cubicBezTo>
                        <a:pt x="3332" y="907"/>
                        <a:pt x="3316" y="812"/>
                        <a:pt x="3206" y="741"/>
                      </a:cubicBezTo>
                      <a:lnTo>
                        <a:pt x="2009" y="56"/>
                      </a:lnTo>
                      <a:cubicBezTo>
                        <a:pt x="1946" y="19"/>
                        <a:pt x="1876" y="1"/>
                        <a:pt x="180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26"/>
                <p:cNvSpPr/>
                <p:nvPr/>
              </p:nvSpPr>
              <p:spPr>
                <a:xfrm>
                  <a:off x="1334800" y="2128375"/>
                  <a:ext cx="83300" cy="4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2" h="1894" extrusionOk="0">
                      <a:moveTo>
                        <a:pt x="1806" y="0"/>
                      </a:moveTo>
                      <a:cubicBezTo>
                        <a:pt x="1747" y="0"/>
                        <a:pt x="1687" y="12"/>
                        <a:pt x="1630" y="37"/>
                      </a:cubicBezTo>
                      <a:lnTo>
                        <a:pt x="102" y="927"/>
                      </a:lnTo>
                      <a:cubicBezTo>
                        <a:pt x="0" y="982"/>
                        <a:pt x="16" y="1085"/>
                        <a:pt x="126" y="1148"/>
                      </a:cubicBezTo>
                      <a:lnTo>
                        <a:pt x="1315" y="1841"/>
                      </a:lnTo>
                      <a:cubicBezTo>
                        <a:pt x="1385" y="1875"/>
                        <a:pt x="1459" y="1893"/>
                        <a:pt x="1531" y="1893"/>
                      </a:cubicBezTo>
                      <a:cubicBezTo>
                        <a:pt x="1590" y="1893"/>
                        <a:pt x="1648" y="1881"/>
                        <a:pt x="1701" y="1856"/>
                      </a:cubicBezTo>
                      <a:lnTo>
                        <a:pt x="3237" y="966"/>
                      </a:lnTo>
                      <a:cubicBezTo>
                        <a:pt x="3331" y="911"/>
                        <a:pt x="3324" y="809"/>
                        <a:pt x="3205" y="746"/>
                      </a:cubicBezTo>
                      <a:lnTo>
                        <a:pt x="2016" y="53"/>
                      </a:lnTo>
                      <a:cubicBezTo>
                        <a:pt x="1951" y="18"/>
                        <a:pt x="1879" y="0"/>
                        <a:pt x="1806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26"/>
                <p:cNvSpPr/>
                <p:nvPr/>
              </p:nvSpPr>
              <p:spPr>
                <a:xfrm>
                  <a:off x="1394050" y="2094250"/>
                  <a:ext cx="83300" cy="4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2" h="1888" extrusionOk="0">
                      <a:moveTo>
                        <a:pt x="1808" y="0"/>
                      </a:moveTo>
                      <a:cubicBezTo>
                        <a:pt x="1747" y="0"/>
                        <a:pt x="1686" y="14"/>
                        <a:pt x="1631" y="40"/>
                      </a:cubicBezTo>
                      <a:lnTo>
                        <a:pt x="95" y="922"/>
                      </a:lnTo>
                      <a:cubicBezTo>
                        <a:pt x="1" y="985"/>
                        <a:pt x="8" y="1079"/>
                        <a:pt x="127" y="1150"/>
                      </a:cubicBezTo>
                      <a:lnTo>
                        <a:pt x="1316" y="1835"/>
                      </a:lnTo>
                      <a:cubicBezTo>
                        <a:pt x="1381" y="1870"/>
                        <a:pt x="1453" y="1888"/>
                        <a:pt x="1526" y="1888"/>
                      </a:cubicBezTo>
                      <a:cubicBezTo>
                        <a:pt x="1585" y="1888"/>
                        <a:pt x="1645" y="1876"/>
                        <a:pt x="1702" y="1851"/>
                      </a:cubicBezTo>
                      <a:lnTo>
                        <a:pt x="3230" y="969"/>
                      </a:lnTo>
                      <a:cubicBezTo>
                        <a:pt x="3332" y="906"/>
                        <a:pt x="3316" y="811"/>
                        <a:pt x="3206" y="741"/>
                      </a:cubicBezTo>
                      <a:lnTo>
                        <a:pt x="2009" y="55"/>
                      </a:lnTo>
                      <a:cubicBezTo>
                        <a:pt x="1946" y="18"/>
                        <a:pt x="1877" y="0"/>
                        <a:pt x="180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26"/>
                <p:cNvSpPr/>
                <p:nvPr/>
              </p:nvSpPr>
              <p:spPr>
                <a:xfrm>
                  <a:off x="1453125" y="2060100"/>
                  <a:ext cx="83300" cy="4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2" h="1892" extrusionOk="0">
                      <a:moveTo>
                        <a:pt x="1809" y="0"/>
                      </a:moveTo>
                      <a:cubicBezTo>
                        <a:pt x="1749" y="0"/>
                        <a:pt x="1688" y="14"/>
                        <a:pt x="1631" y="43"/>
                      </a:cubicBezTo>
                      <a:lnTo>
                        <a:pt x="95" y="925"/>
                      </a:lnTo>
                      <a:cubicBezTo>
                        <a:pt x="0" y="980"/>
                        <a:pt x="16" y="1083"/>
                        <a:pt x="126" y="1146"/>
                      </a:cubicBezTo>
                      <a:lnTo>
                        <a:pt x="1315" y="1839"/>
                      </a:lnTo>
                      <a:cubicBezTo>
                        <a:pt x="1380" y="1873"/>
                        <a:pt x="1455" y="1891"/>
                        <a:pt x="1528" y="1891"/>
                      </a:cubicBezTo>
                      <a:cubicBezTo>
                        <a:pt x="1589" y="1891"/>
                        <a:pt x="1648" y="1879"/>
                        <a:pt x="1701" y="1855"/>
                      </a:cubicBezTo>
                      <a:lnTo>
                        <a:pt x="3237" y="965"/>
                      </a:lnTo>
                      <a:cubicBezTo>
                        <a:pt x="3332" y="910"/>
                        <a:pt x="3324" y="807"/>
                        <a:pt x="3206" y="744"/>
                      </a:cubicBezTo>
                      <a:lnTo>
                        <a:pt x="2016" y="59"/>
                      </a:lnTo>
                      <a:cubicBezTo>
                        <a:pt x="1952" y="20"/>
                        <a:pt x="1881" y="0"/>
                        <a:pt x="180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26"/>
                <p:cNvSpPr/>
                <p:nvPr/>
              </p:nvSpPr>
              <p:spPr>
                <a:xfrm>
                  <a:off x="1512375" y="2025975"/>
                  <a:ext cx="83325" cy="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3" h="1889" extrusionOk="0">
                      <a:moveTo>
                        <a:pt x="1799" y="1"/>
                      </a:moveTo>
                      <a:cubicBezTo>
                        <a:pt x="1740" y="1"/>
                        <a:pt x="1680" y="13"/>
                        <a:pt x="1623" y="38"/>
                      </a:cubicBezTo>
                      <a:lnTo>
                        <a:pt x="95" y="920"/>
                      </a:lnTo>
                      <a:cubicBezTo>
                        <a:pt x="1" y="983"/>
                        <a:pt x="9" y="1077"/>
                        <a:pt x="127" y="1148"/>
                      </a:cubicBezTo>
                      <a:lnTo>
                        <a:pt x="1316" y="1833"/>
                      </a:lnTo>
                      <a:cubicBezTo>
                        <a:pt x="1379" y="1871"/>
                        <a:pt x="1448" y="1889"/>
                        <a:pt x="1518" y="1889"/>
                      </a:cubicBezTo>
                      <a:cubicBezTo>
                        <a:pt x="1580" y="1889"/>
                        <a:pt x="1643" y="1875"/>
                        <a:pt x="1702" y="1849"/>
                      </a:cubicBezTo>
                      <a:lnTo>
                        <a:pt x="3230" y="967"/>
                      </a:lnTo>
                      <a:cubicBezTo>
                        <a:pt x="3332" y="904"/>
                        <a:pt x="3316" y="810"/>
                        <a:pt x="3206" y="747"/>
                      </a:cubicBezTo>
                      <a:lnTo>
                        <a:pt x="2009" y="54"/>
                      </a:lnTo>
                      <a:cubicBezTo>
                        <a:pt x="1944" y="19"/>
                        <a:pt x="1872" y="1"/>
                        <a:pt x="1799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26"/>
                <p:cNvSpPr/>
                <p:nvPr/>
              </p:nvSpPr>
              <p:spPr>
                <a:xfrm>
                  <a:off x="1571450" y="1991750"/>
                  <a:ext cx="83300" cy="4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2" h="1893" extrusionOk="0">
                      <a:moveTo>
                        <a:pt x="1802" y="0"/>
                      </a:moveTo>
                      <a:cubicBezTo>
                        <a:pt x="1744" y="0"/>
                        <a:pt x="1686" y="12"/>
                        <a:pt x="1631" y="37"/>
                      </a:cubicBezTo>
                      <a:lnTo>
                        <a:pt x="103" y="926"/>
                      </a:lnTo>
                      <a:cubicBezTo>
                        <a:pt x="0" y="982"/>
                        <a:pt x="16" y="1084"/>
                        <a:pt x="127" y="1147"/>
                      </a:cubicBezTo>
                      <a:lnTo>
                        <a:pt x="1316" y="1840"/>
                      </a:lnTo>
                      <a:cubicBezTo>
                        <a:pt x="1381" y="1875"/>
                        <a:pt x="1453" y="1893"/>
                        <a:pt x="1525" y="1893"/>
                      </a:cubicBezTo>
                      <a:cubicBezTo>
                        <a:pt x="1585" y="1893"/>
                        <a:pt x="1645" y="1881"/>
                        <a:pt x="1702" y="1856"/>
                      </a:cubicBezTo>
                      <a:lnTo>
                        <a:pt x="3237" y="966"/>
                      </a:lnTo>
                      <a:cubicBezTo>
                        <a:pt x="3332" y="911"/>
                        <a:pt x="3324" y="808"/>
                        <a:pt x="3206" y="745"/>
                      </a:cubicBezTo>
                      <a:lnTo>
                        <a:pt x="2017" y="60"/>
                      </a:lnTo>
                      <a:cubicBezTo>
                        <a:pt x="1950" y="20"/>
                        <a:pt x="1876" y="0"/>
                        <a:pt x="180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26"/>
                <p:cNvSpPr/>
                <p:nvPr/>
              </p:nvSpPr>
              <p:spPr>
                <a:xfrm>
                  <a:off x="1630525" y="1957675"/>
                  <a:ext cx="83500" cy="4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0" h="1886" extrusionOk="0">
                      <a:moveTo>
                        <a:pt x="1807" y="0"/>
                      </a:moveTo>
                      <a:cubicBezTo>
                        <a:pt x="1747" y="0"/>
                        <a:pt x="1687" y="12"/>
                        <a:pt x="1630" y="37"/>
                      </a:cubicBezTo>
                      <a:lnTo>
                        <a:pt x="103" y="927"/>
                      </a:lnTo>
                      <a:cubicBezTo>
                        <a:pt x="0" y="982"/>
                        <a:pt x="16" y="1077"/>
                        <a:pt x="126" y="1147"/>
                      </a:cubicBezTo>
                      <a:lnTo>
                        <a:pt x="1323" y="1833"/>
                      </a:lnTo>
                      <a:cubicBezTo>
                        <a:pt x="1388" y="1867"/>
                        <a:pt x="1460" y="1885"/>
                        <a:pt x="1533" y="1885"/>
                      </a:cubicBezTo>
                      <a:cubicBezTo>
                        <a:pt x="1593" y="1885"/>
                        <a:pt x="1652" y="1873"/>
                        <a:pt x="1709" y="1848"/>
                      </a:cubicBezTo>
                      <a:lnTo>
                        <a:pt x="3237" y="966"/>
                      </a:lnTo>
                      <a:cubicBezTo>
                        <a:pt x="3339" y="903"/>
                        <a:pt x="3324" y="809"/>
                        <a:pt x="3213" y="746"/>
                      </a:cubicBezTo>
                      <a:lnTo>
                        <a:pt x="2016" y="53"/>
                      </a:lnTo>
                      <a:cubicBezTo>
                        <a:pt x="1951" y="18"/>
                        <a:pt x="1879" y="0"/>
                        <a:pt x="180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26"/>
                <p:cNvSpPr/>
                <p:nvPr/>
              </p:nvSpPr>
              <p:spPr>
                <a:xfrm>
                  <a:off x="1689775" y="1923450"/>
                  <a:ext cx="83325" cy="4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3" h="1892" extrusionOk="0">
                      <a:moveTo>
                        <a:pt x="1806" y="1"/>
                      </a:moveTo>
                      <a:cubicBezTo>
                        <a:pt x="1745" y="1"/>
                        <a:pt x="1685" y="15"/>
                        <a:pt x="1631" y="44"/>
                      </a:cubicBezTo>
                      <a:lnTo>
                        <a:pt x="95" y="926"/>
                      </a:lnTo>
                      <a:cubicBezTo>
                        <a:pt x="1" y="981"/>
                        <a:pt x="9" y="1083"/>
                        <a:pt x="127" y="1146"/>
                      </a:cubicBezTo>
                      <a:lnTo>
                        <a:pt x="1316" y="1839"/>
                      </a:lnTo>
                      <a:cubicBezTo>
                        <a:pt x="1381" y="1874"/>
                        <a:pt x="1453" y="1892"/>
                        <a:pt x="1526" y="1892"/>
                      </a:cubicBezTo>
                      <a:cubicBezTo>
                        <a:pt x="1585" y="1892"/>
                        <a:pt x="1645" y="1880"/>
                        <a:pt x="1702" y="1855"/>
                      </a:cubicBezTo>
                      <a:lnTo>
                        <a:pt x="3230" y="965"/>
                      </a:lnTo>
                      <a:cubicBezTo>
                        <a:pt x="3332" y="910"/>
                        <a:pt x="3316" y="807"/>
                        <a:pt x="3206" y="744"/>
                      </a:cubicBezTo>
                      <a:lnTo>
                        <a:pt x="2017" y="59"/>
                      </a:lnTo>
                      <a:cubicBezTo>
                        <a:pt x="1953" y="21"/>
                        <a:pt x="1879" y="1"/>
                        <a:pt x="180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26"/>
                <p:cNvSpPr/>
                <p:nvPr/>
              </p:nvSpPr>
              <p:spPr>
                <a:xfrm>
                  <a:off x="1748850" y="1889350"/>
                  <a:ext cx="83500" cy="4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0" h="1889" extrusionOk="0">
                      <a:moveTo>
                        <a:pt x="1807" y="0"/>
                      </a:moveTo>
                      <a:cubicBezTo>
                        <a:pt x="1747" y="0"/>
                        <a:pt x="1687" y="12"/>
                        <a:pt x="1631" y="37"/>
                      </a:cubicBezTo>
                      <a:lnTo>
                        <a:pt x="103" y="927"/>
                      </a:lnTo>
                      <a:cubicBezTo>
                        <a:pt x="0" y="982"/>
                        <a:pt x="16" y="1077"/>
                        <a:pt x="126" y="1148"/>
                      </a:cubicBezTo>
                      <a:lnTo>
                        <a:pt x="1323" y="1833"/>
                      </a:lnTo>
                      <a:cubicBezTo>
                        <a:pt x="1386" y="1870"/>
                        <a:pt x="1456" y="1888"/>
                        <a:pt x="1526" y="1888"/>
                      </a:cubicBezTo>
                      <a:cubicBezTo>
                        <a:pt x="1588" y="1888"/>
                        <a:pt x="1650" y="1874"/>
                        <a:pt x="1709" y="1849"/>
                      </a:cubicBezTo>
                      <a:lnTo>
                        <a:pt x="3237" y="967"/>
                      </a:lnTo>
                      <a:cubicBezTo>
                        <a:pt x="3340" y="911"/>
                        <a:pt x="3324" y="809"/>
                        <a:pt x="3206" y="746"/>
                      </a:cubicBezTo>
                      <a:lnTo>
                        <a:pt x="2017" y="53"/>
                      </a:lnTo>
                      <a:cubicBezTo>
                        <a:pt x="1952" y="18"/>
                        <a:pt x="1879" y="0"/>
                        <a:pt x="180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26"/>
                <p:cNvSpPr/>
                <p:nvPr/>
              </p:nvSpPr>
              <p:spPr>
                <a:xfrm>
                  <a:off x="1808100" y="1855225"/>
                  <a:ext cx="83325" cy="4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3" h="1888" extrusionOk="0">
                      <a:moveTo>
                        <a:pt x="1809" y="0"/>
                      </a:moveTo>
                      <a:cubicBezTo>
                        <a:pt x="1747" y="0"/>
                        <a:pt x="1687" y="14"/>
                        <a:pt x="1631" y="40"/>
                      </a:cubicBezTo>
                      <a:lnTo>
                        <a:pt x="95" y="922"/>
                      </a:lnTo>
                      <a:cubicBezTo>
                        <a:pt x="1" y="985"/>
                        <a:pt x="9" y="1079"/>
                        <a:pt x="127" y="1150"/>
                      </a:cubicBezTo>
                      <a:lnTo>
                        <a:pt x="1316" y="1835"/>
                      </a:lnTo>
                      <a:cubicBezTo>
                        <a:pt x="1381" y="1870"/>
                        <a:pt x="1453" y="1888"/>
                        <a:pt x="1526" y="1888"/>
                      </a:cubicBezTo>
                      <a:cubicBezTo>
                        <a:pt x="1585" y="1888"/>
                        <a:pt x="1645" y="1876"/>
                        <a:pt x="1702" y="1851"/>
                      </a:cubicBezTo>
                      <a:lnTo>
                        <a:pt x="3230" y="969"/>
                      </a:lnTo>
                      <a:cubicBezTo>
                        <a:pt x="3332" y="906"/>
                        <a:pt x="3317" y="812"/>
                        <a:pt x="3206" y="741"/>
                      </a:cubicBezTo>
                      <a:lnTo>
                        <a:pt x="2017" y="55"/>
                      </a:lnTo>
                      <a:cubicBezTo>
                        <a:pt x="1950" y="18"/>
                        <a:pt x="1879" y="0"/>
                        <a:pt x="180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26"/>
                <p:cNvSpPr/>
                <p:nvPr/>
              </p:nvSpPr>
              <p:spPr>
                <a:xfrm>
                  <a:off x="1121750" y="2184050"/>
                  <a:ext cx="89800" cy="5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2042" extrusionOk="0">
                      <a:moveTo>
                        <a:pt x="2048" y="0"/>
                      </a:moveTo>
                      <a:cubicBezTo>
                        <a:pt x="1998" y="0"/>
                        <a:pt x="1947" y="10"/>
                        <a:pt x="1899" y="31"/>
                      </a:cubicBezTo>
                      <a:lnTo>
                        <a:pt x="79" y="1086"/>
                      </a:lnTo>
                      <a:cubicBezTo>
                        <a:pt x="1" y="1134"/>
                        <a:pt x="9" y="1212"/>
                        <a:pt x="103" y="1268"/>
                      </a:cubicBezTo>
                      <a:lnTo>
                        <a:pt x="1363" y="1992"/>
                      </a:lnTo>
                      <a:cubicBezTo>
                        <a:pt x="1418" y="2026"/>
                        <a:pt x="1477" y="2042"/>
                        <a:pt x="1536" y="2042"/>
                      </a:cubicBezTo>
                      <a:cubicBezTo>
                        <a:pt x="1588" y="2042"/>
                        <a:pt x="1639" y="2030"/>
                        <a:pt x="1686" y="2008"/>
                      </a:cubicBezTo>
                      <a:lnTo>
                        <a:pt x="3505" y="960"/>
                      </a:lnTo>
                      <a:cubicBezTo>
                        <a:pt x="3592" y="913"/>
                        <a:pt x="3576" y="827"/>
                        <a:pt x="3482" y="771"/>
                      </a:cubicBezTo>
                      <a:lnTo>
                        <a:pt x="2229" y="47"/>
                      </a:lnTo>
                      <a:cubicBezTo>
                        <a:pt x="2172" y="16"/>
                        <a:pt x="2110" y="0"/>
                        <a:pt x="204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26"/>
                <p:cNvSpPr/>
                <p:nvPr/>
              </p:nvSpPr>
              <p:spPr>
                <a:xfrm>
                  <a:off x="1188100" y="2145775"/>
                  <a:ext cx="89800" cy="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2043" extrusionOk="0">
                      <a:moveTo>
                        <a:pt x="2056" y="1"/>
                      </a:moveTo>
                      <a:cubicBezTo>
                        <a:pt x="2005" y="1"/>
                        <a:pt x="1954" y="12"/>
                        <a:pt x="1907" y="34"/>
                      </a:cubicBezTo>
                      <a:lnTo>
                        <a:pt x="87" y="1082"/>
                      </a:lnTo>
                      <a:cubicBezTo>
                        <a:pt x="1" y="1129"/>
                        <a:pt x="9" y="1216"/>
                        <a:pt x="111" y="1271"/>
                      </a:cubicBezTo>
                      <a:lnTo>
                        <a:pt x="1363" y="1995"/>
                      </a:lnTo>
                      <a:cubicBezTo>
                        <a:pt x="1420" y="2026"/>
                        <a:pt x="1482" y="2042"/>
                        <a:pt x="1545" y="2042"/>
                      </a:cubicBezTo>
                      <a:cubicBezTo>
                        <a:pt x="1595" y="2042"/>
                        <a:pt x="1645" y="2032"/>
                        <a:pt x="1694" y="2011"/>
                      </a:cubicBezTo>
                      <a:lnTo>
                        <a:pt x="3513" y="964"/>
                      </a:lnTo>
                      <a:cubicBezTo>
                        <a:pt x="3592" y="908"/>
                        <a:pt x="3584" y="822"/>
                        <a:pt x="3490" y="775"/>
                      </a:cubicBezTo>
                      <a:lnTo>
                        <a:pt x="2230" y="50"/>
                      </a:lnTo>
                      <a:cubicBezTo>
                        <a:pt x="2175" y="16"/>
                        <a:pt x="2115" y="1"/>
                        <a:pt x="205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26"/>
                <p:cNvSpPr/>
                <p:nvPr/>
              </p:nvSpPr>
              <p:spPr>
                <a:xfrm>
                  <a:off x="1254650" y="2107450"/>
                  <a:ext cx="89800" cy="5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2032" extrusionOk="0">
                      <a:moveTo>
                        <a:pt x="2048" y="0"/>
                      </a:moveTo>
                      <a:cubicBezTo>
                        <a:pt x="1998" y="0"/>
                        <a:pt x="1947" y="11"/>
                        <a:pt x="1899" y="31"/>
                      </a:cubicBezTo>
                      <a:lnTo>
                        <a:pt x="79" y="1079"/>
                      </a:lnTo>
                      <a:cubicBezTo>
                        <a:pt x="1" y="1126"/>
                        <a:pt x="9" y="1205"/>
                        <a:pt x="103" y="1260"/>
                      </a:cubicBezTo>
                      <a:lnTo>
                        <a:pt x="1363" y="1985"/>
                      </a:lnTo>
                      <a:cubicBezTo>
                        <a:pt x="1420" y="2015"/>
                        <a:pt x="1482" y="2031"/>
                        <a:pt x="1544" y="2031"/>
                      </a:cubicBezTo>
                      <a:cubicBezTo>
                        <a:pt x="1592" y="2031"/>
                        <a:pt x="1641" y="2021"/>
                        <a:pt x="1686" y="2000"/>
                      </a:cubicBezTo>
                      <a:lnTo>
                        <a:pt x="3505" y="953"/>
                      </a:lnTo>
                      <a:cubicBezTo>
                        <a:pt x="3592" y="906"/>
                        <a:pt x="3576" y="819"/>
                        <a:pt x="3482" y="772"/>
                      </a:cubicBezTo>
                      <a:lnTo>
                        <a:pt x="2229" y="47"/>
                      </a:lnTo>
                      <a:cubicBezTo>
                        <a:pt x="2172" y="16"/>
                        <a:pt x="2110" y="0"/>
                        <a:pt x="204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26"/>
                <p:cNvSpPr/>
                <p:nvPr/>
              </p:nvSpPr>
              <p:spPr>
                <a:xfrm>
                  <a:off x="1321000" y="2068975"/>
                  <a:ext cx="89825" cy="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2043" extrusionOk="0">
                      <a:moveTo>
                        <a:pt x="2062" y="0"/>
                      </a:moveTo>
                      <a:cubicBezTo>
                        <a:pt x="2009" y="0"/>
                        <a:pt x="1956" y="12"/>
                        <a:pt x="1907" y="35"/>
                      </a:cubicBezTo>
                      <a:lnTo>
                        <a:pt x="87" y="1082"/>
                      </a:lnTo>
                      <a:cubicBezTo>
                        <a:pt x="1" y="1129"/>
                        <a:pt x="9" y="1216"/>
                        <a:pt x="111" y="1271"/>
                      </a:cubicBezTo>
                      <a:lnTo>
                        <a:pt x="1363" y="1996"/>
                      </a:lnTo>
                      <a:cubicBezTo>
                        <a:pt x="1420" y="2026"/>
                        <a:pt x="1482" y="2043"/>
                        <a:pt x="1545" y="2043"/>
                      </a:cubicBezTo>
                      <a:cubicBezTo>
                        <a:pt x="1595" y="2043"/>
                        <a:pt x="1645" y="2032"/>
                        <a:pt x="1694" y="2012"/>
                      </a:cubicBezTo>
                      <a:lnTo>
                        <a:pt x="3513" y="956"/>
                      </a:lnTo>
                      <a:cubicBezTo>
                        <a:pt x="3592" y="909"/>
                        <a:pt x="3584" y="830"/>
                        <a:pt x="3490" y="767"/>
                      </a:cubicBezTo>
                      <a:lnTo>
                        <a:pt x="2230" y="43"/>
                      </a:lnTo>
                      <a:cubicBezTo>
                        <a:pt x="2176" y="14"/>
                        <a:pt x="2119" y="0"/>
                        <a:pt x="206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26"/>
                <p:cNvSpPr/>
                <p:nvPr/>
              </p:nvSpPr>
              <p:spPr>
                <a:xfrm>
                  <a:off x="1387550" y="2030575"/>
                  <a:ext cx="89800" cy="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2043" extrusionOk="0">
                      <a:moveTo>
                        <a:pt x="2061" y="0"/>
                      </a:moveTo>
                      <a:cubicBezTo>
                        <a:pt x="2007" y="0"/>
                        <a:pt x="1952" y="12"/>
                        <a:pt x="1899" y="35"/>
                      </a:cubicBezTo>
                      <a:lnTo>
                        <a:pt x="79" y="1082"/>
                      </a:lnTo>
                      <a:cubicBezTo>
                        <a:pt x="1" y="1130"/>
                        <a:pt x="9" y="1216"/>
                        <a:pt x="103" y="1271"/>
                      </a:cubicBezTo>
                      <a:lnTo>
                        <a:pt x="1363" y="1996"/>
                      </a:lnTo>
                      <a:cubicBezTo>
                        <a:pt x="1420" y="2027"/>
                        <a:pt x="1482" y="2043"/>
                        <a:pt x="1544" y="2043"/>
                      </a:cubicBezTo>
                      <a:cubicBezTo>
                        <a:pt x="1592" y="2043"/>
                        <a:pt x="1641" y="2033"/>
                        <a:pt x="1686" y="2012"/>
                      </a:cubicBezTo>
                      <a:lnTo>
                        <a:pt x="3505" y="956"/>
                      </a:lnTo>
                      <a:cubicBezTo>
                        <a:pt x="3592" y="909"/>
                        <a:pt x="3576" y="830"/>
                        <a:pt x="3482" y="775"/>
                      </a:cubicBezTo>
                      <a:lnTo>
                        <a:pt x="2229" y="43"/>
                      </a:lnTo>
                      <a:cubicBezTo>
                        <a:pt x="2176" y="14"/>
                        <a:pt x="2119" y="0"/>
                        <a:pt x="206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26"/>
                <p:cNvSpPr/>
                <p:nvPr/>
              </p:nvSpPr>
              <p:spPr>
                <a:xfrm>
                  <a:off x="1453900" y="1992200"/>
                  <a:ext cx="89825" cy="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2043" extrusionOk="0">
                      <a:moveTo>
                        <a:pt x="2056" y="1"/>
                      </a:moveTo>
                      <a:cubicBezTo>
                        <a:pt x="2005" y="1"/>
                        <a:pt x="1954" y="12"/>
                        <a:pt x="1907" y="34"/>
                      </a:cubicBezTo>
                      <a:lnTo>
                        <a:pt x="87" y="1082"/>
                      </a:lnTo>
                      <a:cubicBezTo>
                        <a:pt x="1" y="1129"/>
                        <a:pt x="9" y="1216"/>
                        <a:pt x="111" y="1271"/>
                      </a:cubicBezTo>
                      <a:lnTo>
                        <a:pt x="1363" y="1995"/>
                      </a:lnTo>
                      <a:cubicBezTo>
                        <a:pt x="1420" y="2026"/>
                        <a:pt x="1482" y="2042"/>
                        <a:pt x="1545" y="2042"/>
                      </a:cubicBezTo>
                      <a:cubicBezTo>
                        <a:pt x="1595" y="2042"/>
                        <a:pt x="1645" y="2032"/>
                        <a:pt x="1694" y="2011"/>
                      </a:cubicBezTo>
                      <a:lnTo>
                        <a:pt x="3513" y="964"/>
                      </a:lnTo>
                      <a:cubicBezTo>
                        <a:pt x="3592" y="908"/>
                        <a:pt x="3584" y="830"/>
                        <a:pt x="3490" y="775"/>
                      </a:cubicBezTo>
                      <a:lnTo>
                        <a:pt x="2230" y="50"/>
                      </a:lnTo>
                      <a:cubicBezTo>
                        <a:pt x="2175" y="16"/>
                        <a:pt x="2115" y="1"/>
                        <a:pt x="205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26"/>
                <p:cNvSpPr/>
                <p:nvPr/>
              </p:nvSpPr>
              <p:spPr>
                <a:xfrm>
                  <a:off x="1520450" y="1953800"/>
                  <a:ext cx="89800" cy="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2043" extrusionOk="0">
                      <a:moveTo>
                        <a:pt x="2055" y="1"/>
                      </a:moveTo>
                      <a:cubicBezTo>
                        <a:pt x="2003" y="1"/>
                        <a:pt x="1950" y="13"/>
                        <a:pt x="1899" y="35"/>
                      </a:cubicBezTo>
                      <a:lnTo>
                        <a:pt x="79" y="1082"/>
                      </a:lnTo>
                      <a:cubicBezTo>
                        <a:pt x="1" y="1129"/>
                        <a:pt x="9" y="1216"/>
                        <a:pt x="103" y="1271"/>
                      </a:cubicBezTo>
                      <a:lnTo>
                        <a:pt x="1363" y="1996"/>
                      </a:lnTo>
                      <a:cubicBezTo>
                        <a:pt x="1420" y="2026"/>
                        <a:pt x="1482" y="2042"/>
                        <a:pt x="1544" y="2042"/>
                      </a:cubicBezTo>
                      <a:cubicBezTo>
                        <a:pt x="1592" y="2042"/>
                        <a:pt x="1641" y="2032"/>
                        <a:pt x="1686" y="2011"/>
                      </a:cubicBezTo>
                      <a:lnTo>
                        <a:pt x="3505" y="964"/>
                      </a:lnTo>
                      <a:cubicBezTo>
                        <a:pt x="3592" y="917"/>
                        <a:pt x="3576" y="830"/>
                        <a:pt x="3482" y="775"/>
                      </a:cubicBezTo>
                      <a:lnTo>
                        <a:pt x="2230" y="50"/>
                      </a:lnTo>
                      <a:cubicBezTo>
                        <a:pt x="2175" y="17"/>
                        <a:pt x="2115" y="1"/>
                        <a:pt x="205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26"/>
                <p:cNvSpPr/>
                <p:nvPr/>
              </p:nvSpPr>
              <p:spPr>
                <a:xfrm>
                  <a:off x="1586800" y="1915475"/>
                  <a:ext cx="89825" cy="5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2044" extrusionOk="0">
                      <a:moveTo>
                        <a:pt x="2049" y="1"/>
                      </a:moveTo>
                      <a:cubicBezTo>
                        <a:pt x="2000" y="1"/>
                        <a:pt x="1952" y="11"/>
                        <a:pt x="1907" y="32"/>
                      </a:cubicBezTo>
                      <a:lnTo>
                        <a:pt x="87" y="1087"/>
                      </a:lnTo>
                      <a:cubicBezTo>
                        <a:pt x="1" y="1134"/>
                        <a:pt x="9" y="1213"/>
                        <a:pt x="111" y="1268"/>
                      </a:cubicBezTo>
                      <a:lnTo>
                        <a:pt x="1363" y="2001"/>
                      </a:lnTo>
                      <a:cubicBezTo>
                        <a:pt x="1416" y="2029"/>
                        <a:pt x="1474" y="2043"/>
                        <a:pt x="1532" y="2043"/>
                      </a:cubicBezTo>
                      <a:cubicBezTo>
                        <a:pt x="1586" y="2043"/>
                        <a:pt x="1641" y="2031"/>
                        <a:pt x="1694" y="2009"/>
                      </a:cubicBezTo>
                      <a:lnTo>
                        <a:pt x="3513" y="961"/>
                      </a:lnTo>
                      <a:cubicBezTo>
                        <a:pt x="3592" y="914"/>
                        <a:pt x="3584" y="827"/>
                        <a:pt x="3490" y="772"/>
                      </a:cubicBezTo>
                      <a:lnTo>
                        <a:pt x="2230" y="48"/>
                      </a:lnTo>
                      <a:cubicBezTo>
                        <a:pt x="2173" y="17"/>
                        <a:pt x="2111" y="1"/>
                        <a:pt x="2049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26"/>
                <p:cNvSpPr/>
                <p:nvPr/>
              </p:nvSpPr>
              <p:spPr>
                <a:xfrm>
                  <a:off x="1653350" y="1877100"/>
                  <a:ext cx="89800" cy="5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2043" extrusionOk="0">
                      <a:moveTo>
                        <a:pt x="2048" y="0"/>
                      </a:moveTo>
                      <a:cubicBezTo>
                        <a:pt x="1998" y="0"/>
                        <a:pt x="1948" y="10"/>
                        <a:pt x="1899" y="31"/>
                      </a:cubicBezTo>
                      <a:lnTo>
                        <a:pt x="79" y="1086"/>
                      </a:lnTo>
                      <a:cubicBezTo>
                        <a:pt x="1" y="1134"/>
                        <a:pt x="9" y="1220"/>
                        <a:pt x="103" y="1275"/>
                      </a:cubicBezTo>
                      <a:lnTo>
                        <a:pt x="1363" y="2000"/>
                      </a:lnTo>
                      <a:cubicBezTo>
                        <a:pt x="1412" y="2029"/>
                        <a:pt x="1470" y="2042"/>
                        <a:pt x="1528" y="2042"/>
                      </a:cubicBezTo>
                      <a:cubicBezTo>
                        <a:pt x="1582" y="2042"/>
                        <a:pt x="1637" y="2031"/>
                        <a:pt x="1686" y="2008"/>
                      </a:cubicBezTo>
                      <a:lnTo>
                        <a:pt x="3505" y="960"/>
                      </a:lnTo>
                      <a:cubicBezTo>
                        <a:pt x="3592" y="913"/>
                        <a:pt x="3576" y="826"/>
                        <a:pt x="3482" y="771"/>
                      </a:cubicBezTo>
                      <a:lnTo>
                        <a:pt x="2230" y="47"/>
                      </a:lnTo>
                      <a:cubicBezTo>
                        <a:pt x="2172" y="16"/>
                        <a:pt x="2110" y="0"/>
                        <a:pt x="204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26"/>
                <p:cNvSpPr/>
                <p:nvPr/>
              </p:nvSpPr>
              <p:spPr>
                <a:xfrm>
                  <a:off x="1719700" y="1838725"/>
                  <a:ext cx="89825" cy="5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2045" extrusionOk="0">
                      <a:moveTo>
                        <a:pt x="2056" y="1"/>
                      </a:moveTo>
                      <a:cubicBezTo>
                        <a:pt x="2005" y="1"/>
                        <a:pt x="1954" y="13"/>
                        <a:pt x="1907" y="38"/>
                      </a:cubicBezTo>
                      <a:lnTo>
                        <a:pt x="87" y="1086"/>
                      </a:lnTo>
                      <a:cubicBezTo>
                        <a:pt x="1" y="1133"/>
                        <a:pt x="9" y="1220"/>
                        <a:pt x="111" y="1275"/>
                      </a:cubicBezTo>
                      <a:lnTo>
                        <a:pt x="1363" y="1999"/>
                      </a:lnTo>
                      <a:cubicBezTo>
                        <a:pt x="1418" y="2029"/>
                        <a:pt x="1477" y="2045"/>
                        <a:pt x="1538" y="2045"/>
                      </a:cubicBezTo>
                      <a:cubicBezTo>
                        <a:pt x="1590" y="2045"/>
                        <a:pt x="1643" y="2033"/>
                        <a:pt x="1694" y="2007"/>
                      </a:cubicBezTo>
                      <a:lnTo>
                        <a:pt x="3513" y="960"/>
                      </a:lnTo>
                      <a:cubicBezTo>
                        <a:pt x="3592" y="912"/>
                        <a:pt x="3584" y="826"/>
                        <a:pt x="3490" y="771"/>
                      </a:cubicBezTo>
                      <a:lnTo>
                        <a:pt x="2230" y="46"/>
                      </a:lnTo>
                      <a:cubicBezTo>
                        <a:pt x="2175" y="17"/>
                        <a:pt x="2115" y="1"/>
                        <a:pt x="205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26"/>
                <p:cNvSpPr/>
                <p:nvPr/>
              </p:nvSpPr>
              <p:spPr>
                <a:xfrm>
                  <a:off x="1786250" y="1800400"/>
                  <a:ext cx="89825" cy="5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2044" extrusionOk="0">
                      <a:moveTo>
                        <a:pt x="2057" y="1"/>
                      </a:moveTo>
                      <a:cubicBezTo>
                        <a:pt x="2003" y="1"/>
                        <a:pt x="1948" y="13"/>
                        <a:pt x="1899" y="35"/>
                      </a:cubicBezTo>
                      <a:lnTo>
                        <a:pt x="80" y="1083"/>
                      </a:lnTo>
                      <a:cubicBezTo>
                        <a:pt x="1" y="1130"/>
                        <a:pt x="9" y="1217"/>
                        <a:pt x="103" y="1272"/>
                      </a:cubicBezTo>
                      <a:lnTo>
                        <a:pt x="1363" y="1996"/>
                      </a:lnTo>
                      <a:cubicBezTo>
                        <a:pt x="1416" y="2027"/>
                        <a:pt x="1478" y="2043"/>
                        <a:pt x="1541" y="2043"/>
                      </a:cubicBezTo>
                      <a:cubicBezTo>
                        <a:pt x="1591" y="2043"/>
                        <a:pt x="1641" y="2033"/>
                        <a:pt x="1686" y="2012"/>
                      </a:cubicBezTo>
                      <a:lnTo>
                        <a:pt x="3505" y="957"/>
                      </a:lnTo>
                      <a:cubicBezTo>
                        <a:pt x="3592" y="910"/>
                        <a:pt x="3576" y="831"/>
                        <a:pt x="3482" y="776"/>
                      </a:cubicBezTo>
                      <a:lnTo>
                        <a:pt x="2222" y="43"/>
                      </a:lnTo>
                      <a:cubicBezTo>
                        <a:pt x="2173" y="15"/>
                        <a:pt x="2115" y="1"/>
                        <a:pt x="205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26"/>
                <p:cNvSpPr/>
                <p:nvPr/>
              </p:nvSpPr>
              <p:spPr>
                <a:xfrm>
                  <a:off x="2016425" y="1853250"/>
                  <a:ext cx="98650" cy="5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6" h="2246" extrusionOk="0">
                      <a:moveTo>
                        <a:pt x="2401" y="0"/>
                      </a:moveTo>
                      <a:cubicBezTo>
                        <a:pt x="2352" y="0"/>
                        <a:pt x="2304" y="10"/>
                        <a:pt x="2261" y="32"/>
                      </a:cubicBezTo>
                      <a:lnTo>
                        <a:pt x="79" y="1292"/>
                      </a:lnTo>
                      <a:cubicBezTo>
                        <a:pt x="0" y="1332"/>
                        <a:pt x="8" y="1410"/>
                        <a:pt x="103" y="1465"/>
                      </a:cubicBezTo>
                      <a:lnTo>
                        <a:pt x="1379" y="2206"/>
                      </a:lnTo>
                      <a:cubicBezTo>
                        <a:pt x="1430" y="2231"/>
                        <a:pt x="1488" y="2245"/>
                        <a:pt x="1545" y="2245"/>
                      </a:cubicBezTo>
                      <a:cubicBezTo>
                        <a:pt x="1594" y="2245"/>
                        <a:pt x="1642" y="2235"/>
                        <a:pt x="1686" y="2214"/>
                      </a:cubicBezTo>
                      <a:lnTo>
                        <a:pt x="3867" y="954"/>
                      </a:lnTo>
                      <a:cubicBezTo>
                        <a:pt x="3946" y="914"/>
                        <a:pt x="3938" y="835"/>
                        <a:pt x="3844" y="780"/>
                      </a:cubicBezTo>
                      <a:lnTo>
                        <a:pt x="2568" y="40"/>
                      </a:lnTo>
                      <a:cubicBezTo>
                        <a:pt x="2517" y="14"/>
                        <a:pt x="2459" y="0"/>
                        <a:pt x="240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26"/>
                <p:cNvSpPr/>
                <p:nvPr/>
              </p:nvSpPr>
              <p:spPr>
                <a:xfrm>
                  <a:off x="1944550" y="1894800"/>
                  <a:ext cx="98675" cy="5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7" h="2246" extrusionOk="0">
                      <a:moveTo>
                        <a:pt x="2400" y="1"/>
                      </a:moveTo>
                      <a:cubicBezTo>
                        <a:pt x="2353" y="1"/>
                        <a:pt x="2306" y="11"/>
                        <a:pt x="2261" y="32"/>
                      </a:cubicBezTo>
                      <a:lnTo>
                        <a:pt x="79" y="1292"/>
                      </a:lnTo>
                      <a:cubicBezTo>
                        <a:pt x="1" y="1339"/>
                        <a:pt x="16" y="1418"/>
                        <a:pt x="103" y="1465"/>
                      </a:cubicBezTo>
                      <a:lnTo>
                        <a:pt x="1387" y="2206"/>
                      </a:lnTo>
                      <a:cubicBezTo>
                        <a:pt x="1438" y="2231"/>
                        <a:pt x="1494" y="2245"/>
                        <a:pt x="1549" y="2245"/>
                      </a:cubicBezTo>
                      <a:cubicBezTo>
                        <a:pt x="1596" y="2245"/>
                        <a:pt x="1643" y="2235"/>
                        <a:pt x="1686" y="2213"/>
                      </a:cubicBezTo>
                      <a:lnTo>
                        <a:pt x="3868" y="961"/>
                      </a:lnTo>
                      <a:cubicBezTo>
                        <a:pt x="3946" y="914"/>
                        <a:pt x="3939" y="835"/>
                        <a:pt x="3852" y="780"/>
                      </a:cubicBezTo>
                      <a:lnTo>
                        <a:pt x="2568" y="48"/>
                      </a:lnTo>
                      <a:cubicBezTo>
                        <a:pt x="2515" y="17"/>
                        <a:pt x="2458" y="1"/>
                        <a:pt x="240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26"/>
                <p:cNvSpPr/>
                <p:nvPr/>
              </p:nvSpPr>
              <p:spPr>
                <a:xfrm>
                  <a:off x="1872900" y="1936125"/>
                  <a:ext cx="98650" cy="5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6" h="2246" extrusionOk="0">
                      <a:moveTo>
                        <a:pt x="2397" y="1"/>
                      </a:moveTo>
                      <a:cubicBezTo>
                        <a:pt x="2350" y="1"/>
                        <a:pt x="2304" y="11"/>
                        <a:pt x="2260" y="33"/>
                      </a:cubicBezTo>
                      <a:lnTo>
                        <a:pt x="79" y="1293"/>
                      </a:lnTo>
                      <a:cubicBezTo>
                        <a:pt x="0" y="1332"/>
                        <a:pt x="8" y="1411"/>
                        <a:pt x="95" y="1466"/>
                      </a:cubicBezTo>
                      <a:lnTo>
                        <a:pt x="1378" y="2206"/>
                      </a:lnTo>
                      <a:cubicBezTo>
                        <a:pt x="1429" y="2232"/>
                        <a:pt x="1485" y="2246"/>
                        <a:pt x="1542" y="2246"/>
                      </a:cubicBezTo>
                      <a:cubicBezTo>
                        <a:pt x="1590" y="2246"/>
                        <a:pt x="1638" y="2236"/>
                        <a:pt x="1685" y="2214"/>
                      </a:cubicBezTo>
                      <a:lnTo>
                        <a:pt x="3867" y="954"/>
                      </a:lnTo>
                      <a:cubicBezTo>
                        <a:pt x="3946" y="915"/>
                        <a:pt x="3930" y="836"/>
                        <a:pt x="3843" y="781"/>
                      </a:cubicBezTo>
                      <a:lnTo>
                        <a:pt x="2560" y="41"/>
                      </a:lnTo>
                      <a:cubicBezTo>
                        <a:pt x="2508" y="15"/>
                        <a:pt x="2453" y="1"/>
                        <a:pt x="239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26"/>
                <p:cNvSpPr/>
                <p:nvPr/>
              </p:nvSpPr>
              <p:spPr>
                <a:xfrm>
                  <a:off x="1426350" y="1977575"/>
                  <a:ext cx="473350" cy="27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4" h="10902" extrusionOk="0">
                      <a:moveTo>
                        <a:pt x="17388" y="1"/>
                      </a:moveTo>
                      <a:cubicBezTo>
                        <a:pt x="17339" y="1"/>
                        <a:pt x="17291" y="11"/>
                        <a:pt x="17248" y="29"/>
                      </a:cubicBezTo>
                      <a:lnTo>
                        <a:pt x="71" y="9944"/>
                      </a:lnTo>
                      <a:cubicBezTo>
                        <a:pt x="0" y="9991"/>
                        <a:pt x="8" y="10070"/>
                        <a:pt x="95" y="10125"/>
                      </a:cubicBezTo>
                      <a:lnTo>
                        <a:pt x="1378" y="10858"/>
                      </a:lnTo>
                      <a:cubicBezTo>
                        <a:pt x="1430" y="10887"/>
                        <a:pt x="1485" y="10901"/>
                        <a:pt x="1542" y="10901"/>
                      </a:cubicBezTo>
                      <a:cubicBezTo>
                        <a:pt x="1590" y="10901"/>
                        <a:pt x="1639" y="10891"/>
                        <a:pt x="1686" y="10873"/>
                      </a:cubicBezTo>
                      <a:lnTo>
                        <a:pt x="18854" y="958"/>
                      </a:lnTo>
                      <a:cubicBezTo>
                        <a:pt x="18933" y="911"/>
                        <a:pt x="18925" y="832"/>
                        <a:pt x="18831" y="785"/>
                      </a:cubicBezTo>
                      <a:lnTo>
                        <a:pt x="17555" y="44"/>
                      </a:lnTo>
                      <a:cubicBezTo>
                        <a:pt x="17504" y="14"/>
                        <a:pt x="17445" y="1"/>
                        <a:pt x="17388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340;p26"/>
                <p:cNvSpPr/>
                <p:nvPr/>
              </p:nvSpPr>
              <p:spPr>
                <a:xfrm>
                  <a:off x="1559825" y="2051600"/>
                  <a:ext cx="416850" cy="23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4" h="9568" extrusionOk="0">
                      <a:moveTo>
                        <a:pt x="12473" y="1"/>
                      </a:moveTo>
                      <a:cubicBezTo>
                        <a:pt x="12366" y="1"/>
                        <a:pt x="12259" y="28"/>
                        <a:pt x="12161" y="84"/>
                      </a:cubicBezTo>
                      <a:lnTo>
                        <a:pt x="190" y="6991"/>
                      </a:lnTo>
                      <a:cubicBezTo>
                        <a:pt x="17" y="7093"/>
                        <a:pt x="1" y="7243"/>
                        <a:pt x="150" y="7329"/>
                      </a:cubicBezTo>
                      <a:lnTo>
                        <a:pt x="3931" y="9511"/>
                      </a:lnTo>
                      <a:cubicBezTo>
                        <a:pt x="4015" y="9550"/>
                        <a:pt x="4104" y="9568"/>
                        <a:pt x="4192" y="9568"/>
                      </a:cubicBezTo>
                      <a:cubicBezTo>
                        <a:pt x="4302" y="9568"/>
                        <a:pt x="4410" y="9540"/>
                        <a:pt x="4506" y="9487"/>
                      </a:cubicBezTo>
                      <a:lnTo>
                        <a:pt x="16484" y="2573"/>
                      </a:lnTo>
                      <a:cubicBezTo>
                        <a:pt x="16650" y="2478"/>
                        <a:pt x="16673" y="2328"/>
                        <a:pt x="16524" y="2242"/>
                      </a:cubicBezTo>
                      <a:lnTo>
                        <a:pt x="12736" y="60"/>
                      </a:lnTo>
                      <a:cubicBezTo>
                        <a:pt x="12653" y="21"/>
                        <a:pt x="12563" y="1"/>
                        <a:pt x="1247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26"/>
                <p:cNvSpPr/>
                <p:nvPr/>
              </p:nvSpPr>
              <p:spPr>
                <a:xfrm>
                  <a:off x="778175" y="994700"/>
                  <a:ext cx="1072875" cy="121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15" h="48722" extrusionOk="0">
                      <a:moveTo>
                        <a:pt x="37517" y="0"/>
                      </a:moveTo>
                      <a:cubicBezTo>
                        <a:pt x="37402" y="0"/>
                        <a:pt x="37284" y="29"/>
                        <a:pt x="37174" y="92"/>
                      </a:cubicBezTo>
                      <a:lnTo>
                        <a:pt x="379" y="21340"/>
                      </a:lnTo>
                      <a:cubicBezTo>
                        <a:pt x="135" y="21482"/>
                        <a:pt x="1" y="21765"/>
                        <a:pt x="48" y="22057"/>
                      </a:cubicBezTo>
                      <a:lnTo>
                        <a:pt x="4726" y="48156"/>
                      </a:lnTo>
                      <a:cubicBezTo>
                        <a:pt x="4784" y="48502"/>
                        <a:pt x="5078" y="48722"/>
                        <a:pt x="5395" y="48722"/>
                      </a:cubicBezTo>
                      <a:cubicBezTo>
                        <a:pt x="5511" y="48722"/>
                        <a:pt x="5630" y="48692"/>
                        <a:pt x="5742" y="48629"/>
                      </a:cubicBezTo>
                      <a:lnTo>
                        <a:pt x="42537" y="27388"/>
                      </a:lnTo>
                      <a:cubicBezTo>
                        <a:pt x="42781" y="27239"/>
                        <a:pt x="42915" y="26955"/>
                        <a:pt x="42868" y="26672"/>
                      </a:cubicBezTo>
                      <a:lnTo>
                        <a:pt x="38197" y="564"/>
                      </a:lnTo>
                      <a:cubicBezTo>
                        <a:pt x="38134" y="223"/>
                        <a:pt x="37836" y="0"/>
                        <a:pt x="3751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26"/>
                <p:cNvSpPr/>
                <p:nvPr/>
              </p:nvSpPr>
              <p:spPr>
                <a:xfrm>
                  <a:off x="794925" y="1016250"/>
                  <a:ext cx="1039400" cy="117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76" h="47005" extrusionOk="0">
                      <a:moveTo>
                        <a:pt x="36465" y="0"/>
                      </a:moveTo>
                      <a:cubicBezTo>
                        <a:pt x="36422" y="0"/>
                        <a:pt x="36379" y="11"/>
                        <a:pt x="36338" y="33"/>
                      </a:cubicBezTo>
                      <a:lnTo>
                        <a:pt x="158" y="20927"/>
                      </a:lnTo>
                      <a:cubicBezTo>
                        <a:pt x="55" y="20982"/>
                        <a:pt x="0" y="21092"/>
                        <a:pt x="24" y="21210"/>
                      </a:cubicBezTo>
                      <a:lnTo>
                        <a:pt x="4852" y="46790"/>
                      </a:lnTo>
                      <a:cubicBezTo>
                        <a:pt x="4875" y="46919"/>
                        <a:pt x="4989" y="47004"/>
                        <a:pt x="5114" y="47004"/>
                      </a:cubicBezTo>
                      <a:cubicBezTo>
                        <a:pt x="5158" y="47004"/>
                        <a:pt x="5203" y="46994"/>
                        <a:pt x="5245" y="46971"/>
                      </a:cubicBezTo>
                      <a:lnTo>
                        <a:pt x="41426" y="26078"/>
                      </a:lnTo>
                      <a:cubicBezTo>
                        <a:pt x="41520" y="26022"/>
                        <a:pt x="41575" y="25904"/>
                        <a:pt x="41552" y="25794"/>
                      </a:cubicBezTo>
                      <a:lnTo>
                        <a:pt x="36732" y="214"/>
                      </a:lnTo>
                      <a:cubicBezTo>
                        <a:pt x="36703" y="86"/>
                        <a:pt x="36587" y="0"/>
                        <a:pt x="36465" y="0"/>
                      </a:cubicBezTo>
                      <a:close/>
                    </a:path>
                  </a:pathLst>
                </a:custGeom>
                <a:solidFill>
                  <a:srgbClr val="B32A9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26"/>
                <p:cNvSpPr/>
                <p:nvPr/>
              </p:nvSpPr>
              <p:spPr>
                <a:xfrm>
                  <a:off x="4353100" y="3737450"/>
                  <a:ext cx="1067775" cy="61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1" h="24653" extrusionOk="0">
                      <a:moveTo>
                        <a:pt x="26773" y="1"/>
                      </a:moveTo>
                      <a:cubicBezTo>
                        <a:pt x="26284" y="1"/>
                        <a:pt x="25769" y="118"/>
                        <a:pt x="25368" y="348"/>
                      </a:cubicBezTo>
                      <a:lnTo>
                        <a:pt x="1371" y="14209"/>
                      </a:lnTo>
                      <a:lnTo>
                        <a:pt x="1" y="13666"/>
                      </a:lnTo>
                      <a:lnTo>
                        <a:pt x="1" y="15462"/>
                      </a:lnTo>
                      <a:cubicBezTo>
                        <a:pt x="1" y="15698"/>
                        <a:pt x="143" y="15918"/>
                        <a:pt x="434" y="16092"/>
                      </a:cubicBezTo>
                      <a:lnTo>
                        <a:pt x="14831" y="24400"/>
                      </a:lnTo>
                      <a:cubicBezTo>
                        <a:pt x="15125" y="24569"/>
                        <a:pt x="15518" y="24653"/>
                        <a:pt x="15929" y="24653"/>
                      </a:cubicBezTo>
                      <a:cubicBezTo>
                        <a:pt x="16419" y="24653"/>
                        <a:pt x="16936" y="24534"/>
                        <a:pt x="17343" y="24298"/>
                      </a:cubicBezTo>
                      <a:lnTo>
                        <a:pt x="42096" y="10004"/>
                      </a:lnTo>
                      <a:cubicBezTo>
                        <a:pt x="42497" y="9776"/>
                        <a:pt x="42710" y="9468"/>
                        <a:pt x="42710" y="9185"/>
                      </a:cubicBezTo>
                      <a:lnTo>
                        <a:pt x="42710" y="7397"/>
                      </a:lnTo>
                      <a:lnTo>
                        <a:pt x="41214" y="7948"/>
                      </a:lnTo>
                      <a:lnTo>
                        <a:pt x="27873" y="254"/>
                      </a:lnTo>
                      <a:cubicBezTo>
                        <a:pt x="27580" y="84"/>
                        <a:pt x="27186" y="1"/>
                        <a:pt x="2677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26"/>
                <p:cNvSpPr/>
                <p:nvPr/>
              </p:nvSpPr>
              <p:spPr>
                <a:xfrm>
                  <a:off x="4353100" y="3692675"/>
                  <a:ext cx="1067775" cy="61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1" h="24657" extrusionOk="0">
                      <a:moveTo>
                        <a:pt x="26778" y="1"/>
                      </a:moveTo>
                      <a:cubicBezTo>
                        <a:pt x="26288" y="1"/>
                        <a:pt x="25771" y="120"/>
                        <a:pt x="25368" y="352"/>
                      </a:cubicBezTo>
                      <a:lnTo>
                        <a:pt x="615" y="14646"/>
                      </a:lnTo>
                      <a:cubicBezTo>
                        <a:pt x="206" y="14882"/>
                        <a:pt x="1" y="15181"/>
                        <a:pt x="1" y="15465"/>
                      </a:cubicBezTo>
                      <a:cubicBezTo>
                        <a:pt x="1" y="15701"/>
                        <a:pt x="135" y="15922"/>
                        <a:pt x="434" y="16095"/>
                      </a:cubicBezTo>
                      <a:lnTo>
                        <a:pt x="14831" y="24404"/>
                      </a:lnTo>
                      <a:cubicBezTo>
                        <a:pt x="15126" y="24573"/>
                        <a:pt x="15521" y="24657"/>
                        <a:pt x="15934" y="24657"/>
                      </a:cubicBezTo>
                      <a:cubicBezTo>
                        <a:pt x="16423" y="24657"/>
                        <a:pt x="16937" y="24540"/>
                        <a:pt x="17343" y="24309"/>
                      </a:cubicBezTo>
                      <a:lnTo>
                        <a:pt x="42096" y="10015"/>
                      </a:lnTo>
                      <a:cubicBezTo>
                        <a:pt x="42497" y="9779"/>
                        <a:pt x="42710" y="9479"/>
                        <a:pt x="42710" y="9196"/>
                      </a:cubicBezTo>
                      <a:cubicBezTo>
                        <a:pt x="42710" y="8960"/>
                        <a:pt x="42568" y="8731"/>
                        <a:pt x="42277" y="8566"/>
                      </a:cubicBezTo>
                      <a:lnTo>
                        <a:pt x="27873" y="257"/>
                      </a:lnTo>
                      <a:cubicBezTo>
                        <a:pt x="27582" y="85"/>
                        <a:pt x="27189" y="1"/>
                        <a:pt x="26778" y="1"/>
                      </a:cubicBezTo>
                      <a:close/>
                    </a:path>
                  </a:pathLst>
                </a:custGeom>
                <a:solidFill>
                  <a:srgbClr val="B32A9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26"/>
                <p:cNvSpPr/>
                <p:nvPr/>
              </p:nvSpPr>
              <p:spPr>
                <a:xfrm>
                  <a:off x="4477350" y="3700700"/>
                  <a:ext cx="932675" cy="5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07" h="21392" extrusionOk="0">
                      <a:moveTo>
                        <a:pt x="21757" y="1"/>
                      </a:moveTo>
                      <a:cubicBezTo>
                        <a:pt x="21467" y="1"/>
                        <a:pt x="21162" y="71"/>
                        <a:pt x="20926" y="204"/>
                      </a:cubicBezTo>
                      <a:lnTo>
                        <a:pt x="489" y="12009"/>
                      </a:lnTo>
                      <a:cubicBezTo>
                        <a:pt x="48" y="12261"/>
                        <a:pt x="0" y="12640"/>
                        <a:pt x="378" y="12860"/>
                      </a:cubicBezTo>
                      <a:lnTo>
                        <a:pt x="14909" y="21248"/>
                      </a:lnTo>
                      <a:cubicBezTo>
                        <a:pt x="15080" y="21344"/>
                        <a:pt x="15310" y="21392"/>
                        <a:pt x="15551" y="21392"/>
                      </a:cubicBezTo>
                      <a:cubicBezTo>
                        <a:pt x="15841" y="21392"/>
                        <a:pt x="16148" y="21322"/>
                        <a:pt x="16389" y="21185"/>
                      </a:cubicBezTo>
                      <a:lnTo>
                        <a:pt x="36827" y="9387"/>
                      </a:lnTo>
                      <a:cubicBezTo>
                        <a:pt x="37260" y="9135"/>
                        <a:pt x="37307" y="8757"/>
                        <a:pt x="36929" y="8536"/>
                      </a:cubicBezTo>
                      <a:lnTo>
                        <a:pt x="22398" y="149"/>
                      </a:lnTo>
                      <a:cubicBezTo>
                        <a:pt x="22227" y="49"/>
                        <a:pt x="21997" y="1"/>
                        <a:pt x="2175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346;p26"/>
                <p:cNvSpPr/>
                <p:nvPr/>
              </p:nvSpPr>
              <p:spPr>
                <a:xfrm>
                  <a:off x="4545075" y="4127525"/>
                  <a:ext cx="91175" cy="4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7" h="1917" extrusionOk="0">
                      <a:moveTo>
                        <a:pt x="1823" y="0"/>
                      </a:moveTo>
                      <a:cubicBezTo>
                        <a:pt x="1398" y="0"/>
                        <a:pt x="973" y="95"/>
                        <a:pt x="646" y="284"/>
                      </a:cubicBezTo>
                      <a:cubicBezTo>
                        <a:pt x="1" y="654"/>
                        <a:pt x="1" y="1261"/>
                        <a:pt x="646" y="1639"/>
                      </a:cubicBezTo>
                      <a:cubicBezTo>
                        <a:pt x="973" y="1824"/>
                        <a:pt x="1398" y="1916"/>
                        <a:pt x="1823" y="1916"/>
                      </a:cubicBezTo>
                      <a:cubicBezTo>
                        <a:pt x="2247" y="1916"/>
                        <a:pt x="2670" y="1824"/>
                        <a:pt x="2993" y="1639"/>
                      </a:cubicBezTo>
                      <a:cubicBezTo>
                        <a:pt x="3647" y="1261"/>
                        <a:pt x="3647" y="654"/>
                        <a:pt x="2993" y="284"/>
                      </a:cubicBezTo>
                      <a:cubicBezTo>
                        <a:pt x="2670" y="95"/>
                        <a:pt x="2247" y="0"/>
                        <a:pt x="1823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347;p26"/>
                <p:cNvSpPr/>
                <p:nvPr/>
              </p:nvSpPr>
              <p:spPr>
                <a:xfrm>
                  <a:off x="4551775" y="4131000"/>
                  <a:ext cx="77800" cy="4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2" h="1640" extrusionOk="0">
                      <a:moveTo>
                        <a:pt x="1546" y="0"/>
                      </a:moveTo>
                      <a:cubicBezTo>
                        <a:pt x="1185" y="0"/>
                        <a:pt x="826" y="79"/>
                        <a:pt x="552" y="239"/>
                      </a:cubicBezTo>
                      <a:cubicBezTo>
                        <a:pt x="0" y="562"/>
                        <a:pt x="0" y="1074"/>
                        <a:pt x="552" y="1397"/>
                      </a:cubicBezTo>
                      <a:cubicBezTo>
                        <a:pt x="827" y="1559"/>
                        <a:pt x="1190" y="1639"/>
                        <a:pt x="1553" y="1639"/>
                      </a:cubicBezTo>
                      <a:cubicBezTo>
                        <a:pt x="1916" y="1639"/>
                        <a:pt x="2280" y="1559"/>
                        <a:pt x="2560" y="1397"/>
                      </a:cubicBezTo>
                      <a:cubicBezTo>
                        <a:pt x="3111" y="1082"/>
                        <a:pt x="3111" y="562"/>
                        <a:pt x="2560" y="239"/>
                      </a:cubicBezTo>
                      <a:cubicBezTo>
                        <a:pt x="2279" y="81"/>
                        <a:pt x="1912" y="0"/>
                        <a:pt x="1546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26"/>
                <p:cNvSpPr/>
                <p:nvPr/>
              </p:nvSpPr>
              <p:spPr>
                <a:xfrm>
                  <a:off x="1367675" y="3332850"/>
                  <a:ext cx="1137650" cy="65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06" h="26261" extrusionOk="0">
                      <a:moveTo>
                        <a:pt x="14433" y="0"/>
                      </a:moveTo>
                      <a:cubicBezTo>
                        <a:pt x="14063" y="0"/>
                        <a:pt x="13709" y="76"/>
                        <a:pt x="13444" y="230"/>
                      </a:cubicBezTo>
                      <a:lnTo>
                        <a:pt x="1363" y="7208"/>
                      </a:lnTo>
                      <a:lnTo>
                        <a:pt x="0" y="6704"/>
                      </a:lnTo>
                      <a:lnTo>
                        <a:pt x="0" y="8326"/>
                      </a:lnTo>
                      <a:cubicBezTo>
                        <a:pt x="0" y="8586"/>
                        <a:pt x="189" y="8854"/>
                        <a:pt x="559" y="9066"/>
                      </a:cubicBezTo>
                      <a:lnTo>
                        <a:pt x="29801" y="25936"/>
                      </a:lnTo>
                      <a:cubicBezTo>
                        <a:pt x="30167" y="26151"/>
                        <a:pt x="30635" y="26260"/>
                        <a:pt x="31080" y="26260"/>
                      </a:cubicBezTo>
                      <a:cubicBezTo>
                        <a:pt x="31451" y="26260"/>
                        <a:pt x="31805" y="26184"/>
                        <a:pt x="32070" y="26030"/>
                      </a:cubicBezTo>
                      <a:lnTo>
                        <a:pt x="45112" y="18501"/>
                      </a:lnTo>
                      <a:cubicBezTo>
                        <a:pt x="45372" y="18344"/>
                        <a:pt x="45505" y="18147"/>
                        <a:pt x="45505" y="17926"/>
                      </a:cubicBezTo>
                      <a:lnTo>
                        <a:pt x="45505" y="16304"/>
                      </a:lnTo>
                      <a:lnTo>
                        <a:pt x="44261" y="16800"/>
                      </a:lnTo>
                      <a:lnTo>
                        <a:pt x="15712" y="325"/>
                      </a:lnTo>
                      <a:cubicBezTo>
                        <a:pt x="15347" y="110"/>
                        <a:pt x="14878" y="0"/>
                        <a:pt x="1443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26"/>
                <p:cNvSpPr/>
                <p:nvPr/>
              </p:nvSpPr>
              <p:spPr>
                <a:xfrm>
                  <a:off x="1367875" y="3292275"/>
                  <a:ext cx="1137450" cy="65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98" h="26259" extrusionOk="0">
                      <a:moveTo>
                        <a:pt x="14425" y="1"/>
                      </a:moveTo>
                      <a:cubicBezTo>
                        <a:pt x="14055" y="1"/>
                        <a:pt x="13701" y="77"/>
                        <a:pt x="13436" y="231"/>
                      </a:cubicBezTo>
                      <a:lnTo>
                        <a:pt x="394" y="7760"/>
                      </a:lnTo>
                      <a:cubicBezTo>
                        <a:pt x="126" y="7909"/>
                        <a:pt x="0" y="8114"/>
                        <a:pt x="0" y="8327"/>
                      </a:cubicBezTo>
                      <a:cubicBezTo>
                        <a:pt x="0" y="8587"/>
                        <a:pt x="189" y="8854"/>
                        <a:pt x="551" y="9067"/>
                      </a:cubicBezTo>
                      <a:lnTo>
                        <a:pt x="29793" y="25937"/>
                      </a:lnTo>
                      <a:cubicBezTo>
                        <a:pt x="30161" y="26148"/>
                        <a:pt x="30633" y="26258"/>
                        <a:pt x="31080" y="26258"/>
                      </a:cubicBezTo>
                      <a:cubicBezTo>
                        <a:pt x="31447" y="26258"/>
                        <a:pt x="31799" y="26184"/>
                        <a:pt x="32062" y="26031"/>
                      </a:cubicBezTo>
                      <a:lnTo>
                        <a:pt x="45104" y="18502"/>
                      </a:lnTo>
                      <a:cubicBezTo>
                        <a:pt x="45371" y="18344"/>
                        <a:pt x="45497" y="18140"/>
                        <a:pt x="45497" y="17927"/>
                      </a:cubicBezTo>
                      <a:cubicBezTo>
                        <a:pt x="45497" y="17675"/>
                        <a:pt x="45308" y="17399"/>
                        <a:pt x="44946" y="17187"/>
                      </a:cubicBezTo>
                      <a:lnTo>
                        <a:pt x="15704" y="325"/>
                      </a:lnTo>
                      <a:cubicBezTo>
                        <a:pt x="15339" y="110"/>
                        <a:pt x="14870" y="1"/>
                        <a:pt x="14425" y="1"/>
                      </a:cubicBezTo>
                      <a:close/>
                    </a:path>
                  </a:pathLst>
                </a:custGeom>
                <a:solidFill>
                  <a:srgbClr val="B32A9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26"/>
                <p:cNvSpPr/>
                <p:nvPr/>
              </p:nvSpPr>
              <p:spPr>
                <a:xfrm>
                  <a:off x="1377700" y="3299625"/>
                  <a:ext cx="1015200" cy="58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08" h="23295" extrusionOk="0">
                      <a:moveTo>
                        <a:pt x="14086" y="0"/>
                      </a:moveTo>
                      <a:cubicBezTo>
                        <a:pt x="13868" y="0"/>
                        <a:pt x="13661" y="44"/>
                        <a:pt x="13508" y="134"/>
                      </a:cubicBezTo>
                      <a:lnTo>
                        <a:pt x="340" y="7733"/>
                      </a:lnTo>
                      <a:cubicBezTo>
                        <a:pt x="1" y="7930"/>
                        <a:pt x="48" y="8277"/>
                        <a:pt x="442" y="8505"/>
                      </a:cubicBezTo>
                      <a:lnTo>
                        <a:pt x="25762" y="23107"/>
                      </a:lnTo>
                      <a:cubicBezTo>
                        <a:pt x="25977" y="23231"/>
                        <a:pt x="26253" y="23295"/>
                        <a:pt x="26515" y="23295"/>
                      </a:cubicBezTo>
                      <a:cubicBezTo>
                        <a:pt x="26732" y="23295"/>
                        <a:pt x="26939" y="23251"/>
                        <a:pt x="27093" y="23162"/>
                      </a:cubicBezTo>
                      <a:lnTo>
                        <a:pt x="40261" y="15562"/>
                      </a:lnTo>
                      <a:cubicBezTo>
                        <a:pt x="40607" y="15365"/>
                        <a:pt x="40560" y="15018"/>
                        <a:pt x="40166" y="14798"/>
                      </a:cubicBezTo>
                      <a:lnTo>
                        <a:pt x="14839" y="189"/>
                      </a:lnTo>
                      <a:cubicBezTo>
                        <a:pt x="14623" y="64"/>
                        <a:pt x="14347" y="0"/>
                        <a:pt x="14086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26"/>
                <p:cNvSpPr/>
                <p:nvPr/>
              </p:nvSpPr>
              <p:spPr>
                <a:xfrm>
                  <a:off x="2248950" y="3784100"/>
                  <a:ext cx="82725" cy="4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9" h="1738" extrusionOk="0">
                      <a:moveTo>
                        <a:pt x="1651" y="0"/>
                      </a:moveTo>
                      <a:cubicBezTo>
                        <a:pt x="1266" y="0"/>
                        <a:pt x="882" y="85"/>
                        <a:pt x="591" y="254"/>
                      </a:cubicBezTo>
                      <a:cubicBezTo>
                        <a:pt x="0" y="593"/>
                        <a:pt x="0" y="1144"/>
                        <a:pt x="591" y="1483"/>
                      </a:cubicBezTo>
                      <a:cubicBezTo>
                        <a:pt x="886" y="1652"/>
                        <a:pt x="1270" y="1737"/>
                        <a:pt x="1654" y="1737"/>
                      </a:cubicBezTo>
                      <a:cubicBezTo>
                        <a:pt x="2038" y="1737"/>
                        <a:pt x="2422" y="1652"/>
                        <a:pt x="2717" y="1483"/>
                      </a:cubicBezTo>
                      <a:cubicBezTo>
                        <a:pt x="3300" y="1144"/>
                        <a:pt x="3308" y="601"/>
                        <a:pt x="2717" y="254"/>
                      </a:cubicBezTo>
                      <a:cubicBezTo>
                        <a:pt x="2422" y="85"/>
                        <a:pt x="2036" y="0"/>
                        <a:pt x="165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26"/>
                <p:cNvSpPr/>
                <p:nvPr/>
              </p:nvSpPr>
              <p:spPr>
                <a:xfrm>
                  <a:off x="2254850" y="3787350"/>
                  <a:ext cx="70525" cy="3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1" h="1485" extrusionOk="0">
                      <a:moveTo>
                        <a:pt x="1410" y="0"/>
                      </a:moveTo>
                      <a:cubicBezTo>
                        <a:pt x="1082" y="0"/>
                        <a:pt x="753" y="73"/>
                        <a:pt x="505" y="219"/>
                      </a:cubicBezTo>
                      <a:cubicBezTo>
                        <a:pt x="1" y="510"/>
                        <a:pt x="1" y="975"/>
                        <a:pt x="505" y="1266"/>
                      </a:cubicBezTo>
                      <a:cubicBezTo>
                        <a:pt x="753" y="1412"/>
                        <a:pt x="1082" y="1485"/>
                        <a:pt x="1410" y="1485"/>
                      </a:cubicBezTo>
                      <a:cubicBezTo>
                        <a:pt x="1739" y="1485"/>
                        <a:pt x="2068" y="1412"/>
                        <a:pt x="2316" y="1266"/>
                      </a:cubicBezTo>
                      <a:cubicBezTo>
                        <a:pt x="2820" y="975"/>
                        <a:pt x="2820" y="510"/>
                        <a:pt x="2316" y="219"/>
                      </a:cubicBezTo>
                      <a:cubicBezTo>
                        <a:pt x="2068" y="73"/>
                        <a:pt x="1739" y="0"/>
                        <a:pt x="141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26"/>
                <p:cNvSpPr/>
                <p:nvPr/>
              </p:nvSpPr>
              <p:spPr>
                <a:xfrm>
                  <a:off x="3701800" y="2792025"/>
                  <a:ext cx="1794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6" h="4143" extrusionOk="0">
                      <a:moveTo>
                        <a:pt x="3592" y="0"/>
                      </a:moveTo>
                      <a:lnTo>
                        <a:pt x="0" y="2072"/>
                      </a:lnTo>
                      <a:lnTo>
                        <a:pt x="3592" y="4143"/>
                      </a:lnTo>
                      <a:lnTo>
                        <a:pt x="7175" y="2072"/>
                      </a:lnTo>
                      <a:lnTo>
                        <a:pt x="3592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26"/>
                <p:cNvSpPr/>
                <p:nvPr/>
              </p:nvSpPr>
              <p:spPr>
                <a:xfrm>
                  <a:off x="3701800" y="2843800"/>
                  <a:ext cx="898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6215" extrusionOk="0">
                      <a:moveTo>
                        <a:pt x="0" y="1"/>
                      </a:moveTo>
                      <a:lnTo>
                        <a:pt x="0" y="4143"/>
                      </a:lnTo>
                      <a:lnTo>
                        <a:pt x="3592" y="6214"/>
                      </a:lnTo>
                      <a:lnTo>
                        <a:pt x="3592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26"/>
                <p:cNvSpPr/>
                <p:nvPr/>
              </p:nvSpPr>
              <p:spPr>
                <a:xfrm>
                  <a:off x="3791575" y="2843800"/>
                  <a:ext cx="8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15" extrusionOk="0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1" y="6214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356;p26"/>
                <p:cNvSpPr/>
                <p:nvPr/>
              </p:nvSpPr>
              <p:spPr>
                <a:xfrm>
                  <a:off x="3701800" y="2629775"/>
                  <a:ext cx="179400" cy="10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6" h="4136" extrusionOk="0">
                      <a:moveTo>
                        <a:pt x="3592" y="1"/>
                      </a:moveTo>
                      <a:lnTo>
                        <a:pt x="0" y="2064"/>
                      </a:lnTo>
                      <a:lnTo>
                        <a:pt x="3592" y="4136"/>
                      </a:lnTo>
                      <a:lnTo>
                        <a:pt x="7175" y="2064"/>
                      </a:lnTo>
                      <a:lnTo>
                        <a:pt x="3592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26"/>
                <p:cNvSpPr/>
                <p:nvPr/>
              </p:nvSpPr>
              <p:spPr>
                <a:xfrm>
                  <a:off x="3701800" y="2681375"/>
                  <a:ext cx="898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6215" extrusionOk="0">
                      <a:moveTo>
                        <a:pt x="0" y="0"/>
                      </a:moveTo>
                      <a:lnTo>
                        <a:pt x="0" y="4143"/>
                      </a:lnTo>
                      <a:lnTo>
                        <a:pt x="3592" y="6214"/>
                      </a:lnTo>
                      <a:lnTo>
                        <a:pt x="3592" y="207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358;p26"/>
                <p:cNvSpPr/>
                <p:nvPr/>
              </p:nvSpPr>
              <p:spPr>
                <a:xfrm>
                  <a:off x="3791575" y="2681375"/>
                  <a:ext cx="8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15" extrusionOk="0">
                      <a:moveTo>
                        <a:pt x="3584" y="0"/>
                      </a:moveTo>
                      <a:lnTo>
                        <a:pt x="1" y="2072"/>
                      </a:lnTo>
                      <a:lnTo>
                        <a:pt x="1" y="6214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26"/>
                <p:cNvSpPr/>
                <p:nvPr/>
              </p:nvSpPr>
              <p:spPr>
                <a:xfrm>
                  <a:off x="3561225" y="2873325"/>
                  <a:ext cx="179175" cy="10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7" h="4136" extrusionOk="0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3584" y="4136"/>
                      </a:lnTo>
                      <a:lnTo>
                        <a:pt x="7167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26"/>
                <p:cNvSpPr/>
                <p:nvPr/>
              </p:nvSpPr>
              <p:spPr>
                <a:xfrm>
                  <a:off x="3561225" y="2925125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0" y="0"/>
                      </a:moveTo>
                      <a:lnTo>
                        <a:pt x="0" y="4135"/>
                      </a:lnTo>
                      <a:lnTo>
                        <a:pt x="3584" y="6206"/>
                      </a:lnTo>
                      <a:lnTo>
                        <a:pt x="3584" y="206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26"/>
                <p:cNvSpPr/>
                <p:nvPr/>
              </p:nvSpPr>
              <p:spPr>
                <a:xfrm>
                  <a:off x="3650800" y="2925125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3584" y="0"/>
                      </a:moveTo>
                      <a:lnTo>
                        <a:pt x="1" y="2064"/>
                      </a:lnTo>
                      <a:lnTo>
                        <a:pt x="1" y="6206"/>
                      </a:lnTo>
                      <a:lnTo>
                        <a:pt x="3584" y="4135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362;p26"/>
                <p:cNvSpPr/>
                <p:nvPr/>
              </p:nvSpPr>
              <p:spPr>
                <a:xfrm>
                  <a:off x="3561225" y="2710900"/>
                  <a:ext cx="179175" cy="10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7" h="4144" extrusionOk="0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3584" y="4143"/>
                      </a:lnTo>
                      <a:lnTo>
                        <a:pt x="7167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363;p26"/>
                <p:cNvSpPr/>
                <p:nvPr/>
              </p:nvSpPr>
              <p:spPr>
                <a:xfrm>
                  <a:off x="3561225" y="2762675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0" y="1"/>
                      </a:moveTo>
                      <a:lnTo>
                        <a:pt x="0" y="4136"/>
                      </a:lnTo>
                      <a:lnTo>
                        <a:pt x="3584" y="6207"/>
                      </a:lnTo>
                      <a:lnTo>
                        <a:pt x="3584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26"/>
                <p:cNvSpPr/>
                <p:nvPr/>
              </p:nvSpPr>
              <p:spPr>
                <a:xfrm>
                  <a:off x="3650800" y="2762675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1" y="6207"/>
                      </a:lnTo>
                      <a:lnTo>
                        <a:pt x="3584" y="4136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6"/>
                <p:cNvSpPr/>
                <p:nvPr/>
              </p:nvSpPr>
              <p:spPr>
                <a:xfrm>
                  <a:off x="3420650" y="2304925"/>
                  <a:ext cx="179175" cy="10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7" h="4135" extrusionOk="0">
                      <a:moveTo>
                        <a:pt x="3583" y="0"/>
                      </a:moveTo>
                      <a:lnTo>
                        <a:pt x="0" y="2071"/>
                      </a:lnTo>
                      <a:lnTo>
                        <a:pt x="3583" y="4135"/>
                      </a:lnTo>
                      <a:lnTo>
                        <a:pt x="7167" y="2071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6"/>
                <p:cNvSpPr/>
                <p:nvPr/>
              </p:nvSpPr>
              <p:spPr>
                <a:xfrm>
                  <a:off x="3420650" y="2356700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0" y="0"/>
                      </a:moveTo>
                      <a:lnTo>
                        <a:pt x="0" y="4135"/>
                      </a:lnTo>
                      <a:lnTo>
                        <a:pt x="3583" y="6206"/>
                      </a:lnTo>
                      <a:lnTo>
                        <a:pt x="3583" y="206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26"/>
                <p:cNvSpPr/>
                <p:nvPr/>
              </p:nvSpPr>
              <p:spPr>
                <a:xfrm>
                  <a:off x="3510225" y="2356700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3584" y="0"/>
                      </a:moveTo>
                      <a:lnTo>
                        <a:pt x="0" y="2064"/>
                      </a:lnTo>
                      <a:lnTo>
                        <a:pt x="0" y="6206"/>
                      </a:lnTo>
                      <a:lnTo>
                        <a:pt x="3584" y="4135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26"/>
                <p:cNvSpPr/>
                <p:nvPr/>
              </p:nvSpPr>
              <p:spPr>
                <a:xfrm>
                  <a:off x="3561225" y="2386025"/>
                  <a:ext cx="179175" cy="10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7" h="4144" extrusionOk="0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3584" y="4143"/>
                      </a:lnTo>
                      <a:lnTo>
                        <a:pt x="7167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26"/>
                <p:cNvSpPr/>
                <p:nvPr/>
              </p:nvSpPr>
              <p:spPr>
                <a:xfrm>
                  <a:off x="3561225" y="2437825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0" y="0"/>
                      </a:moveTo>
                      <a:lnTo>
                        <a:pt x="0" y="4143"/>
                      </a:lnTo>
                      <a:lnTo>
                        <a:pt x="3584" y="6206"/>
                      </a:lnTo>
                      <a:lnTo>
                        <a:pt x="3584" y="20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26"/>
                <p:cNvSpPr/>
                <p:nvPr/>
              </p:nvSpPr>
              <p:spPr>
                <a:xfrm>
                  <a:off x="3650800" y="2437825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3584" y="0"/>
                      </a:moveTo>
                      <a:lnTo>
                        <a:pt x="1" y="2071"/>
                      </a:lnTo>
                      <a:lnTo>
                        <a:pt x="1" y="6206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6"/>
                <p:cNvSpPr/>
                <p:nvPr/>
              </p:nvSpPr>
              <p:spPr>
                <a:xfrm>
                  <a:off x="3701800" y="2467350"/>
                  <a:ext cx="179400" cy="10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6" h="4136" extrusionOk="0">
                      <a:moveTo>
                        <a:pt x="3592" y="1"/>
                      </a:moveTo>
                      <a:lnTo>
                        <a:pt x="0" y="2064"/>
                      </a:lnTo>
                      <a:lnTo>
                        <a:pt x="3592" y="4135"/>
                      </a:lnTo>
                      <a:lnTo>
                        <a:pt x="7175" y="2064"/>
                      </a:lnTo>
                      <a:lnTo>
                        <a:pt x="3592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26"/>
                <p:cNvSpPr/>
                <p:nvPr/>
              </p:nvSpPr>
              <p:spPr>
                <a:xfrm>
                  <a:off x="3701800" y="2518925"/>
                  <a:ext cx="898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6215" extrusionOk="0">
                      <a:moveTo>
                        <a:pt x="0" y="1"/>
                      </a:moveTo>
                      <a:lnTo>
                        <a:pt x="0" y="4143"/>
                      </a:lnTo>
                      <a:lnTo>
                        <a:pt x="3592" y="6215"/>
                      </a:lnTo>
                      <a:lnTo>
                        <a:pt x="3592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26"/>
                <p:cNvSpPr/>
                <p:nvPr/>
              </p:nvSpPr>
              <p:spPr>
                <a:xfrm>
                  <a:off x="3791575" y="2518925"/>
                  <a:ext cx="8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15" extrusionOk="0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1" y="6215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26"/>
                <p:cNvSpPr/>
                <p:nvPr/>
              </p:nvSpPr>
              <p:spPr>
                <a:xfrm>
                  <a:off x="3279850" y="2386025"/>
                  <a:ext cx="179400" cy="10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6" h="4144" extrusionOk="0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3584" y="4143"/>
                      </a:lnTo>
                      <a:lnTo>
                        <a:pt x="7176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26"/>
                <p:cNvSpPr/>
                <p:nvPr/>
              </p:nvSpPr>
              <p:spPr>
                <a:xfrm>
                  <a:off x="3279850" y="2437825"/>
                  <a:ext cx="89625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07" extrusionOk="0">
                      <a:moveTo>
                        <a:pt x="1" y="0"/>
                      </a:moveTo>
                      <a:lnTo>
                        <a:pt x="1" y="4143"/>
                      </a:lnTo>
                      <a:lnTo>
                        <a:pt x="3584" y="6206"/>
                      </a:lnTo>
                      <a:lnTo>
                        <a:pt x="3584" y="207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26"/>
                <p:cNvSpPr/>
                <p:nvPr/>
              </p:nvSpPr>
              <p:spPr>
                <a:xfrm>
                  <a:off x="3369450" y="2437825"/>
                  <a:ext cx="898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6207" extrusionOk="0">
                      <a:moveTo>
                        <a:pt x="3592" y="0"/>
                      </a:moveTo>
                      <a:lnTo>
                        <a:pt x="0" y="2071"/>
                      </a:lnTo>
                      <a:lnTo>
                        <a:pt x="0" y="6206"/>
                      </a:lnTo>
                      <a:lnTo>
                        <a:pt x="3592" y="4143"/>
                      </a:lnTo>
                      <a:lnTo>
                        <a:pt x="3592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26"/>
                <p:cNvSpPr/>
                <p:nvPr/>
              </p:nvSpPr>
              <p:spPr>
                <a:xfrm>
                  <a:off x="3420650" y="2467350"/>
                  <a:ext cx="179175" cy="10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7" h="4136" extrusionOk="0">
                      <a:moveTo>
                        <a:pt x="3583" y="1"/>
                      </a:moveTo>
                      <a:lnTo>
                        <a:pt x="0" y="2064"/>
                      </a:lnTo>
                      <a:lnTo>
                        <a:pt x="3583" y="4135"/>
                      </a:lnTo>
                      <a:lnTo>
                        <a:pt x="7167" y="2064"/>
                      </a:lnTo>
                      <a:lnTo>
                        <a:pt x="3583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26"/>
                <p:cNvSpPr/>
                <p:nvPr/>
              </p:nvSpPr>
              <p:spPr>
                <a:xfrm>
                  <a:off x="3420650" y="2518925"/>
                  <a:ext cx="896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15" extrusionOk="0">
                      <a:moveTo>
                        <a:pt x="0" y="1"/>
                      </a:moveTo>
                      <a:lnTo>
                        <a:pt x="0" y="4143"/>
                      </a:lnTo>
                      <a:lnTo>
                        <a:pt x="3583" y="6215"/>
                      </a:lnTo>
                      <a:lnTo>
                        <a:pt x="3583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26"/>
                <p:cNvSpPr/>
                <p:nvPr/>
              </p:nvSpPr>
              <p:spPr>
                <a:xfrm>
                  <a:off x="3510225" y="2518925"/>
                  <a:ext cx="896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15" extrusionOk="0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0" y="6215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26"/>
                <p:cNvSpPr/>
                <p:nvPr/>
              </p:nvSpPr>
              <p:spPr>
                <a:xfrm>
                  <a:off x="3561225" y="2548475"/>
                  <a:ext cx="179175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7" h="4143" extrusionOk="0">
                      <a:moveTo>
                        <a:pt x="3584" y="0"/>
                      </a:moveTo>
                      <a:lnTo>
                        <a:pt x="0" y="2072"/>
                      </a:lnTo>
                      <a:lnTo>
                        <a:pt x="3584" y="4143"/>
                      </a:lnTo>
                      <a:lnTo>
                        <a:pt x="7167" y="2072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26"/>
                <p:cNvSpPr/>
                <p:nvPr/>
              </p:nvSpPr>
              <p:spPr>
                <a:xfrm>
                  <a:off x="3561225" y="2600250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0" y="1"/>
                      </a:moveTo>
                      <a:lnTo>
                        <a:pt x="0" y="4135"/>
                      </a:lnTo>
                      <a:lnTo>
                        <a:pt x="3584" y="6207"/>
                      </a:lnTo>
                      <a:lnTo>
                        <a:pt x="3584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26"/>
                <p:cNvSpPr/>
                <p:nvPr/>
              </p:nvSpPr>
              <p:spPr>
                <a:xfrm>
                  <a:off x="3650800" y="2600250"/>
                  <a:ext cx="896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7" extrusionOk="0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1" y="6207"/>
                      </a:lnTo>
                      <a:lnTo>
                        <a:pt x="3584" y="4135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26"/>
                <p:cNvSpPr/>
                <p:nvPr/>
              </p:nvSpPr>
              <p:spPr>
                <a:xfrm>
                  <a:off x="3139275" y="2792025"/>
                  <a:ext cx="1792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8" h="4143" extrusionOk="0">
                      <a:moveTo>
                        <a:pt x="3584" y="0"/>
                      </a:moveTo>
                      <a:lnTo>
                        <a:pt x="1" y="2072"/>
                      </a:lnTo>
                      <a:lnTo>
                        <a:pt x="3584" y="4143"/>
                      </a:lnTo>
                      <a:lnTo>
                        <a:pt x="7168" y="2072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26"/>
                <p:cNvSpPr/>
                <p:nvPr/>
              </p:nvSpPr>
              <p:spPr>
                <a:xfrm>
                  <a:off x="3139275" y="2843800"/>
                  <a:ext cx="8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15" extrusionOk="0">
                      <a:moveTo>
                        <a:pt x="1" y="1"/>
                      </a:moveTo>
                      <a:lnTo>
                        <a:pt x="1" y="4143"/>
                      </a:lnTo>
                      <a:lnTo>
                        <a:pt x="3584" y="6214"/>
                      </a:lnTo>
                      <a:lnTo>
                        <a:pt x="3584" y="20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26"/>
                <p:cNvSpPr/>
                <p:nvPr/>
              </p:nvSpPr>
              <p:spPr>
                <a:xfrm>
                  <a:off x="3228875" y="2843800"/>
                  <a:ext cx="896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15" extrusionOk="0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0" y="6214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26"/>
                <p:cNvSpPr/>
                <p:nvPr/>
              </p:nvSpPr>
              <p:spPr>
                <a:xfrm>
                  <a:off x="3279850" y="2873325"/>
                  <a:ext cx="179400" cy="10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6" h="4136" extrusionOk="0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3584" y="4136"/>
                      </a:lnTo>
                      <a:lnTo>
                        <a:pt x="7176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26"/>
                <p:cNvSpPr/>
                <p:nvPr/>
              </p:nvSpPr>
              <p:spPr>
                <a:xfrm>
                  <a:off x="3279850" y="2925125"/>
                  <a:ext cx="89625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07" extrusionOk="0">
                      <a:moveTo>
                        <a:pt x="1" y="0"/>
                      </a:moveTo>
                      <a:lnTo>
                        <a:pt x="1" y="4135"/>
                      </a:lnTo>
                      <a:lnTo>
                        <a:pt x="3584" y="6206"/>
                      </a:lnTo>
                      <a:lnTo>
                        <a:pt x="3584" y="20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26"/>
                <p:cNvSpPr/>
                <p:nvPr/>
              </p:nvSpPr>
              <p:spPr>
                <a:xfrm>
                  <a:off x="3369450" y="2925125"/>
                  <a:ext cx="898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6207" extrusionOk="0">
                      <a:moveTo>
                        <a:pt x="3592" y="0"/>
                      </a:moveTo>
                      <a:lnTo>
                        <a:pt x="0" y="2064"/>
                      </a:lnTo>
                      <a:lnTo>
                        <a:pt x="0" y="6206"/>
                      </a:lnTo>
                      <a:lnTo>
                        <a:pt x="3592" y="4135"/>
                      </a:lnTo>
                      <a:lnTo>
                        <a:pt x="3592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26"/>
                <p:cNvSpPr/>
                <p:nvPr/>
              </p:nvSpPr>
              <p:spPr>
                <a:xfrm>
                  <a:off x="3420650" y="2954450"/>
                  <a:ext cx="179175" cy="10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7" h="4144" extrusionOk="0">
                      <a:moveTo>
                        <a:pt x="3583" y="1"/>
                      </a:moveTo>
                      <a:lnTo>
                        <a:pt x="0" y="2072"/>
                      </a:lnTo>
                      <a:lnTo>
                        <a:pt x="3583" y="4143"/>
                      </a:lnTo>
                      <a:lnTo>
                        <a:pt x="7167" y="2072"/>
                      </a:lnTo>
                      <a:lnTo>
                        <a:pt x="3583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26"/>
                <p:cNvSpPr/>
                <p:nvPr/>
              </p:nvSpPr>
              <p:spPr>
                <a:xfrm>
                  <a:off x="3420650" y="3006250"/>
                  <a:ext cx="896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6" extrusionOk="0">
                      <a:moveTo>
                        <a:pt x="0" y="0"/>
                      </a:moveTo>
                      <a:lnTo>
                        <a:pt x="0" y="4143"/>
                      </a:lnTo>
                      <a:lnTo>
                        <a:pt x="3583" y="6206"/>
                      </a:lnTo>
                      <a:lnTo>
                        <a:pt x="3583" y="20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26"/>
                <p:cNvSpPr/>
                <p:nvPr/>
              </p:nvSpPr>
              <p:spPr>
                <a:xfrm>
                  <a:off x="3510225" y="3006250"/>
                  <a:ext cx="89600" cy="15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06" extrusionOk="0">
                      <a:moveTo>
                        <a:pt x="3584" y="0"/>
                      </a:moveTo>
                      <a:lnTo>
                        <a:pt x="0" y="2071"/>
                      </a:lnTo>
                      <a:lnTo>
                        <a:pt x="0" y="6206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26"/>
                <p:cNvSpPr/>
                <p:nvPr/>
              </p:nvSpPr>
              <p:spPr>
                <a:xfrm>
                  <a:off x="3139275" y="2629600"/>
                  <a:ext cx="1792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8" h="4143" extrusionOk="0">
                      <a:moveTo>
                        <a:pt x="3584" y="0"/>
                      </a:moveTo>
                      <a:lnTo>
                        <a:pt x="1" y="2071"/>
                      </a:lnTo>
                      <a:lnTo>
                        <a:pt x="3584" y="4143"/>
                      </a:lnTo>
                      <a:lnTo>
                        <a:pt x="7168" y="2071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26"/>
                <p:cNvSpPr/>
                <p:nvPr/>
              </p:nvSpPr>
              <p:spPr>
                <a:xfrm>
                  <a:off x="3139275" y="2681375"/>
                  <a:ext cx="8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15" extrusionOk="0">
                      <a:moveTo>
                        <a:pt x="1" y="0"/>
                      </a:moveTo>
                      <a:lnTo>
                        <a:pt x="1" y="4143"/>
                      </a:lnTo>
                      <a:lnTo>
                        <a:pt x="3584" y="6214"/>
                      </a:lnTo>
                      <a:lnTo>
                        <a:pt x="3584" y="207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26"/>
                <p:cNvSpPr/>
                <p:nvPr/>
              </p:nvSpPr>
              <p:spPr>
                <a:xfrm>
                  <a:off x="3228875" y="2681375"/>
                  <a:ext cx="896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15" extrusionOk="0">
                      <a:moveTo>
                        <a:pt x="3584" y="0"/>
                      </a:moveTo>
                      <a:lnTo>
                        <a:pt x="0" y="2072"/>
                      </a:lnTo>
                      <a:lnTo>
                        <a:pt x="0" y="6214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26"/>
                <p:cNvSpPr/>
                <p:nvPr/>
              </p:nvSpPr>
              <p:spPr>
                <a:xfrm>
                  <a:off x="3279850" y="2710900"/>
                  <a:ext cx="179400" cy="10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6" h="4144" extrusionOk="0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3584" y="4143"/>
                      </a:lnTo>
                      <a:lnTo>
                        <a:pt x="7176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26"/>
                <p:cNvSpPr/>
                <p:nvPr/>
              </p:nvSpPr>
              <p:spPr>
                <a:xfrm>
                  <a:off x="3279850" y="2762675"/>
                  <a:ext cx="89625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07" extrusionOk="0">
                      <a:moveTo>
                        <a:pt x="1" y="1"/>
                      </a:moveTo>
                      <a:lnTo>
                        <a:pt x="1" y="4136"/>
                      </a:lnTo>
                      <a:lnTo>
                        <a:pt x="3584" y="6207"/>
                      </a:lnTo>
                      <a:lnTo>
                        <a:pt x="3584" y="20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26"/>
                <p:cNvSpPr/>
                <p:nvPr/>
              </p:nvSpPr>
              <p:spPr>
                <a:xfrm>
                  <a:off x="3369450" y="2762675"/>
                  <a:ext cx="898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6207" extrusionOk="0">
                      <a:moveTo>
                        <a:pt x="3592" y="1"/>
                      </a:moveTo>
                      <a:lnTo>
                        <a:pt x="0" y="2072"/>
                      </a:lnTo>
                      <a:lnTo>
                        <a:pt x="0" y="6207"/>
                      </a:lnTo>
                      <a:lnTo>
                        <a:pt x="3592" y="4136"/>
                      </a:lnTo>
                      <a:lnTo>
                        <a:pt x="3592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26"/>
                <p:cNvSpPr/>
                <p:nvPr/>
              </p:nvSpPr>
              <p:spPr>
                <a:xfrm>
                  <a:off x="3420650" y="2792025"/>
                  <a:ext cx="179175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7" h="4143" extrusionOk="0">
                      <a:moveTo>
                        <a:pt x="3583" y="0"/>
                      </a:moveTo>
                      <a:lnTo>
                        <a:pt x="0" y="2072"/>
                      </a:lnTo>
                      <a:lnTo>
                        <a:pt x="3583" y="4143"/>
                      </a:lnTo>
                      <a:lnTo>
                        <a:pt x="7167" y="2072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26"/>
                <p:cNvSpPr/>
                <p:nvPr/>
              </p:nvSpPr>
              <p:spPr>
                <a:xfrm>
                  <a:off x="3420650" y="2843800"/>
                  <a:ext cx="896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15" extrusionOk="0">
                      <a:moveTo>
                        <a:pt x="0" y="1"/>
                      </a:moveTo>
                      <a:lnTo>
                        <a:pt x="0" y="4143"/>
                      </a:lnTo>
                      <a:lnTo>
                        <a:pt x="3583" y="6214"/>
                      </a:lnTo>
                      <a:lnTo>
                        <a:pt x="3583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26"/>
                <p:cNvSpPr/>
                <p:nvPr/>
              </p:nvSpPr>
              <p:spPr>
                <a:xfrm>
                  <a:off x="3510225" y="2843800"/>
                  <a:ext cx="896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15" extrusionOk="0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0" y="6214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26"/>
                <p:cNvSpPr/>
                <p:nvPr/>
              </p:nvSpPr>
              <p:spPr>
                <a:xfrm>
                  <a:off x="3139275" y="2467350"/>
                  <a:ext cx="179200" cy="10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8" h="4136" extrusionOk="0">
                      <a:moveTo>
                        <a:pt x="3584" y="1"/>
                      </a:moveTo>
                      <a:lnTo>
                        <a:pt x="1" y="2064"/>
                      </a:lnTo>
                      <a:lnTo>
                        <a:pt x="3584" y="4135"/>
                      </a:lnTo>
                      <a:lnTo>
                        <a:pt x="7168" y="2064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26"/>
                <p:cNvSpPr/>
                <p:nvPr/>
              </p:nvSpPr>
              <p:spPr>
                <a:xfrm>
                  <a:off x="3139275" y="2518925"/>
                  <a:ext cx="89625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15" extrusionOk="0">
                      <a:moveTo>
                        <a:pt x="1" y="1"/>
                      </a:moveTo>
                      <a:lnTo>
                        <a:pt x="1" y="4143"/>
                      </a:lnTo>
                      <a:lnTo>
                        <a:pt x="3584" y="6215"/>
                      </a:lnTo>
                      <a:lnTo>
                        <a:pt x="3584" y="20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26"/>
                <p:cNvSpPr/>
                <p:nvPr/>
              </p:nvSpPr>
              <p:spPr>
                <a:xfrm>
                  <a:off x="3228875" y="2518925"/>
                  <a:ext cx="896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15" extrusionOk="0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0" y="6215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26"/>
                <p:cNvSpPr/>
                <p:nvPr/>
              </p:nvSpPr>
              <p:spPr>
                <a:xfrm>
                  <a:off x="3279850" y="2548475"/>
                  <a:ext cx="179400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6" h="4143" extrusionOk="0">
                      <a:moveTo>
                        <a:pt x="3584" y="0"/>
                      </a:moveTo>
                      <a:lnTo>
                        <a:pt x="1" y="2072"/>
                      </a:lnTo>
                      <a:lnTo>
                        <a:pt x="3584" y="4143"/>
                      </a:lnTo>
                      <a:lnTo>
                        <a:pt x="7176" y="2072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26"/>
                <p:cNvSpPr/>
                <p:nvPr/>
              </p:nvSpPr>
              <p:spPr>
                <a:xfrm>
                  <a:off x="3279850" y="2600250"/>
                  <a:ext cx="89625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5" h="6207" extrusionOk="0">
                      <a:moveTo>
                        <a:pt x="1" y="1"/>
                      </a:moveTo>
                      <a:lnTo>
                        <a:pt x="1" y="4135"/>
                      </a:lnTo>
                      <a:lnTo>
                        <a:pt x="3584" y="6207"/>
                      </a:lnTo>
                      <a:lnTo>
                        <a:pt x="3584" y="20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26"/>
                <p:cNvSpPr/>
                <p:nvPr/>
              </p:nvSpPr>
              <p:spPr>
                <a:xfrm>
                  <a:off x="3369450" y="2600250"/>
                  <a:ext cx="89800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6207" extrusionOk="0">
                      <a:moveTo>
                        <a:pt x="3592" y="1"/>
                      </a:moveTo>
                      <a:lnTo>
                        <a:pt x="0" y="2072"/>
                      </a:lnTo>
                      <a:lnTo>
                        <a:pt x="0" y="6207"/>
                      </a:lnTo>
                      <a:lnTo>
                        <a:pt x="3592" y="4135"/>
                      </a:lnTo>
                      <a:lnTo>
                        <a:pt x="3592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26"/>
                <p:cNvSpPr/>
                <p:nvPr/>
              </p:nvSpPr>
              <p:spPr>
                <a:xfrm>
                  <a:off x="3420650" y="2629600"/>
                  <a:ext cx="179175" cy="1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7" h="4143" extrusionOk="0">
                      <a:moveTo>
                        <a:pt x="3583" y="0"/>
                      </a:moveTo>
                      <a:lnTo>
                        <a:pt x="0" y="2071"/>
                      </a:lnTo>
                      <a:lnTo>
                        <a:pt x="3583" y="4143"/>
                      </a:lnTo>
                      <a:lnTo>
                        <a:pt x="7167" y="2071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26"/>
                <p:cNvSpPr/>
                <p:nvPr/>
              </p:nvSpPr>
              <p:spPr>
                <a:xfrm>
                  <a:off x="3420650" y="2681375"/>
                  <a:ext cx="896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15" extrusionOk="0">
                      <a:moveTo>
                        <a:pt x="0" y="0"/>
                      </a:moveTo>
                      <a:lnTo>
                        <a:pt x="0" y="4143"/>
                      </a:lnTo>
                      <a:lnTo>
                        <a:pt x="3583" y="6214"/>
                      </a:lnTo>
                      <a:lnTo>
                        <a:pt x="3583" y="207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26"/>
                <p:cNvSpPr/>
                <p:nvPr/>
              </p:nvSpPr>
              <p:spPr>
                <a:xfrm>
                  <a:off x="3510225" y="2681375"/>
                  <a:ext cx="89600" cy="1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4" h="6215" extrusionOk="0">
                      <a:moveTo>
                        <a:pt x="3584" y="0"/>
                      </a:moveTo>
                      <a:lnTo>
                        <a:pt x="0" y="2072"/>
                      </a:lnTo>
                      <a:lnTo>
                        <a:pt x="0" y="6214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410" name="Google Shape;410;p26"/>
              <p:cNvCxnSpPr/>
              <p:nvPr/>
            </p:nvCxnSpPr>
            <p:spPr>
              <a:xfrm flipH="1">
                <a:off x="2195705" y="3927670"/>
                <a:ext cx="3041400" cy="1753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1" name="Google Shape;411;p26"/>
              <p:cNvCxnSpPr/>
              <p:nvPr/>
            </p:nvCxnSpPr>
            <p:spPr>
              <a:xfrm rot="10800000">
                <a:off x="1870580" y="4392892"/>
                <a:ext cx="1300200" cy="750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2" name="Google Shape;412;p26"/>
              <p:cNvCxnSpPr/>
              <p:nvPr/>
            </p:nvCxnSpPr>
            <p:spPr>
              <a:xfrm rot="10800000">
                <a:off x="-178683" y="4020929"/>
                <a:ext cx="3210600" cy="1833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3" name="Google Shape;413;p26"/>
              <p:cNvCxnSpPr/>
              <p:nvPr/>
            </p:nvCxnSpPr>
            <p:spPr>
              <a:xfrm rot="10800000">
                <a:off x="-81484" y="4200692"/>
                <a:ext cx="3210600" cy="1833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4" name="Google Shape;414;p26"/>
              <p:cNvCxnSpPr/>
              <p:nvPr/>
            </p:nvCxnSpPr>
            <p:spPr>
              <a:xfrm rot="10800000">
                <a:off x="-39831" y="4346925"/>
                <a:ext cx="3210600" cy="1833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5" name="Google Shape;415;p26"/>
              <p:cNvCxnSpPr/>
              <p:nvPr/>
            </p:nvCxnSpPr>
            <p:spPr>
              <a:xfrm rot="10800000">
                <a:off x="-683750" y="2806575"/>
                <a:ext cx="3938100" cy="2273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6" name="Google Shape;416;p26"/>
              <p:cNvCxnSpPr/>
              <p:nvPr/>
            </p:nvCxnSpPr>
            <p:spPr>
              <a:xfrm flipH="1">
                <a:off x="482900" y="2955375"/>
                <a:ext cx="3869400" cy="223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17" name="Google Shape;417;p26"/>
            <p:cNvSpPr/>
            <p:nvPr/>
          </p:nvSpPr>
          <p:spPr>
            <a:xfrm rot="-3599640">
              <a:off x="25837" y="3009090"/>
              <a:ext cx="1739084" cy="479464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18" name="Google Shape;418;p26"/>
          <p:cNvCxnSpPr/>
          <p:nvPr/>
        </p:nvCxnSpPr>
        <p:spPr>
          <a:xfrm rot="10800000">
            <a:off x="1925750" y="2620875"/>
            <a:ext cx="4581600" cy="26208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9" name="Google Shape;205;p26">
            <a:extLst>
              <a:ext uri="{FF2B5EF4-FFF2-40B4-BE49-F238E27FC236}">
                <a16:creationId xmlns:a16="http://schemas.microsoft.com/office/drawing/2014/main" id="{BF3A50D0-2A6F-4F57-A0D6-F6FAE9C8BDED}"/>
              </a:ext>
            </a:extLst>
          </p:cNvPr>
          <p:cNvSpPr txBox="1">
            <a:spLocks/>
          </p:cNvSpPr>
          <p:nvPr/>
        </p:nvSpPr>
        <p:spPr>
          <a:xfrm>
            <a:off x="7908839" y="4346924"/>
            <a:ext cx="1181387" cy="704773"/>
          </a:xfrm>
          <a:prstGeom prst="rect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ira Sans"/>
              <a:buNone/>
              <a:defRPr sz="1200" b="0" i="0" u="none" strike="noStrike" cap="non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ko-KR" altLang="en-US" sz="900" err="1"/>
              <a:t>도야지조</a:t>
            </a:r>
            <a:endParaRPr lang="en-US" altLang="ko-KR" sz="900"/>
          </a:p>
          <a:p>
            <a:pPr marL="0" indent="0"/>
            <a:r>
              <a:rPr lang="en-US" altLang="ko-KR" sz="900"/>
              <a:t>15109306 : </a:t>
            </a:r>
            <a:r>
              <a:rPr lang="ko-KR" altLang="en-US" sz="900"/>
              <a:t>고병산</a:t>
            </a:r>
            <a:endParaRPr lang="en-US" altLang="ko-KR" sz="900"/>
          </a:p>
          <a:p>
            <a:pPr marL="0" indent="0"/>
            <a:r>
              <a:rPr lang="en-US" altLang="ko-KR" sz="900"/>
              <a:t>15109323 : </a:t>
            </a:r>
            <a:r>
              <a:rPr lang="ko-KR" altLang="en-US" sz="900"/>
              <a:t>김지환</a:t>
            </a:r>
            <a:endParaRPr lang="en-US" altLang="ko-KR" sz="900"/>
          </a:p>
          <a:p>
            <a:pPr marL="0" indent="0"/>
            <a:r>
              <a:rPr lang="en-US" altLang="ko-KR" sz="900"/>
              <a:t>15109367 : </a:t>
            </a:r>
            <a:r>
              <a:rPr lang="ko-KR" altLang="en-US" sz="900" err="1"/>
              <a:t>정운성</a:t>
            </a:r>
            <a:endParaRPr lang="ko-KR" altLang="en-US" sz="9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5"/>
          <p:cNvSpPr txBox="1">
            <a:spLocks noGrp="1"/>
          </p:cNvSpPr>
          <p:nvPr>
            <p:ph type="title"/>
          </p:nvPr>
        </p:nvSpPr>
        <p:spPr>
          <a:xfrm>
            <a:off x="1600638" y="2888173"/>
            <a:ext cx="2274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 server</a:t>
            </a:r>
            <a:endParaRPr/>
          </a:p>
        </p:txBody>
      </p:sp>
      <p:sp>
        <p:nvSpPr>
          <p:cNvPr id="648" name="Google Shape;648;p35"/>
          <p:cNvSpPr txBox="1">
            <a:spLocks noGrp="1"/>
          </p:cNvSpPr>
          <p:nvPr>
            <p:ph type="body" idx="4294967295"/>
          </p:nvPr>
        </p:nvSpPr>
        <p:spPr>
          <a:xfrm>
            <a:off x="5268450" y="3540018"/>
            <a:ext cx="2274900" cy="10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  <a:buNone/>
            </a:pPr>
            <a:r>
              <a:rPr lang="en-US" altLang="ko-KR">
                <a:solidFill>
                  <a:schemeClr val="lt1"/>
                </a:solidFill>
              </a:rPr>
              <a:t>Convenience</a:t>
            </a:r>
          </a:p>
          <a:p>
            <a:pPr marL="0" indent="0" algn="ctr">
              <a:spcAft>
                <a:spcPts val="1600"/>
              </a:spcAft>
              <a:buNone/>
            </a:pPr>
            <a:r>
              <a:rPr lang="en-US"/>
              <a:t>Portability</a:t>
            </a:r>
          </a:p>
        </p:txBody>
      </p:sp>
      <p:sp>
        <p:nvSpPr>
          <p:cNvPr id="649" name="Google Shape;649;p35"/>
          <p:cNvSpPr txBox="1">
            <a:spLocks noGrp="1"/>
          </p:cNvSpPr>
          <p:nvPr>
            <p:ph type="title" idx="2"/>
          </p:nvPr>
        </p:nvSpPr>
        <p:spPr>
          <a:xfrm>
            <a:off x="5268438" y="2888173"/>
            <a:ext cx="2274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Extension</a:t>
            </a:r>
            <a:endParaRPr/>
          </a:p>
        </p:txBody>
      </p:sp>
      <p:grpSp>
        <p:nvGrpSpPr>
          <p:cNvPr id="650" name="Google Shape;650;p35"/>
          <p:cNvGrpSpPr/>
          <p:nvPr/>
        </p:nvGrpSpPr>
        <p:grpSpPr>
          <a:xfrm>
            <a:off x="1992517" y="620577"/>
            <a:ext cx="1338770" cy="2001590"/>
            <a:chOff x="1809398" y="-127101"/>
            <a:chExt cx="1716812" cy="2566799"/>
          </a:xfrm>
        </p:grpSpPr>
        <p:sp>
          <p:nvSpPr>
            <p:cNvPr id="651" name="Google Shape;651;p35"/>
            <p:cNvSpPr/>
            <p:nvPr/>
          </p:nvSpPr>
          <p:spPr>
            <a:xfrm>
              <a:off x="1869376" y="1318295"/>
              <a:ext cx="1396064" cy="783590"/>
            </a:xfrm>
            <a:custGeom>
              <a:avLst/>
              <a:gdLst/>
              <a:ahLst/>
              <a:cxnLst/>
              <a:rect l="l" t="t" r="r" b="b"/>
              <a:pathLst>
                <a:path w="198728" h="111543" extrusionOk="0">
                  <a:moveTo>
                    <a:pt x="99682" y="0"/>
                  </a:moveTo>
                  <a:cubicBezTo>
                    <a:pt x="91670" y="0"/>
                    <a:pt x="83642" y="1773"/>
                    <a:pt x="77502" y="5323"/>
                  </a:cubicBezTo>
                  <a:lnTo>
                    <a:pt x="12301" y="42965"/>
                  </a:lnTo>
                  <a:cubicBezTo>
                    <a:pt x="67" y="50022"/>
                    <a:pt x="0" y="61517"/>
                    <a:pt x="12166" y="68574"/>
                  </a:cubicBezTo>
                  <a:lnTo>
                    <a:pt x="76964" y="106250"/>
                  </a:lnTo>
                  <a:cubicBezTo>
                    <a:pt x="83047" y="109779"/>
                    <a:pt x="91038" y="111543"/>
                    <a:pt x="99041" y="111543"/>
                  </a:cubicBezTo>
                  <a:cubicBezTo>
                    <a:pt x="107044" y="111543"/>
                    <a:pt x="115059" y="109779"/>
                    <a:pt x="121193" y="106250"/>
                  </a:cubicBezTo>
                  <a:lnTo>
                    <a:pt x="186394" y="68574"/>
                  </a:lnTo>
                  <a:cubicBezTo>
                    <a:pt x="198627" y="61517"/>
                    <a:pt x="198728" y="50022"/>
                    <a:pt x="186562" y="42965"/>
                  </a:cubicBezTo>
                  <a:lnTo>
                    <a:pt x="121731" y="5289"/>
                  </a:lnTo>
                  <a:cubicBezTo>
                    <a:pt x="115655" y="1764"/>
                    <a:pt x="107676" y="0"/>
                    <a:pt x="99682" y="0"/>
                  </a:cubicBezTo>
                  <a:close/>
                </a:path>
              </a:pathLst>
            </a:custGeom>
            <a:solidFill>
              <a:srgbClr val="412D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1890860" y="1709398"/>
              <a:ext cx="1353809" cy="690944"/>
            </a:xfrm>
            <a:custGeom>
              <a:avLst/>
              <a:gdLst/>
              <a:ahLst/>
              <a:cxnLst/>
              <a:rect l="l" t="t" r="r" b="b"/>
              <a:pathLst>
                <a:path w="192713" h="98355" extrusionOk="0">
                  <a:moveTo>
                    <a:pt x="1" y="169"/>
                  </a:moveTo>
                  <a:cubicBezTo>
                    <a:pt x="1" y="174"/>
                    <a:pt x="1" y="179"/>
                    <a:pt x="1" y="185"/>
                  </a:cubicBezTo>
                  <a:lnTo>
                    <a:pt x="1" y="185"/>
                  </a:lnTo>
                  <a:lnTo>
                    <a:pt x="1" y="169"/>
                  </a:lnTo>
                  <a:close/>
                  <a:moveTo>
                    <a:pt x="192578" y="1"/>
                  </a:moveTo>
                  <a:cubicBezTo>
                    <a:pt x="192578" y="4672"/>
                    <a:pt x="189520" y="9344"/>
                    <a:pt x="183336" y="12906"/>
                  </a:cubicBezTo>
                  <a:lnTo>
                    <a:pt x="118135" y="50548"/>
                  </a:lnTo>
                  <a:cubicBezTo>
                    <a:pt x="117395" y="50985"/>
                    <a:pt x="116622" y="51388"/>
                    <a:pt x="115816" y="51758"/>
                  </a:cubicBezTo>
                  <a:cubicBezTo>
                    <a:pt x="115581" y="51892"/>
                    <a:pt x="115278" y="51993"/>
                    <a:pt x="115009" y="52128"/>
                  </a:cubicBezTo>
                  <a:cubicBezTo>
                    <a:pt x="114505" y="52329"/>
                    <a:pt x="113967" y="52565"/>
                    <a:pt x="113430" y="52800"/>
                  </a:cubicBezTo>
                  <a:cubicBezTo>
                    <a:pt x="112354" y="53203"/>
                    <a:pt x="111245" y="53573"/>
                    <a:pt x="110102" y="53909"/>
                  </a:cubicBezTo>
                  <a:cubicBezTo>
                    <a:pt x="109733" y="54010"/>
                    <a:pt x="109363" y="54111"/>
                    <a:pt x="109027" y="54211"/>
                  </a:cubicBezTo>
                  <a:cubicBezTo>
                    <a:pt x="108388" y="54379"/>
                    <a:pt x="107716" y="54547"/>
                    <a:pt x="107078" y="54682"/>
                  </a:cubicBezTo>
                  <a:cubicBezTo>
                    <a:pt x="106641" y="54783"/>
                    <a:pt x="106204" y="54850"/>
                    <a:pt x="105767" y="54951"/>
                  </a:cubicBezTo>
                  <a:cubicBezTo>
                    <a:pt x="105229" y="55052"/>
                    <a:pt x="104691" y="55152"/>
                    <a:pt x="104120" y="55220"/>
                  </a:cubicBezTo>
                  <a:cubicBezTo>
                    <a:pt x="103650" y="55320"/>
                    <a:pt x="103179" y="55388"/>
                    <a:pt x="102708" y="55421"/>
                  </a:cubicBezTo>
                  <a:cubicBezTo>
                    <a:pt x="102204" y="55488"/>
                    <a:pt x="101700" y="55556"/>
                    <a:pt x="101162" y="55623"/>
                  </a:cubicBezTo>
                  <a:cubicBezTo>
                    <a:pt x="100692" y="55657"/>
                    <a:pt x="100188" y="55690"/>
                    <a:pt x="99717" y="55724"/>
                  </a:cubicBezTo>
                  <a:cubicBezTo>
                    <a:pt x="99180" y="55757"/>
                    <a:pt x="98675" y="55791"/>
                    <a:pt x="98138" y="55825"/>
                  </a:cubicBezTo>
                  <a:cubicBezTo>
                    <a:pt x="97667" y="55825"/>
                    <a:pt x="97197" y="55858"/>
                    <a:pt x="96693" y="55858"/>
                  </a:cubicBezTo>
                  <a:lnTo>
                    <a:pt x="94978" y="55858"/>
                  </a:lnTo>
                  <a:cubicBezTo>
                    <a:pt x="94542" y="55825"/>
                    <a:pt x="94071" y="55825"/>
                    <a:pt x="93634" y="55791"/>
                  </a:cubicBezTo>
                  <a:cubicBezTo>
                    <a:pt x="92928" y="55791"/>
                    <a:pt x="92223" y="55724"/>
                    <a:pt x="91517" y="55657"/>
                  </a:cubicBezTo>
                  <a:cubicBezTo>
                    <a:pt x="91147" y="55623"/>
                    <a:pt x="90777" y="55623"/>
                    <a:pt x="90408" y="55589"/>
                  </a:cubicBezTo>
                  <a:cubicBezTo>
                    <a:pt x="89198" y="55455"/>
                    <a:pt x="88022" y="55287"/>
                    <a:pt x="86845" y="55085"/>
                  </a:cubicBezTo>
                  <a:cubicBezTo>
                    <a:pt x="86442" y="55018"/>
                    <a:pt x="86072" y="54917"/>
                    <a:pt x="85669" y="54850"/>
                  </a:cubicBezTo>
                  <a:cubicBezTo>
                    <a:pt x="85098" y="54715"/>
                    <a:pt x="84526" y="54615"/>
                    <a:pt x="83955" y="54480"/>
                  </a:cubicBezTo>
                  <a:cubicBezTo>
                    <a:pt x="83518" y="54379"/>
                    <a:pt x="83115" y="54245"/>
                    <a:pt x="82711" y="54144"/>
                  </a:cubicBezTo>
                  <a:cubicBezTo>
                    <a:pt x="82174" y="53976"/>
                    <a:pt x="81636" y="53842"/>
                    <a:pt x="81098" y="53674"/>
                  </a:cubicBezTo>
                  <a:cubicBezTo>
                    <a:pt x="80796" y="53573"/>
                    <a:pt x="80493" y="53472"/>
                    <a:pt x="80191" y="53371"/>
                  </a:cubicBezTo>
                  <a:cubicBezTo>
                    <a:pt x="79350" y="53069"/>
                    <a:pt x="78544" y="52766"/>
                    <a:pt x="77737" y="52430"/>
                  </a:cubicBezTo>
                  <a:cubicBezTo>
                    <a:pt x="77435" y="52296"/>
                    <a:pt x="77166" y="52195"/>
                    <a:pt x="76863" y="52060"/>
                  </a:cubicBezTo>
                  <a:cubicBezTo>
                    <a:pt x="75822" y="51590"/>
                    <a:pt x="74847" y="51119"/>
                    <a:pt x="73906" y="50548"/>
                  </a:cubicBezTo>
                  <a:lnTo>
                    <a:pt x="9108" y="12906"/>
                  </a:lnTo>
                  <a:cubicBezTo>
                    <a:pt x="8672" y="12637"/>
                    <a:pt x="8302" y="12402"/>
                    <a:pt x="7932" y="12133"/>
                  </a:cubicBezTo>
                  <a:cubicBezTo>
                    <a:pt x="7529" y="11898"/>
                    <a:pt x="7159" y="11629"/>
                    <a:pt x="6789" y="11394"/>
                  </a:cubicBezTo>
                  <a:cubicBezTo>
                    <a:pt x="6487" y="11159"/>
                    <a:pt x="6218" y="10923"/>
                    <a:pt x="5916" y="10688"/>
                  </a:cubicBezTo>
                  <a:cubicBezTo>
                    <a:pt x="5580" y="10419"/>
                    <a:pt x="5243" y="10184"/>
                    <a:pt x="4975" y="9915"/>
                  </a:cubicBezTo>
                  <a:cubicBezTo>
                    <a:pt x="4504" y="9478"/>
                    <a:pt x="4034" y="9041"/>
                    <a:pt x="3630" y="8604"/>
                  </a:cubicBezTo>
                  <a:cubicBezTo>
                    <a:pt x="3563" y="8537"/>
                    <a:pt x="3496" y="8436"/>
                    <a:pt x="3429" y="8369"/>
                  </a:cubicBezTo>
                  <a:cubicBezTo>
                    <a:pt x="3126" y="8033"/>
                    <a:pt x="2857" y="7697"/>
                    <a:pt x="2622" y="7327"/>
                  </a:cubicBezTo>
                  <a:cubicBezTo>
                    <a:pt x="2353" y="6991"/>
                    <a:pt x="2118" y="6622"/>
                    <a:pt x="1883" y="6252"/>
                  </a:cubicBezTo>
                  <a:cubicBezTo>
                    <a:pt x="1715" y="6017"/>
                    <a:pt x="1580" y="5781"/>
                    <a:pt x="1446" y="5546"/>
                  </a:cubicBezTo>
                  <a:cubicBezTo>
                    <a:pt x="1278" y="5244"/>
                    <a:pt x="1143" y="4907"/>
                    <a:pt x="1009" y="4571"/>
                  </a:cubicBezTo>
                  <a:cubicBezTo>
                    <a:pt x="874" y="4336"/>
                    <a:pt x="774" y="4067"/>
                    <a:pt x="673" y="3832"/>
                  </a:cubicBezTo>
                  <a:cubicBezTo>
                    <a:pt x="572" y="3496"/>
                    <a:pt x="471" y="3193"/>
                    <a:pt x="404" y="2891"/>
                  </a:cubicBezTo>
                  <a:cubicBezTo>
                    <a:pt x="337" y="2622"/>
                    <a:pt x="269" y="2353"/>
                    <a:pt x="202" y="2084"/>
                  </a:cubicBezTo>
                  <a:cubicBezTo>
                    <a:pt x="135" y="1748"/>
                    <a:pt x="135" y="1446"/>
                    <a:pt x="101" y="1110"/>
                  </a:cubicBezTo>
                  <a:cubicBezTo>
                    <a:pt x="68" y="812"/>
                    <a:pt x="3" y="514"/>
                    <a:pt x="1" y="185"/>
                  </a:cubicBezTo>
                  <a:lnTo>
                    <a:pt x="1" y="185"/>
                  </a:lnTo>
                  <a:lnTo>
                    <a:pt x="135" y="42684"/>
                  </a:lnTo>
                  <a:cubicBezTo>
                    <a:pt x="135" y="42784"/>
                    <a:pt x="135" y="42852"/>
                    <a:pt x="135" y="42952"/>
                  </a:cubicBezTo>
                  <a:cubicBezTo>
                    <a:pt x="135" y="43154"/>
                    <a:pt x="202" y="43389"/>
                    <a:pt x="202" y="43591"/>
                  </a:cubicBezTo>
                  <a:cubicBezTo>
                    <a:pt x="236" y="43927"/>
                    <a:pt x="269" y="44263"/>
                    <a:pt x="337" y="44599"/>
                  </a:cubicBezTo>
                  <a:cubicBezTo>
                    <a:pt x="337" y="44633"/>
                    <a:pt x="337" y="44700"/>
                    <a:pt x="337" y="44767"/>
                  </a:cubicBezTo>
                  <a:cubicBezTo>
                    <a:pt x="404" y="44969"/>
                    <a:pt x="471" y="45171"/>
                    <a:pt x="538" y="45372"/>
                  </a:cubicBezTo>
                  <a:cubicBezTo>
                    <a:pt x="605" y="45708"/>
                    <a:pt x="673" y="46011"/>
                    <a:pt x="807" y="46313"/>
                  </a:cubicBezTo>
                  <a:cubicBezTo>
                    <a:pt x="807" y="46381"/>
                    <a:pt x="841" y="46448"/>
                    <a:pt x="841" y="46515"/>
                  </a:cubicBezTo>
                  <a:cubicBezTo>
                    <a:pt x="908" y="46717"/>
                    <a:pt x="1042" y="46885"/>
                    <a:pt x="1110" y="47086"/>
                  </a:cubicBezTo>
                  <a:cubicBezTo>
                    <a:pt x="1244" y="47422"/>
                    <a:pt x="1412" y="47725"/>
                    <a:pt x="1580" y="48061"/>
                  </a:cubicBezTo>
                  <a:cubicBezTo>
                    <a:pt x="1614" y="48128"/>
                    <a:pt x="1647" y="48195"/>
                    <a:pt x="1681" y="48296"/>
                  </a:cubicBezTo>
                  <a:cubicBezTo>
                    <a:pt x="1782" y="48431"/>
                    <a:pt x="1883" y="48599"/>
                    <a:pt x="1983" y="48733"/>
                  </a:cubicBezTo>
                  <a:cubicBezTo>
                    <a:pt x="2219" y="49103"/>
                    <a:pt x="2454" y="49473"/>
                    <a:pt x="2723" y="49842"/>
                  </a:cubicBezTo>
                  <a:cubicBezTo>
                    <a:pt x="2790" y="49943"/>
                    <a:pt x="2857" y="50044"/>
                    <a:pt x="2924" y="50145"/>
                  </a:cubicBezTo>
                  <a:cubicBezTo>
                    <a:pt x="3126" y="50414"/>
                    <a:pt x="3328" y="50649"/>
                    <a:pt x="3563" y="50884"/>
                  </a:cubicBezTo>
                  <a:cubicBezTo>
                    <a:pt x="3630" y="50951"/>
                    <a:pt x="3697" y="51019"/>
                    <a:pt x="3765" y="51119"/>
                  </a:cubicBezTo>
                  <a:cubicBezTo>
                    <a:pt x="4101" y="51489"/>
                    <a:pt x="4470" y="51859"/>
                    <a:pt x="4874" y="52228"/>
                  </a:cubicBezTo>
                  <a:cubicBezTo>
                    <a:pt x="4941" y="52296"/>
                    <a:pt x="5008" y="52363"/>
                    <a:pt x="5075" y="52396"/>
                  </a:cubicBezTo>
                  <a:cubicBezTo>
                    <a:pt x="5378" y="52665"/>
                    <a:pt x="5714" y="52934"/>
                    <a:pt x="6016" y="53203"/>
                  </a:cubicBezTo>
                  <a:cubicBezTo>
                    <a:pt x="6319" y="53438"/>
                    <a:pt x="6588" y="53674"/>
                    <a:pt x="6890" y="53875"/>
                  </a:cubicBezTo>
                  <a:cubicBezTo>
                    <a:pt x="7260" y="54144"/>
                    <a:pt x="7663" y="54379"/>
                    <a:pt x="8033" y="54648"/>
                  </a:cubicBezTo>
                  <a:cubicBezTo>
                    <a:pt x="8302" y="54816"/>
                    <a:pt x="8537" y="55018"/>
                    <a:pt x="8840" y="55186"/>
                  </a:cubicBezTo>
                  <a:cubicBezTo>
                    <a:pt x="8974" y="55253"/>
                    <a:pt x="9075" y="55320"/>
                    <a:pt x="9209" y="55388"/>
                  </a:cubicBezTo>
                  <a:lnTo>
                    <a:pt x="74007" y="93063"/>
                  </a:lnTo>
                  <a:cubicBezTo>
                    <a:pt x="74948" y="93601"/>
                    <a:pt x="75956" y="94105"/>
                    <a:pt x="76964" y="94542"/>
                  </a:cubicBezTo>
                  <a:cubicBezTo>
                    <a:pt x="77267" y="94676"/>
                    <a:pt x="77569" y="94811"/>
                    <a:pt x="77872" y="94945"/>
                  </a:cubicBezTo>
                  <a:cubicBezTo>
                    <a:pt x="78678" y="95281"/>
                    <a:pt x="79485" y="95584"/>
                    <a:pt x="80325" y="95852"/>
                  </a:cubicBezTo>
                  <a:cubicBezTo>
                    <a:pt x="80493" y="95920"/>
                    <a:pt x="80695" y="96021"/>
                    <a:pt x="80863" y="96088"/>
                  </a:cubicBezTo>
                  <a:cubicBezTo>
                    <a:pt x="80997" y="96121"/>
                    <a:pt x="81098" y="96155"/>
                    <a:pt x="81233" y="96189"/>
                  </a:cubicBezTo>
                  <a:cubicBezTo>
                    <a:pt x="81737" y="96357"/>
                    <a:pt x="82274" y="96491"/>
                    <a:pt x="82846" y="96625"/>
                  </a:cubicBezTo>
                  <a:cubicBezTo>
                    <a:pt x="83249" y="96760"/>
                    <a:pt x="83652" y="96861"/>
                    <a:pt x="84056" y="96962"/>
                  </a:cubicBezTo>
                  <a:cubicBezTo>
                    <a:pt x="84627" y="97096"/>
                    <a:pt x="85198" y="97230"/>
                    <a:pt x="85770" y="97331"/>
                  </a:cubicBezTo>
                  <a:cubicBezTo>
                    <a:pt x="86139" y="97398"/>
                    <a:pt x="86442" y="97499"/>
                    <a:pt x="86778" y="97533"/>
                  </a:cubicBezTo>
                  <a:cubicBezTo>
                    <a:pt x="86845" y="97567"/>
                    <a:pt x="86912" y="97567"/>
                    <a:pt x="86980" y="97567"/>
                  </a:cubicBezTo>
                  <a:cubicBezTo>
                    <a:pt x="88122" y="97768"/>
                    <a:pt x="89332" y="97936"/>
                    <a:pt x="90509" y="98071"/>
                  </a:cubicBezTo>
                  <a:cubicBezTo>
                    <a:pt x="90609" y="98071"/>
                    <a:pt x="90710" y="98104"/>
                    <a:pt x="90777" y="98104"/>
                  </a:cubicBezTo>
                  <a:cubicBezTo>
                    <a:pt x="91080" y="98138"/>
                    <a:pt x="91349" y="98138"/>
                    <a:pt x="91651" y="98171"/>
                  </a:cubicBezTo>
                  <a:cubicBezTo>
                    <a:pt x="92323" y="98205"/>
                    <a:pt x="93029" y="98272"/>
                    <a:pt x="93735" y="98306"/>
                  </a:cubicBezTo>
                  <a:cubicBezTo>
                    <a:pt x="93903" y="98306"/>
                    <a:pt x="94071" y="98340"/>
                    <a:pt x="94239" y="98340"/>
                  </a:cubicBezTo>
                  <a:lnTo>
                    <a:pt x="95113" y="98340"/>
                  </a:lnTo>
                  <a:cubicBezTo>
                    <a:pt x="95494" y="98340"/>
                    <a:pt x="95875" y="98354"/>
                    <a:pt x="96256" y="98354"/>
                  </a:cubicBezTo>
                  <a:cubicBezTo>
                    <a:pt x="96446" y="98354"/>
                    <a:pt x="96637" y="98351"/>
                    <a:pt x="96827" y="98340"/>
                  </a:cubicBezTo>
                  <a:cubicBezTo>
                    <a:pt x="96961" y="98340"/>
                    <a:pt x="97111" y="98354"/>
                    <a:pt x="97255" y="98354"/>
                  </a:cubicBezTo>
                  <a:cubicBezTo>
                    <a:pt x="97327" y="98354"/>
                    <a:pt x="97398" y="98351"/>
                    <a:pt x="97466" y="98340"/>
                  </a:cubicBezTo>
                  <a:cubicBezTo>
                    <a:pt x="97734" y="98340"/>
                    <a:pt x="98003" y="98340"/>
                    <a:pt x="98239" y="98306"/>
                  </a:cubicBezTo>
                  <a:cubicBezTo>
                    <a:pt x="98776" y="98306"/>
                    <a:pt x="99314" y="98272"/>
                    <a:pt x="99852" y="98239"/>
                  </a:cubicBezTo>
                  <a:cubicBezTo>
                    <a:pt x="100087" y="98205"/>
                    <a:pt x="100322" y="98205"/>
                    <a:pt x="100524" y="98205"/>
                  </a:cubicBezTo>
                  <a:cubicBezTo>
                    <a:pt x="100793" y="98171"/>
                    <a:pt x="101028" y="98138"/>
                    <a:pt x="101297" y="98104"/>
                  </a:cubicBezTo>
                  <a:cubicBezTo>
                    <a:pt x="101801" y="98071"/>
                    <a:pt x="102339" y="98003"/>
                    <a:pt x="102843" y="97936"/>
                  </a:cubicBezTo>
                  <a:cubicBezTo>
                    <a:pt x="103078" y="97903"/>
                    <a:pt x="103347" y="97869"/>
                    <a:pt x="103582" y="97835"/>
                  </a:cubicBezTo>
                  <a:cubicBezTo>
                    <a:pt x="103818" y="97802"/>
                    <a:pt x="104019" y="97768"/>
                    <a:pt x="104254" y="97735"/>
                  </a:cubicBezTo>
                  <a:cubicBezTo>
                    <a:pt x="104792" y="97634"/>
                    <a:pt x="105364" y="97533"/>
                    <a:pt x="105901" y="97432"/>
                  </a:cubicBezTo>
                  <a:cubicBezTo>
                    <a:pt x="106170" y="97398"/>
                    <a:pt x="106439" y="97365"/>
                    <a:pt x="106674" y="97298"/>
                  </a:cubicBezTo>
                  <a:cubicBezTo>
                    <a:pt x="106842" y="97264"/>
                    <a:pt x="107010" y="97230"/>
                    <a:pt x="107212" y="97197"/>
                  </a:cubicBezTo>
                  <a:cubicBezTo>
                    <a:pt x="107851" y="97029"/>
                    <a:pt x="108489" y="96861"/>
                    <a:pt x="109128" y="96693"/>
                  </a:cubicBezTo>
                  <a:cubicBezTo>
                    <a:pt x="109397" y="96625"/>
                    <a:pt x="109665" y="96592"/>
                    <a:pt x="109934" y="96525"/>
                  </a:cubicBezTo>
                  <a:cubicBezTo>
                    <a:pt x="110035" y="96491"/>
                    <a:pt x="110102" y="96457"/>
                    <a:pt x="110203" y="96424"/>
                  </a:cubicBezTo>
                  <a:cubicBezTo>
                    <a:pt x="111346" y="96088"/>
                    <a:pt x="112489" y="95718"/>
                    <a:pt x="113564" y="95281"/>
                  </a:cubicBezTo>
                  <a:cubicBezTo>
                    <a:pt x="113631" y="95248"/>
                    <a:pt x="113698" y="95248"/>
                    <a:pt x="113732" y="95214"/>
                  </a:cubicBezTo>
                  <a:cubicBezTo>
                    <a:pt x="114203" y="95046"/>
                    <a:pt x="114673" y="94811"/>
                    <a:pt x="115144" y="94609"/>
                  </a:cubicBezTo>
                  <a:cubicBezTo>
                    <a:pt x="115413" y="94508"/>
                    <a:pt x="115681" y="94374"/>
                    <a:pt x="115950" y="94273"/>
                  </a:cubicBezTo>
                  <a:cubicBezTo>
                    <a:pt x="116757" y="93870"/>
                    <a:pt x="117496" y="93500"/>
                    <a:pt x="118236" y="93063"/>
                  </a:cubicBezTo>
                  <a:lnTo>
                    <a:pt x="183470" y="55421"/>
                  </a:lnTo>
                  <a:cubicBezTo>
                    <a:pt x="189620" y="51859"/>
                    <a:pt x="192712" y="47187"/>
                    <a:pt x="192679" y="42516"/>
                  </a:cubicBezTo>
                  <a:lnTo>
                    <a:pt x="192578" y="1"/>
                  </a:lnTo>
                  <a:close/>
                </a:path>
              </a:pathLst>
            </a:custGeom>
            <a:solidFill>
              <a:srgbClr val="BB4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2006558" y="1967006"/>
              <a:ext cx="373990" cy="257881"/>
            </a:xfrm>
            <a:custGeom>
              <a:avLst/>
              <a:gdLst/>
              <a:ahLst/>
              <a:cxnLst/>
              <a:rect l="l" t="t" r="r" b="b"/>
              <a:pathLst>
                <a:path w="53237" h="36709" extrusionOk="0">
                  <a:moveTo>
                    <a:pt x="2382" y="0"/>
                  </a:moveTo>
                  <a:cubicBezTo>
                    <a:pt x="983" y="0"/>
                    <a:pt x="25" y="1113"/>
                    <a:pt x="1" y="3025"/>
                  </a:cubicBezTo>
                  <a:cubicBezTo>
                    <a:pt x="1" y="5681"/>
                    <a:pt x="1883" y="8974"/>
                    <a:pt x="4235" y="10319"/>
                  </a:cubicBezTo>
                  <a:lnTo>
                    <a:pt x="48969" y="36130"/>
                  </a:lnTo>
                  <a:cubicBezTo>
                    <a:pt x="49646" y="36522"/>
                    <a:pt x="50288" y="36709"/>
                    <a:pt x="50859" y="36709"/>
                  </a:cubicBezTo>
                  <a:cubicBezTo>
                    <a:pt x="52243" y="36709"/>
                    <a:pt x="53203" y="35614"/>
                    <a:pt x="53203" y="33710"/>
                  </a:cubicBezTo>
                  <a:cubicBezTo>
                    <a:pt x="53237" y="31055"/>
                    <a:pt x="51321" y="27761"/>
                    <a:pt x="49002" y="26417"/>
                  </a:cubicBezTo>
                  <a:lnTo>
                    <a:pt x="4269" y="572"/>
                  </a:lnTo>
                  <a:cubicBezTo>
                    <a:pt x="3590" y="184"/>
                    <a:pt x="2949" y="0"/>
                    <a:pt x="2382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2728146" y="1967006"/>
              <a:ext cx="373751" cy="257881"/>
            </a:xfrm>
            <a:custGeom>
              <a:avLst/>
              <a:gdLst/>
              <a:ahLst/>
              <a:cxnLst/>
              <a:rect l="l" t="t" r="r" b="b"/>
              <a:pathLst>
                <a:path w="53203" h="36709" extrusionOk="0">
                  <a:moveTo>
                    <a:pt x="50840" y="0"/>
                  </a:moveTo>
                  <a:cubicBezTo>
                    <a:pt x="50274" y="0"/>
                    <a:pt x="49638" y="184"/>
                    <a:pt x="48968" y="572"/>
                  </a:cubicBezTo>
                  <a:lnTo>
                    <a:pt x="4235" y="26417"/>
                  </a:lnTo>
                  <a:cubicBezTo>
                    <a:pt x="1883" y="27761"/>
                    <a:pt x="1" y="31055"/>
                    <a:pt x="1" y="33710"/>
                  </a:cubicBezTo>
                  <a:cubicBezTo>
                    <a:pt x="1" y="35614"/>
                    <a:pt x="961" y="36709"/>
                    <a:pt x="2357" y="36709"/>
                  </a:cubicBezTo>
                  <a:cubicBezTo>
                    <a:pt x="2932" y="36709"/>
                    <a:pt x="3582" y="36522"/>
                    <a:pt x="4269" y="36130"/>
                  </a:cubicBezTo>
                  <a:lnTo>
                    <a:pt x="49002" y="10319"/>
                  </a:lnTo>
                  <a:cubicBezTo>
                    <a:pt x="51321" y="8974"/>
                    <a:pt x="53203" y="5681"/>
                    <a:pt x="53203" y="3025"/>
                  </a:cubicBezTo>
                  <a:cubicBezTo>
                    <a:pt x="53203" y="1113"/>
                    <a:pt x="52234" y="0"/>
                    <a:pt x="50840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2247165" y="1529001"/>
              <a:ext cx="640315" cy="362188"/>
            </a:xfrm>
            <a:custGeom>
              <a:avLst/>
              <a:gdLst/>
              <a:ahLst/>
              <a:cxnLst/>
              <a:rect l="l" t="t" r="r" b="b"/>
              <a:pathLst>
                <a:path w="91148" h="51557" extrusionOk="0">
                  <a:moveTo>
                    <a:pt x="45725" y="1"/>
                  </a:moveTo>
                  <a:cubicBezTo>
                    <a:pt x="34341" y="1"/>
                    <a:pt x="22939" y="2521"/>
                    <a:pt x="14217" y="7563"/>
                  </a:cubicBezTo>
                  <a:cubicBezTo>
                    <a:pt x="4336" y="13276"/>
                    <a:pt x="1" y="21006"/>
                    <a:pt x="1312" y="28467"/>
                  </a:cubicBezTo>
                  <a:cubicBezTo>
                    <a:pt x="2286" y="34147"/>
                    <a:pt x="6521" y="39659"/>
                    <a:pt x="13982" y="43994"/>
                  </a:cubicBezTo>
                  <a:cubicBezTo>
                    <a:pt x="22653" y="49036"/>
                    <a:pt x="34030" y="51556"/>
                    <a:pt x="45419" y="51556"/>
                  </a:cubicBezTo>
                  <a:cubicBezTo>
                    <a:pt x="56808" y="51556"/>
                    <a:pt x="68210" y="49036"/>
                    <a:pt x="76931" y="43994"/>
                  </a:cubicBezTo>
                  <a:cubicBezTo>
                    <a:pt x="84527" y="39592"/>
                    <a:pt x="88829" y="34046"/>
                    <a:pt x="89837" y="28333"/>
                  </a:cubicBezTo>
                  <a:cubicBezTo>
                    <a:pt x="91148" y="20905"/>
                    <a:pt x="86913" y="13242"/>
                    <a:pt x="77133" y="7563"/>
                  </a:cubicBezTo>
                  <a:cubicBezTo>
                    <a:pt x="68479" y="2521"/>
                    <a:pt x="57110" y="1"/>
                    <a:pt x="45725" y="1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2256375" y="1565597"/>
              <a:ext cx="621895" cy="325595"/>
            </a:xfrm>
            <a:custGeom>
              <a:avLst/>
              <a:gdLst/>
              <a:ahLst/>
              <a:cxnLst/>
              <a:rect l="l" t="t" r="r" b="b"/>
              <a:pathLst>
                <a:path w="88526" h="46348" extrusionOk="0">
                  <a:moveTo>
                    <a:pt x="44414" y="1"/>
                  </a:moveTo>
                  <a:cubicBezTo>
                    <a:pt x="33030" y="1"/>
                    <a:pt x="21628" y="2522"/>
                    <a:pt x="12906" y="7563"/>
                  </a:cubicBezTo>
                  <a:cubicBezTo>
                    <a:pt x="5311" y="11966"/>
                    <a:pt x="1009" y="17545"/>
                    <a:pt x="1" y="23258"/>
                  </a:cubicBezTo>
                  <a:cubicBezTo>
                    <a:pt x="975" y="28938"/>
                    <a:pt x="5210" y="34450"/>
                    <a:pt x="12671" y="38785"/>
                  </a:cubicBezTo>
                  <a:cubicBezTo>
                    <a:pt x="21342" y="43827"/>
                    <a:pt x="32719" y="46347"/>
                    <a:pt x="44108" y="46347"/>
                  </a:cubicBezTo>
                  <a:cubicBezTo>
                    <a:pt x="55497" y="46347"/>
                    <a:pt x="66899" y="43827"/>
                    <a:pt x="75620" y="38785"/>
                  </a:cubicBezTo>
                  <a:cubicBezTo>
                    <a:pt x="83216" y="34383"/>
                    <a:pt x="87518" y="28837"/>
                    <a:pt x="88526" y="23124"/>
                  </a:cubicBezTo>
                  <a:cubicBezTo>
                    <a:pt x="87551" y="17444"/>
                    <a:pt x="83350" y="11898"/>
                    <a:pt x="75822" y="7563"/>
                  </a:cubicBezTo>
                  <a:cubicBezTo>
                    <a:pt x="67168" y="2522"/>
                    <a:pt x="55799" y="1"/>
                    <a:pt x="44414" y="1"/>
                  </a:cubicBez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2135485" y="808593"/>
              <a:ext cx="863661" cy="501487"/>
            </a:xfrm>
            <a:custGeom>
              <a:avLst/>
              <a:gdLst/>
              <a:ahLst/>
              <a:cxnLst/>
              <a:rect l="l" t="t" r="r" b="b"/>
              <a:pathLst>
                <a:path w="122941" h="71386" extrusionOk="0">
                  <a:moveTo>
                    <a:pt x="0" y="35827"/>
                  </a:moveTo>
                  <a:cubicBezTo>
                    <a:pt x="1344" y="43692"/>
                    <a:pt x="7226" y="51388"/>
                    <a:pt x="17611" y="57404"/>
                  </a:cubicBezTo>
                  <a:cubicBezTo>
                    <a:pt x="41675" y="71385"/>
                    <a:pt x="80795" y="71385"/>
                    <a:pt x="105027" y="57404"/>
                  </a:cubicBezTo>
                  <a:cubicBezTo>
                    <a:pt x="115580" y="51287"/>
                    <a:pt x="121562" y="43557"/>
                    <a:pt x="122940" y="35626"/>
                  </a:cubicBezTo>
                  <a:cubicBezTo>
                    <a:pt x="121596" y="27728"/>
                    <a:pt x="115748" y="20031"/>
                    <a:pt x="105329" y="14015"/>
                  </a:cubicBezTo>
                  <a:cubicBezTo>
                    <a:pt x="81232" y="1"/>
                    <a:pt x="42145" y="1"/>
                    <a:pt x="17913" y="14015"/>
                  </a:cubicBezTo>
                  <a:cubicBezTo>
                    <a:pt x="7360" y="20132"/>
                    <a:pt x="1378" y="27896"/>
                    <a:pt x="0" y="35827"/>
                  </a:cubicBezTo>
                  <a:close/>
                </a:path>
              </a:pathLst>
            </a:custGeom>
            <a:solidFill>
              <a:srgbClr val="BFB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1824040" y="-118635"/>
              <a:ext cx="1291708" cy="1715709"/>
            </a:xfrm>
            <a:custGeom>
              <a:avLst/>
              <a:gdLst/>
              <a:ahLst/>
              <a:cxnLst/>
              <a:rect l="l" t="t" r="r" b="b"/>
              <a:pathLst>
                <a:path w="183873" h="244229" extrusionOk="0">
                  <a:moveTo>
                    <a:pt x="181729" y="0"/>
                  </a:moveTo>
                  <a:cubicBezTo>
                    <a:pt x="181302" y="0"/>
                    <a:pt x="180821" y="140"/>
                    <a:pt x="180311" y="434"/>
                  </a:cubicBezTo>
                  <a:lnTo>
                    <a:pt x="3160" y="102705"/>
                  </a:lnTo>
                  <a:cubicBezTo>
                    <a:pt x="1412" y="103714"/>
                    <a:pt x="0" y="106167"/>
                    <a:pt x="0" y="108184"/>
                  </a:cubicBezTo>
                  <a:lnTo>
                    <a:pt x="370" y="241980"/>
                  </a:lnTo>
                  <a:cubicBezTo>
                    <a:pt x="370" y="243407"/>
                    <a:pt x="1094" y="244229"/>
                    <a:pt x="2138" y="244229"/>
                  </a:cubicBezTo>
                  <a:cubicBezTo>
                    <a:pt x="2568" y="244229"/>
                    <a:pt x="3053" y="244089"/>
                    <a:pt x="3563" y="243795"/>
                  </a:cubicBezTo>
                  <a:lnTo>
                    <a:pt x="180714" y="141523"/>
                  </a:lnTo>
                  <a:cubicBezTo>
                    <a:pt x="182461" y="140515"/>
                    <a:pt x="183873" y="138062"/>
                    <a:pt x="183873" y="136045"/>
                  </a:cubicBezTo>
                  <a:lnTo>
                    <a:pt x="183470" y="2249"/>
                  </a:lnTo>
                  <a:cubicBezTo>
                    <a:pt x="183470" y="821"/>
                    <a:pt x="182762" y="0"/>
                    <a:pt x="181729" y="0"/>
                  </a:cubicBezTo>
                  <a:close/>
                </a:path>
              </a:pathLst>
            </a:custGeom>
            <a:solidFill>
              <a:srgbClr val="D48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1809398" y="-127101"/>
              <a:ext cx="1297145" cy="1722776"/>
            </a:xfrm>
            <a:custGeom>
              <a:avLst/>
              <a:gdLst/>
              <a:ahLst/>
              <a:cxnLst/>
              <a:rect l="l" t="t" r="r" b="b"/>
              <a:pathLst>
                <a:path w="184647" h="245235" extrusionOk="0">
                  <a:moveTo>
                    <a:pt x="184446" y="1321"/>
                  </a:moveTo>
                  <a:lnTo>
                    <a:pt x="184646" y="1438"/>
                  </a:lnTo>
                  <a:cubicBezTo>
                    <a:pt x="184585" y="1392"/>
                    <a:pt x="184517" y="1353"/>
                    <a:pt x="184446" y="1321"/>
                  </a:cubicBezTo>
                  <a:close/>
                  <a:moveTo>
                    <a:pt x="181756" y="1"/>
                  </a:moveTo>
                  <a:cubicBezTo>
                    <a:pt x="181722" y="1"/>
                    <a:pt x="181689" y="9"/>
                    <a:pt x="181655" y="26"/>
                  </a:cubicBezTo>
                  <a:lnTo>
                    <a:pt x="181420" y="26"/>
                  </a:lnTo>
                  <a:cubicBezTo>
                    <a:pt x="181319" y="60"/>
                    <a:pt x="181218" y="60"/>
                    <a:pt x="181117" y="93"/>
                  </a:cubicBezTo>
                  <a:cubicBezTo>
                    <a:pt x="181084" y="93"/>
                    <a:pt x="181050" y="127"/>
                    <a:pt x="181017" y="127"/>
                  </a:cubicBezTo>
                  <a:lnTo>
                    <a:pt x="180882" y="160"/>
                  </a:lnTo>
                  <a:cubicBezTo>
                    <a:pt x="180849" y="194"/>
                    <a:pt x="180815" y="194"/>
                    <a:pt x="180748" y="228"/>
                  </a:cubicBezTo>
                  <a:cubicBezTo>
                    <a:pt x="180613" y="261"/>
                    <a:pt x="180479" y="362"/>
                    <a:pt x="180311" y="429"/>
                  </a:cubicBezTo>
                  <a:lnTo>
                    <a:pt x="3160" y="102700"/>
                  </a:lnTo>
                  <a:cubicBezTo>
                    <a:pt x="2958" y="102835"/>
                    <a:pt x="2756" y="102969"/>
                    <a:pt x="2588" y="103137"/>
                  </a:cubicBezTo>
                  <a:cubicBezTo>
                    <a:pt x="2521" y="103171"/>
                    <a:pt x="2454" y="103238"/>
                    <a:pt x="2387" y="103272"/>
                  </a:cubicBezTo>
                  <a:cubicBezTo>
                    <a:pt x="2286" y="103373"/>
                    <a:pt x="2219" y="103440"/>
                    <a:pt x="2118" y="103541"/>
                  </a:cubicBezTo>
                  <a:cubicBezTo>
                    <a:pt x="2051" y="103574"/>
                    <a:pt x="2017" y="103608"/>
                    <a:pt x="1983" y="103675"/>
                  </a:cubicBezTo>
                  <a:cubicBezTo>
                    <a:pt x="1950" y="103709"/>
                    <a:pt x="1916" y="103742"/>
                    <a:pt x="1883" y="103776"/>
                  </a:cubicBezTo>
                  <a:cubicBezTo>
                    <a:pt x="1849" y="103810"/>
                    <a:pt x="1815" y="103843"/>
                    <a:pt x="1748" y="103910"/>
                  </a:cubicBezTo>
                  <a:cubicBezTo>
                    <a:pt x="1681" y="104011"/>
                    <a:pt x="1580" y="104112"/>
                    <a:pt x="1513" y="104213"/>
                  </a:cubicBezTo>
                  <a:cubicBezTo>
                    <a:pt x="1479" y="104246"/>
                    <a:pt x="1446" y="104280"/>
                    <a:pt x="1412" y="104347"/>
                  </a:cubicBezTo>
                  <a:cubicBezTo>
                    <a:pt x="1412" y="104347"/>
                    <a:pt x="1379" y="104381"/>
                    <a:pt x="1379" y="104381"/>
                  </a:cubicBezTo>
                  <a:cubicBezTo>
                    <a:pt x="1345" y="104448"/>
                    <a:pt x="1311" y="104482"/>
                    <a:pt x="1278" y="104515"/>
                  </a:cubicBezTo>
                  <a:cubicBezTo>
                    <a:pt x="1244" y="104583"/>
                    <a:pt x="1177" y="104683"/>
                    <a:pt x="1110" y="104784"/>
                  </a:cubicBezTo>
                  <a:cubicBezTo>
                    <a:pt x="1042" y="104885"/>
                    <a:pt x="1009" y="104952"/>
                    <a:pt x="942" y="105053"/>
                  </a:cubicBezTo>
                  <a:cubicBezTo>
                    <a:pt x="942" y="105053"/>
                    <a:pt x="942" y="105053"/>
                    <a:pt x="942" y="105087"/>
                  </a:cubicBezTo>
                  <a:lnTo>
                    <a:pt x="908" y="105087"/>
                  </a:lnTo>
                  <a:cubicBezTo>
                    <a:pt x="874" y="105154"/>
                    <a:pt x="841" y="105255"/>
                    <a:pt x="807" y="105322"/>
                  </a:cubicBezTo>
                  <a:cubicBezTo>
                    <a:pt x="740" y="105389"/>
                    <a:pt x="706" y="105490"/>
                    <a:pt x="639" y="105591"/>
                  </a:cubicBezTo>
                  <a:cubicBezTo>
                    <a:pt x="606" y="105658"/>
                    <a:pt x="572" y="105759"/>
                    <a:pt x="538" y="105826"/>
                  </a:cubicBezTo>
                  <a:cubicBezTo>
                    <a:pt x="538" y="105826"/>
                    <a:pt x="538" y="105826"/>
                    <a:pt x="538" y="105860"/>
                  </a:cubicBezTo>
                  <a:cubicBezTo>
                    <a:pt x="471" y="105961"/>
                    <a:pt x="437" y="106061"/>
                    <a:pt x="404" y="106129"/>
                  </a:cubicBezTo>
                  <a:cubicBezTo>
                    <a:pt x="370" y="106229"/>
                    <a:pt x="337" y="106330"/>
                    <a:pt x="303" y="106431"/>
                  </a:cubicBezTo>
                  <a:cubicBezTo>
                    <a:pt x="269" y="106498"/>
                    <a:pt x="269" y="106532"/>
                    <a:pt x="236" y="106599"/>
                  </a:cubicBezTo>
                  <a:cubicBezTo>
                    <a:pt x="236" y="106599"/>
                    <a:pt x="236" y="106633"/>
                    <a:pt x="236" y="106666"/>
                  </a:cubicBezTo>
                  <a:cubicBezTo>
                    <a:pt x="202" y="106700"/>
                    <a:pt x="202" y="106734"/>
                    <a:pt x="202" y="106767"/>
                  </a:cubicBezTo>
                  <a:cubicBezTo>
                    <a:pt x="169" y="106902"/>
                    <a:pt x="135" y="107002"/>
                    <a:pt x="101" y="107137"/>
                  </a:cubicBezTo>
                  <a:cubicBezTo>
                    <a:pt x="101" y="107204"/>
                    <a:pt x="68" y="107271"/>
                    <a:pt x="68" y="107338"/>
                  </a:cubicBezTo>
                  <a:cubicBezTo>
                    <a:pt x="68" y="107372"/>
                    <a:pt x="68" y="107439"/>
                    <a:pt x="34" y="107473"/>
                  </a:cubicBezTo>
                  <a:cubicBezTo>
                    <a:pt x="34" y="107507"/>
                    <a:pt x="34" y="107540"/>
                    <a:pt x="34" y="107574"/>
                  </a:cubicBezTo>
                  <a:cubicBezTo>
                    <a:pt x="1" y="107775"/>
                    <a:pt x="1" y="107977"/>
                    <a:pt x="1" y="108179"/>
                  </a:cubicBezTo>
                  <a:lnTo>
                    <a:pt x="370" y="241975"/>
                  </a:lnTo>
                  <a:cubicBezTo>
                    <a:pt x="370" y="242983"/>
                    <a:pt x="706" y="243689"/>
                    <a:pt x="1278" y="244025"/>
                  </a:cubicBezTo>
                  <a:lnTo>
                    <a:pt x="3361" y="245235"/>
                  </a:lnTo>
                  <a:cubicBezTo>
                    <a:pt x="2790" y="244899"/>
                    <a:pt x="2454" y="244193"/>
                    <a:pt x="2454" y="243185"/>
                  </a:cubicBezTo>
                  <a:lnTo>
                    <a:pt x="2051" y="109389"/>
                  </a:lnTo>
                  <a:cubicBezTo>
                    <a:pt x="2051" y="109153"/>
                    <a:pt x="2084" y="108918"/>
                    <a:pt x="2118" y="108683"/>
                  </a:cubicBezTo>
                  <a:cubicBezTo>
                    <a:pt x="2118" y="108649"/>
                    <a:pt x="2152" y="108582"/>
                    <a:pt x="2152" y="108548"/>
                  </a:cubicBezTo>
                  <a:cubicBezTo>
                    <a:pt x="2185" y="108313"/>
                    <a:pt x="2252" y="108111"/>
                    <a:pt x="2320" y="107876"/>
                  </a:cubicBezTo>
                  <a:cubicBezTo>
                    <a:pt x="2320" y="107843"/>
                    <a:pt x="2320" y="107809"/>
                    <a:pt x="2320" y="107809"/>
                  </a:cubicBezTo>
                  <a:cubicBezTo>
                    <a:pt x="2420" y="107540"/>
                    <a:pt x="2488" y="107305"/>
                    <a:pt x="2622" y="107070"/>
                  </a:cubicBezTo>
                  <a:cubicBezTo>
                    <a:pt x="2622" y="107036"/>
                    <a:pt x="2622" y="107036"/>
                    <a:pt x="2622" y="107036"/>
                  </a:cubicBezTo>
                  <a:cubicBezTo>
                    <a:pt x="2723" y="106801"/>
                    <a:pt x="2857" y="106532"/>
                    <a:pt x="2992" y="106297"/>
                  </a:cubicBezTo>
                  <a:cubicBezTo>
                    <a:pt x="2992" y="106297"/>
                    <a:pt x="2992" y="106297"/>
                    <a:pt x="2992" y="106263"/>
                  </a:cubicBezTo>
                  <a:cubicBezTo>
                    <a:pt x="3126" y="106028"/>
                    <a:pt x="3294" y="105826"/>
                    <a:pt x="3429" y="105591"/>
                  </a:cubicBezTo>
                  <a:cubicBezTo>
                    <a:pt x="3462" y="105591"/>
                    <a:pt x="3462" y="105557"/>
                    <a:pt x="3496" y="105557"/>
                  </a:cubicBezTo>
                  <a:cubicBezTo>
                    <a:pt x="3630" y="105356"/>
                    <a:pt x="3798" y="105154"/>
                    <a:pt x="3933" y="104986"/>
                  </a:cubicBezTo>
                  <a:cubicBezTo>
                    <a:pt x="3966" y="104952"/>
                    <a:pt x="4034" y="104919"/>
                    <a:pt x="4067" y="104885"/>
                  </a:cubicBezTo>
                  <a:cubicBezTo>
                    <a:pt x="4168" y="104751"/>
                    <a:pt x="4302" y="104616"/>
                    <a:pt x="4437" y="104482"/>
                  </a:cubicBezTo>
                  <a:cubicBezTo>
                    <a:pt x="4504" y="104448"/>
                    <a:pt x="4571" y="104381"/>
                    <a:pt x="4639" y="104347"/>
                  </a:cubicBezTo>
                  <a:cubicBezTo>
                    <a:pt x="4840" y="104179"/>
                    <a:pt x="5008" y="104045"/>
                    <a:pt x="5244" y="103910"/>
                  </a:cubicBezTo>
                  <a:lnTo>
                    <a:pt x="182361" y="1639"/>
                  </a:lnTo>
                  <a:cubicBezTo>
                    <a:pt x="182563" y="1538"/>
                    <a:pt x="182764" y="1438"/>
                    <a:pt x="182966" y="1370"/>
                  </a:cubicBezTo>
                  <a:cubicBezTo>
                    <a:pt x="182999" y="1370"/>
                    <a:pt x="183033" y="1337"/>
                    <a:pt x="183067" y="1337"/>
                  </a:cubicBezTo>
                  <a:cubicBezTo>
                    <a:pt x="183268" y="1270"/>
                    <a:pt x="183436" y="1236"/>
                    <a:pt x="183604" y="1236"/>
                  </a:cubicBezTo>
                  <a:cubicBezTo>
                    <a:pt x="183604" y="1236"/>
                    <a:pt x="183638" y="1202"/>
                    <a:pt x="183638" y="1202"/>
                  </a:cubicBezTo>
                  <a:cubicBezTo>
                    <a:pt x="183840" y="1202"/>
                    <a:pt x="184008" y="1202"/>
                    <a:pt x="184176" y="1236"/>
                  </a:cubicBezTo>
                  <a:cubicBezTo>
                    <a:pt x="184268" y="1254"/>
                    <a:pt x="184359" y="1283"/>
                    <a:pt x="184446" y="1321"/>
                  </a:cubicBezTo>
                  <a:lnTo>
                    <a:pt x="184446" y="1321"/>
                  </a:lnTo>
                  <a:lnTo>
                    <a:pt x="182563" y="228"/>
                  </a:lnTo>
                  <a:cubicBezTo>
                    <a:pt x="182563" y="194"/>
                    <a:pt x="182563" y="194"/>
                    <a:pt x="182563" y="194"/>
                  </a:cubicBezTo>
                  <a:cubicBezTo>
                    <a:pt x="182495" y="160"/>
                    <a:pt x="182462" y="160"/>
                    <a:pt x="182395" y="127"/>
                  </a:cubicBezTo>
                  <a:cubicBezTo>
                    <a:pt x="182327" y="93"/>
                    <a:pt x="182294" y="93"/>
                    <a:pt x="182226" y="60"/>
                  </a:cubicBezTo>
                  <a:lnTo>
                    <a:pt x="182126" y="60"/>
                  </a:lnTo>
                  <a:cubicBezTo>
                    <a:pt x="182092" y="60"/>
                    <a:pt x="182092" y="26"/>
                    <a:pt x="182092" y="26"/>
                  </a:cubicBezTo>
                  <a:lnTo>
                    <a:pt x="181857" y="26"/>
                  </a:lnTo>
                  <a:cubicBezTo>
                    <a:pt x="181823" y="9"/>
                    <a:pt x="181790" y="1"/>
                    <a:pt x="181756" y="1"/>
                  </a:cubicBezTo>
                  <a:close/>
                </a:path>
              </a:pathLst>
            </a:custGeom>
            <a:solidFill>
              <a:srgbClr val="BB4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1853554" y="-82769"/>
              <a:ext cx="1230323" cy="777963"/>
            </a:xfrm>
            <a:custGeom>
              <a:avLst/>
              <a:gdLst/>
              <a:ahLst/>
              <a:cxnLst/>
              <a:rect l="l" t="t" r="r" b="b"/>
              <a:pathLst>
                <a:path w="175135" h="110742" extrusionOk="0">
                  <a:moveTo>
                    <a:pt x="175101" y="1"/>
                  </a:moveTo>
                  <a:lnTo>
                    <a:pt x="0" y="101129"/>
                  </a:lnTo>
                  <a:lnTo>
                    <a:pt x="0" y="110741"/>
                  </a:lnTo>
                  <a:lnTo>
                    <a:pt x="175135" y="9647"/>
                  </a:lnTo>
                  <a:lnTo>
                    <a:pt x="175101" y="1"/>
                  </a:lnTo>
                  <a:close/>
                </a:path>
              </a:pathLst>
            </a:custGeom>
            <a:solidFill>
              <a:srgbClr val="BB3F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1853554" y="-15000"/>
              <a:ext cx="1232684" cy="1566062"/>
            </a:xfrm>
            <a:custGeom>
              <a:avLst/>
              <a:gdLst/>
              <a:ahLst/>
              <a:cxnLst/>
              <a:rect l="l" t="t" r="r" b="b"/>
              <a:pathLst>
                <a:path w="175471" h="222927" extrusionOk="0">
                  <a:moveTo>
                    <a:pt x="175135" y="1"/>
                  </a:moveTo>
                  <a:lnTo>
                    <a:pt x="0" y="101095"/>
                  </a:lnTo>
                  <a:lnTo>
                    <a:pt x="370" y="222927"/>
                  </a:lnTo>
                  <a:lnTo>
                    <a:pt x="175471" y="121832"/>
                  </a:lnTo>
                  <a:lnTo>
                    <a:pt x="175135" y="1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2969462" y="-14375"/>
              <a:ext cx="33769" cy="43148"/>
            </a:xfrm>
            <a:custGeom>
              <a:avLst/>
              <a:gdLst/>
              <a:ahLst/>
              <a:cxnLst/>
              <a:rect l="l" t="t" r="r" b="b"/>
              <a:pathLst>
                <a:path w="4807" h="6142" extrusionOk="0">
                  <a:moveTo>
                    <a:pt x="3443" y="0"/>
                  </a:moveTo>
                  <a:cubicBezTo>
                    <a:pt x="3124" y="0"/>
                    <a:pt x="2765" y="102"/>
                    <a:pt x="2387" y="315"/>
                  </a:cubicBezTo>
                  <a:cubicBezTo>
                    <a:pt x="1076" y="1088"/>
                    <a:pt x="1" y="2936"/>
                    <a:pt x="1" y="4449"/>
                  </a:cubicBezTo>
                  <a:cubicBezTo>
                    <a:pt x="1" y="5525"/>
                    <a:pt x="545" y="6141"/>
                    <a:pt x="1331" y="6141"/>
                  </a:cubicBezTo>
                  <a:cubicBezTo>
                    <a:pt x="1650" y="6141"/>
                    <a:pt x="2009" y="6040"/>
                    <a:pt x="2387" y="5827"/>
                  </a:cubicBezTo>
                  <a:cubicBezTo>
                    <a:pt x="3731" y="5054"/>
                    <a:pt x="4807" y="3205"/>
                    <a:pt x="4773" y="1693"/>
                  </a:cubicBezTo>
                  <a:cubicBezTo>
                    <a:pt x="4773" y="617"/>
                    <a:pt x="4229" y="0"/>
                    <a:pt x="3443" y="0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3027311" y="-47824"/>
              <a:ext cx="33530" cy="43169"/>
            </a:xfrm>
            <a:custGeom>
              <a:avLst/>
              <a:gdLst/>
              <a:ahLst/>
              <a:cxnLst/>
              <a:rect l="l" t="t" r="r" b="b"/>
              <a:pathLst>
                <a:path w="4773" h="6145" extrusionOk="0">
                  <a:moveTo>
                    <a:pt x="3465" y="1"/>
                  </a:moveTo>
                  <a:cubicBezTo>
                    <a:pt x="3141" y="1"/>
                    <a:pt x="2774" y="109"/>
                    <a:pt x="2387" y="337"/>
                  </a:cubicBezTo>
                  <a:cubicBezTo>
                    <a:pt x="1076" y="1076"/>
                    <a:pt x="1" y="2925"/>
                    <a:pt x="1" y="4437"/>
                  </a:cubicBezTo>
                  <a:cubicBezTo>
                    <a:pt x="1" y="5511"/>
                    <a:pt x="543" y="6145"/>
                    <a:pt x="1327" y="6145"/>
                  </a:cubicBezTo>
                  <a:cubicBezTo>
                    <a:pt x="1647" y="6145"/>
                    <a:pt x="2007" y="6039"/>
                    <a:pt x="2387" y="5815"/>
                  </a:cubicBezTo>
                  <a:cubicBezTo>
                    <a:pt x="3731" y="5042"/>
                    <a:pt x="4773" y="3194"/>
                    <a:pt x="4773" y="1681"/>
                  </a:cubicBezTo>
                  <a:cubicBezTo>
                    <a:pt x="4773" y="616"/>
                    <a:pt x="4239" y="1"/>
                    <a:pt x="3465" y="1"/>
                  </a:cubicBezTo>
                  <a:close/>
                </a:path>
              </a:pathLst>
            </a:custGeom>
            <a:solidFill>
              <a:srgbClr val="BFB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2911613" y="18997"/>
              <a:ext cx="33530" cy="43218"/>
            </a:xfrm>
            <a:custGeom>
              <a:avLst/>
              <a:gdLst/>
              <a:ahLst/>
              <a:cxnLst/>
              <a:rect l="l" t="t" r="r" b="b"/>
              <a:pathLst>
                <a:path w="4773" h="6152" extrusionOk="0">
                  <a:moveTo>
                    <a:pt x="3465" y="1"/>
                  </a:moveTo>
                  <a:cubicBezTo>
                    <a:pt x="3141" y="1"/>
                    <a:pt x="2774" y="109"/>
                    <a:pt x="2387" y="337"/>
                  </a:cubicBezTo>
                  <a:cubicBezTo>
                    <a:pt x="1076" y="1077"/>
                    <a:pt x="1" y="2925"/>
                    <a:pt x="1" y="4438"/>
                  </a:cubicBezTo>
                  <a:cubicBezTo>
                    <a:pt x="1" y="5529"/>
                    <a:pt x="536" y="6151"/>
                    <a:pt x="1312" y="6151"/>
                  </a:cubicBezTo>
                  <a:cubicBezTo>
                    <a:pt x="1636" y="6151"/>
                    <a:pt x="2001" y="6043"/>
                    <a:pt x="2387" y="5815"/>
                  </a:cubicBezTo>
                  <a:cubicBezTo>
                    <a:pt x="3731" y="5042"/>
                    <a:pt x="4773" y="3228"/>
                    <a:pt x="4773" y="1682"/>
                  </a:cubicBezTo>
                  <a:cubicBezTo>
                    <a:pt x="4773" y="616"/>
                    <a:pt x="4239" y="1"/>
                    <a:pt x="3465" y="1"/>
                  </a:cubicBez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1902902" y="364918"/>
              <a:ext cx="1134235" cy="1074031"/>
            </a:xfrm>
            <a:custGeom>
              <a:avLst/>
              <a:gdLst/>
              <a:ahLst/>
              <a:cxnLst/>
              <a:rect l="l" t="t" r="r" b="b"/>
              <a:pathLst>
                <a:path w="161457" h="152887" extrusionOk="0">
                  <a:moveTo>
                    <a:pt x="153558" y="15394"/>
                  </a:moveTo>
                  <a:cubicBezTo>
                    <a:pt x="153390" y="14385"/>
                    <a:pt x="152550" y="14251"/>
                    <a:pt x="151743" y="14721"/>
                  </a:cubicBezTo>
                  <a:cubicBezTo>
                    <a:pt x="151071" y="15091"/>
                    <a:pt x="150399" y="15898"/>
                    <a:pt x="150063" y="16940"/>
                  </a:cubicBezTo>
                  <a:cubicBezTo>
                    <a:pt x="149761" y="17982"/>
                    <a:pt x="149055" y="18788"/>
                    <a:pt x="148383" y="19191"/>
                  </a:cubicBezTo>
                  <a:cubicBezTo>
                    <a:pt x="147643" y="19628"/>
                    <a:pt x="146870" y="19528"/>
                    <a:pt x="146635" y="18687"/>
                  </a:cubicBezTo>
                  <a:lnTo>
                    <a:pt x="141426" y="976"/>
                  </a:lnTo>
                  <a:cubicBezTo>
                    <a:pt x="141157" y="68"/>
                    <a:pt x="140384" y="1"/>
                    <a:pt x="139611" y="471"/>
                  </a:cubicBezTo>
                  <a:cubicBezTo>
                    <a:pt x="138804" y="908"/>
                    <a:pt x="138031" y="1917"/>
                    <a:pt x="137796" y="3126"/>
                  </a:cubicBezTo>
                  <a:lnTo>
                    <a:pt x="131612" y="34483"/>
                  </a:lnTo>
                  <a:cubicBezTo>
                    <a:pt x="131209" y="36533"/>
                    <a:pt x="129864" y="38248"/>
                    <a:pt x="128520" y="39021"/>
                  </a:cubicBezTo>
                  <a:cubicBezTo>
                    <a:pt x="127243" y="39760"/>
                    <a:pt x="125966" y="39659"/>
                    <a:pt x="125495" y="38248"/>
                  </a:cubicBezTo>
                  <a:lnTo>
                    <a:pt x="122134" y="28669"/>
                  </a:lnTo>
                  <a:cubicBezTo>
                    <a:pt x="121630" y="27291"/>
                    <a:pt x="120387" y="27190"/>
                    <a:pt x="119143" y="27896"/>
                  </a:cubicBezTo>
                  <a:cubicBezTo>
                    <a:pt x="117832" y="28669"/>
                    <a:pt x="116555" y="30316"/>
                    <a:pt x="116118" y="32299"/>
                  </a:cubicBezTo>
                  <a:lnTo>
                    <a:pt x="111648" y="53439"/>
                  </a:lnTo>
                  <a:cubicBezTo>
                    <a:pt x="111380" y="54581"/>
                    <a:pt x="110640" y="55489"/>
                    <a:pt x="109901" y="55926"/>
                  </a:cubicBezTo>
                  <a:cubicBezTo>
                    <a:pt x="109195" y="56329"/>
                    <a:pt x="108456" y="56295"/>
                    <a:pt x="108187" y="55455"/>
                  </a:cubicBezTo>
                  <a:lnTo>
                    <a:pt x="96625" y="20301"/>
                  </a:lnTo>
                  <a:cubicBezTo>
                    <a:pt x="96256" y="19158"/>
                    <a:pt x="95214" y="19091"/>
                    <a:pt x="94206" y="19662"/>
                  </a:cubicBezTo>
                  <a:cubicBezTo>
                    <a:pt x="93164" y="20267"/>
                    <a:pt x="92122" y="21611"/>
                    <a:pt x="91786" y="23191"/>
                  </a:cubicBezTo>
                  <a:lnTo>
                    <a:pt x="87618" y="42919"/>
                  </a:lnTo>
                  <a:cubicBezTo>
                    <a:pt x="87316" y="44297"/>
                    <a:pt x="86408" y="45440"/>
                    <a:pt x="85501" y="45978"/>
                  </a:cubicBezTo>
                  <a:cubicBezTo>
                    <a:pt x="84661" y="46448"/>
                    <a:pt x="83854" y="46414"/>
                    <a:pt x="83484" y="45541"/>
                  </a:cubicBezTo>
                  <a:lnTo>
                    <a:pt x="80392" y="38483"/>
                  </a:lnTo>
                  <a:cubicBezTo>
                    <a:pt x="79787" y="37138"/>
                    <a:pt x="78409" y="37038"/>
                    <a:pt x="77032" y="37844"/>
                  </a:cubicBezTo>
                  <a:cubicBezTo>
                    <a:pt x="75721" y="38584"/>
                    <a:pt x="74410" y="40163"/>
                    <a:pt x="73771" y="42146"/>
                  </a:cubicBezTo>
                  <a:lnTo>
                    <a:pt x="73133" y="44230"/>
                  </a:lnTo>
                  <a:cubicBezTo>
                    <a:pt x="72797" y="45238"/>
                    <a:pt x="72125" y="46045"/>
                    <a:pt x="71453" y="46414"/>
                  </a:cubicBezTo>
                  <a:cubicBezTo>
                    <a:pt x="70713" y="46851"/>
                    <a:pt x="69940" y="46784"/>
                    <a:pt x="69705" y="45910"/>
                  </a:cubicBezTo>
                  <a:lnTo>
                    <a:pt x="65941" y="33005"/>
                  </a:lnTo>
                  <a:cubicBezTo>
                    <a:pt x="65705" y="32131"/>
                    <a:pt x="64966" y="32064"/>
                    <a:pt x="64193" y="32467"/>
                  </a:cubicBezTo>
                  <a:cubicBezTo>
                    <a:pt x="63454" y="32937"/>
                    <a:pt x="62681" y="33878"/>
                    <a:pt x="62445" y="35088"/>
                  </a:cubicBezTo>
                  <a:lnTo>
                    <a:pt x="52867" y="83182"/>
                  </a:lnTo>
                  <a:cubicBezTo>
                    <a:pt x="52497" y="85199"/>
                    <a:pt x="51153" y="86913"/>
                    <a:pt x="49809" y="87686"/>
                  </a:cubicBezTo>
                  <a:cubicBezTo>
                    <a:pt x="48632" y="88358"/>
                    <a:pt x="47456" y="88324"/>
                    <a:pt x="46918" y="87115"/>
                  </a:cubicBezTo>
                  <a:lnTo>
                    <a:pt x="41272" y="74948"/>
                  </a:lnTo>
                  <a:cubicBezTo>
                    <a:pt x="40734" y="73772"/>
                    <a:pt x="39524" y="73705"/>
                    <a:pt x="38348" y="74377"/>
                  </a:cubicBezTo>
                  <a:cubicBezTo>
                    <a:pt x="37172" y="75049"/>
                    <a:pt x="35995" y="76461"/>
                    <a:pt x="35458" y="78208"/>
                  </a:cubicBezTo>
                  <a:lnTo>
                    <a:pt x="30685" y="93567"/>
                  </a:lnTo>
                  <a:cubicBezTo>
                    <a:pt x="30181" y="95181"/>
                    <a:pt x="29106" y="96458"/>
                    <a:pt x="28064" y="97063"/>
                  </a:cubicBezTo>
                  <a:cubicBezTo>
                    <a:pt x="26820" y="97768"/>
                    <a:pt x="25577" y="97600"/>
                    <a:pt x="25241" y="96088"/>
                  </a:cubicBezTo>
                  <a:lnTo>
                    <a:pt x="20401" y="73806"/>
                  </a:lnTo>
                  <a:cubicBezTo>
                    <a:pt x="20065" y="72293"/>
                    <a:pt x="18821" y="72125"/>
                    <a:pt x="17578" y="72831"/>
                  </a:cubicBezTo>
                  <a:cubicBezTo>
                    <a:pt x="16368" y="73537"/>
                    <a:pt x="15158" y="75049"/>
                    <a:pt x="14788" y="76931"/>
                  </a:cubicBezTo>
                  <a:lnTo>
                    <a:pt x="1" y="152887"/>
                  </a:lnTo>
                  <a:lnTo>
                    <a:pt x="161456" y="59858"/>
                  </a:lnTo>
                  <a:close/>
                </a:path>
              </a:pathLst>
            </a:custGeom>
            <a:solidFill>
              <a:srgbClr val="9C8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1902902" y="490065"/>
              <a:ext cx="1133997" cy="948895"/>
            </a:xfrm>
            <a:custGeom>
              <a:avLst/>
              <a:gdLst/>
              <a:ahLst/>
              <a:cxnLst/>
              <a:rect l="l" t="t" r="r" b="b"/>
              <a:pathLst>
                <a:path w="161423" h="135074" extrusionOk="0">
                  <a:moveTo>
                    <a:pt x="154163" y="21812"/>
                  </a:moveTo>
                  <a:cubicBezTo>
                    <a:pt x="153760" y="20771"/>
                    <a:pt x="152785" y="20670"/>
                    <a:pt x="151777" y="21241"/>
                  </a:cubicBezTo>
                  <a:cubicBezTo>
                    <a:pt x="150970" y="21712"/>
                    <a:pt x="150164" y="22619"/>
                    <a:pt x="149660" y="23863"/>
                  </a:cubicBezTo>
                  <a:cubicBezTo>
                    <a:pt x="149156" y="25073"/>
                    <a:pt x="148349" y="26014"/>
                    <a:pt x="147542" y="26484"/>
                  </a:cubicBezTo>
                  <a:cubicBezTo>
                    <a:pt x="146568" y="27055"/>
                    <a:pt x="145593" y="26955"/>
                    <a:pt x="145190" y="25980"/>
                  </a:cubicBezTo>
                  <a:lnTo>
                    <a:pt x="135544" y="2286"/>
                  </a:lnTo>
                  <a:cubicBezTo>
                    <a:pt x="135141" y="1278"/>
                    <a:pt x="134166" y="1210"/>
                    <a:pt x="133225" y="1782"/>
                  </a:cubicBezTo>
                  <a:cubicBezTo>
                    <a:pt x="132250" y="2319"/>
                    <a:pt x="131309" y="3496"/>
                    <a:pt x="130906" y="4941"/>
                  </a:cubicBezTo>
                  <a:lnTo>
                    <a:pt x="128554" y="13309"/>
                  </a:lnTo>
                  <a:cubicBezTo>
                    <a:pt x="127915" y="15662"/>
                    <a:pt x="126369" y="17544"/>
                    <a:pt x="124823" y="18452"/>
                  </a:cubicBezTo>
                  <a:cubicBezTo>
                    <a:pt x="123311" y="19292"/>
                    <a:pt x="121798" y="19258"/>
                    <a:pt x="121092" y="17779"/>
                  </a:cubicBezTo>
                  <a:lnTo>
                    <a:pt x="111043" y="1513"/>
                  </a:lnTo>
                  <a:cubicBezTo>
                    <a:pt x="110338" y="68"/>
                    <a:pt x="108825" y="0"/>
                    <a:pt x="107313" y="874"/>
                  </a:cubicBezTo>
                  <a:cubicBezTo>
                    <a:pt x="105935" y="1647"/>
                    <a:pt x="104557" y="3261"/>
                    <a:pt x="103784" y="5311"/>
                  </a:cubicBezTo>
                  <a:lnTo>
                    <a:pt x="88862" y="49338"/>
                  </a:lnTo>
                  <a:cubicBezTo>
                    <a:pt x="88022" y="51590"/>
                    <a:pt x="86509" y="53304"/>
                    <a:pt x="84997" y="54178"/>
                  </a:cubicBezTo>
                  <a:cubicBezTo>
                    <a:pt x="83249" y="55186"/>
                    <a:pt x="81501" y="55018"/>
                    <a:pt x="80829" y="53169"/>
                  </a:cubicBezTo>
                  <a:lnTo>
                    <a:pt x="76460" y="41070"/>
                  </a:lnTo>
                  <a:cubicBezTo>
                    <a:pt x="75788" y="39188"/>
                    <a:pt x="74040" y="39054"/>
                    <a:pt x="72293" y="40062"/>
                  </a:cubicBezTo>
                  <a:cubicBezTo>
                    <a:pt x="70680" y="40969"/>
                    <a:pt x="69100" y="42885"/>
                    <a:pt x="68293" y="45305"/>
                  </a:cubicBezTo>
                  <a:lnTo>
                    <a:pt x="66243" y="51758"/>
                  </a:lnTo>
                  <a:cubicBezTo>
                    <a:pt x="65773" y="53169"/>
                    <a:pt x="64865" y="54245"/>
                    <a:pt x="63958" y="54749"/>
                  </a:cubicBezTo>
                  <a:cubicBezTo>
                    <a:pt x="62815" y="55421"/>
                    <a:pt x="61706" y="55219"/>
                    <a:pt x="61437" y="53808"/>
                  </a:cubicBezTo>
                  <a:lnTo>
                    <a:pt x="56329" y="29542"/>
                  </a:lnTo>
                  <a:cubicBezTo>
                    <a:pt x="56093" y="28097"/>
                    <a:pt x="54951" y="27929"/>
                    <a:pt x="53842" y="28568"/>
                  </a:cubicBezTo>
                  <a:cubicBezTo>
                    <a:pt x="52800" y="29173"/>
                    <a:pt x="51724" y="30517"/>
                    <a:pt x="51422" y="32164"/>
                  </a:cubicBezTo>
                  <a:lnTo>
                    <a:pt x="43759" y="79922"/>
                  </a:lnTo>
                  <a:cubicBezTo>
                    <a:pt x="43020" y="83619"/>
                    <a:pt x="40600" y="86744"/>
                    <a:pt x="38146" y="88156"/>
                  </a:cubicBezTo>
                  <a:cubicBezTo>
                    <a:pt x="35995" y="89400"/>
                    <a:pt x="33811" y="89299"/>
                    <a:pt x="32836" y="87114"/>
                  </a:cubicBezTo>
                  <a:lnTo>
                    <a:pt x="27896" y="76326"/>
                  </a:lnTo>
                  <a:cubicBezTo>
                    <a:pt x="26921" y="74141"/>
                    <a:pt x="24737" y="74040"/>
                    <a:pt x="22552" y="75284"/>
                  </a:cubicBezTo>
                  <a:cubicBezTo>
                    <a:pt x="20435" y="76494"/>
                    <a:pt x="18351" y="78981"/>
                    <a:pt x="17309" y="82140"/>
                  </a:cubicBezTo>
                  <a:lnTo>
                    <a:pt x="1" y="135074"/>
                  </a:lnTo>
                  <a:lnTo>
                    <a:pt x="161423" y="42045"/>
                  </a:lnTo>
                  <a:close/>
                </a:path>
              </a:pathLst>
            </a:custGeom>
            <a:solidFill>
              <a:srgbClr val="9C8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1902902" y="254180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1902902" y="312029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1902902" y="196331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1902902" y="80633"/>
              <a:ext cx="1133997" cy="664389"/>
            </a:xfrm>
            <a:custGeom>
              <a:avLst/>
              <a:gdLst/>
              <a:ahLst/>
              <a:cxnLst/>
              <a:rect l="l" t="t" r="r" b="b"/>
              <a:pathLst>
                <a:path w="161423" h="94575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1902902" y="369878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6"/>
                  </a:lnTo>
                  <a:lnTo>
                    <a:pt x="1" y="94575"/>
                  </a:lnTo>
                  <a:lnTo>
                    <a:pt x="161423" y="1211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1902902" y="138482"/>
              <a:ext cx="1133997" cy="664389"/>
            </a:xfrm>
            <a:custGeom>
              <a:avLst/>
              <a:gdLst/>
              <a:ahLst/>
              <a:cxnLst/>
              <a:rect l="l" t="t" r="r" b="b"/>
              <a:pathLst>
                <a:path w="161423" h="94575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1902902" y="716740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6"/>
                  </a:lnTo>
                  <a:lnTo>
                    <a:pt x="1" y="94576"/>
                  </a:lnTo>
                  <a:lnTo>
                    <a:pt x="161423" y="1211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1902902" y="658891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99"/>
                  </a:lnTo>
                  <a:lnTo>
                    <a:pt x="1" y="94575"/>
                  </a:lnTo>
                  <a:lnTo>
                    <a:pt x="161423" y="1211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1902902" y="774589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6"/>
                  </a:lnTo>
                  <a:lnTo>
                    <a:pt x="1" y="94576"/>
                  </a:lnTo>
                  <a:lnTo>
                    <a:pt x="161423" y="1211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1902902" y="601042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1902902" y="485576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6"/>
                  </a:lnTo>
                  <a:lnTo>
                    <a:pt x="1" y="94576"/>
                  </a:lnTo>
                  <a:lnTo>
                    <a:pt x="161423" y="1177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1902902" y="427495"/>
              <a:ext cx="1133997" cy="664628"/>
            </a:xfrm>
            <a:custGeom>
              <a:avLst/>
              <a:gdLst/>
              <a:ahLst/>
              <a:cxnLst/>
              <a:rect l="l" t="t" r="r" b="b"/>
              <a:pathLst>
                <a:path w="161423" h="94609" extrusionOk="0">
                  <a:moveTo>
                    <a:pt x="161423" y="0"/>
                  </a:moveTo>
                  <a:lnTo>
                    <a:pt x="1" y="93399"/>
                  </a:lnTo>
                  <a:lnTo>
                    <a:pt x="1" y="94609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1902902" y="543193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2034422" y="4384"/>
              <a:ext cx="1291476" cy="1715575"/>
            </a:xfrm>
            <a:custGeom>
              <a:avLst/>
              <a:gdLst/>
              <a:ahLst/>
              <a:cxnLst/>
              <a:rect l="l" t="t" r="r" b="b"/>
              <a:pathLst>
                <a:path w="183840" h="244210" extrusionOk="0">
                  <a:moveTo>
                    <a:pt x="181717" y="0"/>
                  </a:moveTo>
                  <a:cubicBezTo>
                    <a:pt x="181286" y="0"/>
                    <a:pt x="180797" y="140"/>
                    <a:pt x="180277" y="434"/>
                  </a:cubicBezTo>
                  <a:lnTo>
                    <a:pt x="3160" y="102706"/>
                  </a:lnTo>
                  <a:cubicBezTo>
                    <a:pt x="1412" y="103714"/>
                    <a:pt x="1" y="106167"/>
                    <a:pt x="1" y="108184"/>
                  </a:cubicBezTo>
                  <a:lnTo>
                    <a:pt x="370" y="241946"/>
                  </a:lnTo>
                  <a:cubicBezTo>
                    <a:pt x="370" y="243372"/>
                    <a:pt x="1093" y="244210"/>
                    <a:pt x="2134" y="244210"/>
                  </a:cubicBezTo>
                  <a:cubicBezTo>
                    <a:pt x="2565" y="244210"/>
                    <a:pt x="3051" y="244066"/>
                    <a:pt x="3563" y="243761"/>
                  </a:cubicBezTo>
                  <a:lnTo>
                    <a:pt x="180681" y="141524"/>
                  </a:lnTo>
                  <a:cubicBezTo>
                    <a:pt x="182462" y="140482"/>
                    <a:pt x="183840" y="138028"/>
                    <a:pt x="183840" y="136045"/>
                  </a:cubicBezTo>
                  <a:lnTo>
                    <a:pt x="183470" y="2249"/>
                  </a:lnTo>
                  <a:cubicBezTo>
                    <a:pt x="183470" y="822"/>
                    <a:pt x="182762" y="0"/>
                    <a:pt x="181717" y="0"/>
                  </a:cubicBezTo>
                  <a:close/>
                </a:path>
              </a:pathLst>
            </a:custGeom>
            <a:solidFill>
              <a:srgbClr val="D48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2019549" y="-4139"/>
              <a:ext cx="1297377" cy="1722600"/>
            </a:xfrm>
            <a:custGeom>
              <a:avLst/>
              <a:gdLst/>
              <a:ahLst/>
              <a:cxnLst/>
              <a:rect l="l" t="t" r="r" b="b"/>
              <a:pathLst>
                <a:path w="184680" h="245210" extrusionOk="0">
                  <a:moveTo>
                    <a:pt x="181655" y="1"/>
                  </a:moveTo>
                  <a:cubicBezTo>
                    <a:pt x="181621" y="1"/>
                    <a:pt x="181621" y="1"/>
                    <a:pt x="181588" y="34"/>
                  </a:cubicBezTo>
                  <a:lnTo>
                    <a:pt x="181420" y="34"/>
                  </a:lnTo>
                  <a:cubicBezTo>
                    <a:pt x="181319" y="34"/>
                    <a:pt x="181252" y="68"/>
                    <a:pt x="181151" y="101"/>
                  </a:cubicBezTo>
                  <a:cubicBezTo>
                    <a:pt x="181117" y="101"/>
                    <a:pt x="181050" y="135"/>
                    <a:pt x="181016" y="135"/>
                  </a:cubicBezTo>
                  <a:lnTo>
                    <a:pt x="180915" y="169"/>
                  </a:lnTo>
                  <a:cubicBezTo>
                    <a:pt x="180848" y="202"/>
                    <a:pt x="180815" y="202"/>
                    <a:pt x="180781" y="202"/>
                  </a:cubicBezTo>
                  <a:cubicBezTo>
                    <a:pt x="180613" y="269"/>
                    <a:pt x="180479" y="337"/>
                    <a:pt x="180310" y="437"/>
                  </a:cubicBezTo>
                  <a:lnTo>
                    <a:pt x="3193" y="102709"/>
                  </a:lnTo>
                  <a:cubicBezTo>
                    <a:pt x="2991" y="102809"/>
                    <a:pt x="2790" y="102977"/>
                    <a:pt x="2588" y="103112"/>
                  </a:cubicBezTo>
                  <a:cubicBezTo>
                    <a:pt x="2521" y="103179"/>
                    <a:pt x="2454" y="103213"/>
                    <a:pt x="2420" y="103280"/>
                  </a:cubicBezTo>
                  <a:cubicBezTo>
                    <a:pt x="2319" y="103347"/>
                    <a:pt x="2218" y="103448"/>
                    <a:pt x="2118" y="103515"/>
                  </a:cubicBezTo>
                  <a:cubicBezTo>
                    <a:pt x="2084" y="103549"/>
                    <a:pt x="2050" y="103616"/>
                    <a:pt x="2017" y="103650"/>
                  </a:cubicBezTo>
                  <a:cubicBezTo>
                    <a:pt x="1983" y="103683"/>
                    <a:pt x="1916" y="103717"/>
                    <a:pt x="1882" y="103750"/>
                  </a:cubicBezTo>
                  <a:cubicBezTo>
                    <a:pt x="1849" y="103818"/>
                    <a:pt x="1815" y="103851"/>
                    <a:pt x="1781" y="103885"/>
                  </a:cubicBezTo>
                  <a:cubicBezTo>
                    <a:pt x="1681" y="103986"/>
                    <a:pt x="1613" y="104087"/>
                    <a:pt x="1513" y="104221"/>
                  </a:cubicBezTo>
                  <a:cubicBezTo>
                    <a:pt x="1479" y="104255"/>
                    <a:pt x="1479" y="104288"/>
                    <a:pt x="1445" y="104322"/>
                  </a:cubicBezTo>
                  <a:cubicBezTo>
                    <a:pt x="1412" y="104355"/>
                    <a:pt x="1412" y="104355"/>
                    <a:pt x="1412" y="104389"/>
                  </a:cubicBezTo>
                  <a:cubicBezTo>
                    <a:pt x="1378" y="104423"/>
                    <a:pt x="1345" y="104456"/>
                    <a:pt x="1311" y="104490"/>
                  </a:cubicBezTo>
                  <a:cubicBezTo>
                    <a:pt x="1244" y="104591"/>
                    <a:pt x="1177" y="104692"/>
                    <a:pt x="1143" y="104759"/>
                  </a:cubicBezTo>
                  <a:cubicBezTo>
                    <a:pt x="1076" y="104860"/>
                    <a:pt x="1008" y="104960"/>
                    <a:pt x="975" y="105028"/>
                  </a:cubicBezTo>
                  <a:cubicBezTo>
                    <a:pt x="975" y="105061"/>
                    <a:pt x="941" y="105061"/>
                    <a:pt x="941" y="105061"/>
                  </a:cubicBezTo>
                  <a:cubicBezTo>
                    <a:pt x="941" y="105061"/>
                    <a:pt x="941" y="105061"/>
                    <a:pt x="941" y="105095"/>
                  </a:cubicBezTo>
                  <a:cubicBezTo>
                    <a:pt x="908" y="105162"/>
                    <a:pt x="840" y="105229"/>
                    <a:pt x="807" y="105296"/>
                  </a:cubicBezTo>
                  <a:cubicBezTo>
                    <a:pt x="773" y="105397"/>
                    <a:pt x="706" y="105498"/>
                    <a:pt x="672" y="105565"/>
                  </a:cubicBezTo>
                  <a:cubicBezTo>
                    <a:pt x="639" y="105666"/>
                    <a:pt x="605" y="105733"/>
                    <a:pt x="572" y="105834"/>
                  </a:cubicBezTo>
                  <a:lnTo>
                    <a:pt x="538" y="105834"/>
                  </a:lnTo>
                  <a:cubicBezTo>
                    <a:pt x="504" y="105935"/>
                    <a:pt x="471" y="106036"/>
                    <a:pt x="437" y="106137"/>
                  </a:cubicBezTo>
                  <a:cubicBezTo>
                    <a:pt x="370" y="106238"/>
                    <a:pt x="336" y="106338"/>
                    <a:pt x="303" y="106439"/>
                  </a:cubicBezTo>
                  <a:cubicBezTo>
                    <a:pt x="303" y="106473"/>
                    <a:pt x="269" y="106540"/>
                    <a:pt x="269" y="106574"/>
                  </a:cubicBezTo>
                  <a:cubicBezTo>
                    <a:pt x="269" y="106607"/>
                    <a:pt x="269" y="106641"/>
                    <a:pt x="236" y="106641"/>
                  </a:cubicBezTo>
                  <a:cubicBezTo>
                    <a:pt x="236" y="106674"/>
                    <a:pt x="236" y="106708"/>
                    <a:pt x="202" y="106775"/>
                  </a:cubicBezTo>
                  <a:cubicBezTo>
                    <a:pt x="168" y="106876"/>
                    <a:pt x="168" y="107011"/>
                    <a:pt x="135" y="107111"/>
                  </a:cubicBezTo>
                  <a:cubicBezTo>
                    <a:pt x="101" y="107212"/>
                    <a:pt x="101" y="107279"/>
                    <a:pt x="101" y="107347"/>
                  </a:cubicBezTo>
                  <a:cubicBezTo>
                    <a:pt x="67" y="107380"/>
                    <a:pt x="67" y="107414"/>
                    <a:pt x="67" y="107447"/>
                  </a:cubicBezTo>
                  <a:cubicBezTo>
                    <a:pt x="67" y="107481"/>
                    <a:pt x="67" y="107515"/>
                    <a:pt x="34" y="107548"/>
                  </a:cubicBezTo>
                  <a:cubicBezTo>
                    <a:pt x="34" y="107784"/>
                    <a:pt x="0" y="107985"/>
                    <a:pt x="0" y="108187"/>
                  </a:cubicBezTo>
                  <a:lnTo>
                    <a:pt x="370" y="241983"/>
                  </a:lnTo>
                  <a:cubicBezTo>
                    <a:pt x="404" y="242991"/>
                    <a:pt x="740" y="243697"/>
                    <a:pt x="1311" y="243999"/>
                  </a:cubicBezTo>
                  <a:lnTo>
                    <a:pt x="3395" y="245209"/>
                  </a:lnTo>
                  <a:cubicBezTo>
                    <a:pt x="2823" y="244873"/>
                    <a:pt x="2454" y="244201"/>
                    <a:pt x="2454" y="243193"/>
                  </a:cubicBezTo>
                  <a:lnTo>
                    <a:pt x="2084" y="109397"/>
                  </a:lnTo>
                  <a:cubicBezTo>
                    <a:pt x="2084" y="109161"/>
                    <a:pt x="2118" y="108926"/>
                    <a:pt x="2151" y="108657"/>
                  </a:cubicBezTo>
                  <a:cubicBezTo>
                    <a:pt x="2151" y="108624"/>
                    <a:pt x="2151" y="108590"/>
                    <a:pt x="2185" y="108557"/>
                  </a:cubicBezTo>
                  <a:cubicBezTo>
                    <a:pt x="2218" y="108321"/>
                    <a:pt x="2252" y="108086"/>
                    <a:pt x="2319" y="107851"/>
                  </a:cubicBezTo>
                  <a:cubicBezTo>
                    <a:pt x="2353" y="107851"/>
                    <a:pt x="2353" y="107817"/>
                    <a:pt x="2353" y="107817"/>
                  </a:cubicBezTo>
                  <a:cubicBezTo>
                    <a:pt x="2420" y="107548"/>
                    <a:pt x="2521" y="107313"/>
                    <a:pt x="2622" y="107044"/>
                  </a:cubicBezTo>
                  <a:lnTo>
                    <a:pt x="2655" y="107044"/>
                  </a:lnTo>
                  <a:cubicBezTo>
                    <a:pt x="2756" y="106775"/>
                    <a:pt x="2891" y="106540"/>
                    <a:pt x="3025" y="106305"/>
                  </a:cubicBezTo>
                  <a:cubicBezTo>
                    <a:pt x="3025" y="106305"/>
                    <a:pt x="3025" y="106271"/>
                    <a:pt x="3025" y="106271"/>
                  </a:cubicBezTo>
                  <a:cubicBezTo>
                    <a:pt x="3159" y="106036"/>
                    <a:pt x="3327" y="105801"/>
                    <a:pt x="3462" y="105599"/>
                  </a:cubicBezTo>
                  <a:cubicBezTo>
                    <a:pt x="3496" y="105565"/>
                    <a:pt x="3496" y="105565"/>
                    <a:pt x="3496" y="105532"/>
                  </a:cubicBezTo>
                  <a:cubicBezTo>
                    <a:pt x="3664" y="105330"/>
                    <a:pt x="3798" y="105162"/>
                    <a:pt x="3966" y="104994"/>
                  </a:cubicBezTo>
                  <a:cubicBezTo>
                    <a:pt x="4000" y="104960"/>
                    <a:pt x="4033" y="104893"/>
                    <a:pt x="4067" y="104860"/>
                  </a:cubicBezTo>
                  <a:cubicBezTo>
                    <a:pt x="4201" y="104725"/>
                    <a:pt x="4336" y="104624"/>
                    <a:pt x="4470" y="104490"/>
                  </a:cubicBezTo>
                  <a:cubicBezTo>
                    <a:pt x="4537" y="104456"/>
                    <a:pt x="4605" y="104389"/>
                    <a:pt x="4672" y="104322"/>
                  </a:cubicBezTo>
                  <a:cubicBezTo>
                    <a:pt x="4840" y="104187"/>
                    <a:pt x="5042" y="104053"/>
                    <a:pt x="5243" y="103919"/>
                  </a:cubicBezTo>
                  <a:lnTo>
                    <a:pt x="182394" y="1647"/>
                  </a:lnTo>
                  <a:cubicBezTo>
                    <a:pt x="182596" y="1547"/>
                    <a:pt x="182798" y="1446"/>
                    <a:pt x="182966" y="1379"/>
                  </a:cubicBezTo>
                  <a:cubicBezTo>
                    <a:pt x="183033" y="1345"/>
                    <a:pt x="183066" y="1345"/>
                    <a:pt x="183100" y="1345"/>
                  </a:cubicBezTo>
                  <a:cubicBezTo>
                    <a:pt x="183302" y="1278"/>
                    <a:pt x="183470" y="1244"/>
                    <a:pt x="183638" y="1210"/>
                  </a:cubicBezTo>
                  <a:lnTo>
                    <a:pt x="183671" y="1210"/>
                  </a:lnTo>
                  <a:cubicBezTo>
                    <a:pt x="183839" y="1210"/>
                    <a:pt x="184007" y="1210"/>
                    <a:pt x="184175" y="1244"/>
                  </a:cubicBezTo>
                  <a:lnTo>
                    <a:pt x="184209" y="1244"/>
                  </a:lnTo>
                  <a:cubicBezTo>
                    <a:pt x="184377" y="1278"/>
                    <a:pt x="184545" y="1345"/>
                    <a:pt x="184680" y="1412"/>
                  </a:cubicBezTo>
                  <a:lnTo>
                    <a:pt x="182596" y="202"/>
                  </a:lnTo>
                  <a:lnTo>
                    <a:pt x="182562" y="202"/>
                  </a:lnTo>
                  <a:cubicBezTo>
                    <a:pt x="182529" y="169"/>
                    <a:pt x="182461" y="135"/>
                    <a:pt x="182428" y="135"/>
                  </a:cubicBezTo>
                  <a:cubicBezTo>
                    <a:pt x="182361" y="101"/>
                    <a:pt x="182293" y="68"/>
                    <a:pt x="182260" y="68"/>
                  </a:cubicBezTo>
                  <a:cubicBezTo>
                    <a:pt x="182193" y="68"/>
                    <a:pt x="182159" y="34"/>
                    <a:pt x="182125" y="34"/>
                  </a:cubicBezTo>
                  <a:lnTo>
                    <a:pt x="182058" y="34"/>
                  </a:lnTo>
                  <a:cubicBezTo>
                    <a:pt x="181991" y="34"/>
                    <a:pt x="181924" y="1"/>
                    <a:pt x="181856" y="1"/>
                  </a:cubicBezTo>
                  <a:close/>
                </a:path>
              </a:pathLst>
            </a:custGeom>
            <a:solidFill>
              <a:srgbClr val="BB4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2063705" y="40249"/>
              <a:ext cx="1230323" cy="777963"/>
            </a:xfrm>
            <a:custGeom>
              <a:avLst/>
              <a:gdLst/>
              <a:ahLst/>
              <a:cxnLst/>
              <a:rect l="l" t="t" r="r" b="b"/>
              <a:pathLst>
                <a:path w="175135" h="110742" extrusionOk="0">
                  <a:moveTo>
                    <a:pt x="175135" y="1"/>
                  </a:moveTo>
                  <a:lnTo>
                    <a:pt x="0" y="101096"/>
                  </a:lnTo>
                  <a:lnTo>
                    <a:pt x="34" y="110742"/>
                  </a:lnTo>
                  <a:lnTo>
                    <a:pt x="175135" y="9613"/>
                  </a:lnTo>
                  <a:lnTo>
                    <a:pt x="175135" y="1"/>
                  </a:lnTo>
                  <a:close/>
                </a:path>
              </a:pathLst>
            </a:custGeom>
            <a:solidFill>
              <a:srgbClr val="BB3F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2063937" y="107787"/>
              <a:ext cx="1232691" cy="1566294"/>
            </a:xfrm>
            <a:custGeom>
              <a:avLst/>
              <a:gdLst/>
              <a:ahLst/>
              <a:cxnLst/>
              <a:rect l="l" t="t" r="r" b="b"/>
              <a:pathLst>
                <a:path w="175472" h="222960" extrusionOk="0">
                  <a:moveTo>
                    <a:pt x="175102" y="0"/>
                  </a:moveTo>
                  <a:lnTo>
                    <a:pt x="1" y="101129"/>
                  </a:lnTo>
                  <a:lnTo>
                    <a:pt x="337" y="222960"/>
                  </a:lnTo>
                  <a:lnTo>
                    <a:pt x="175471" y="121865"/>
                  </a:lnTo>
                  <a:lnTo>
                    <a:pt x="175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3179844" y="108489"/>
              <a:ext cx="33537" cy="43169"/>
            </a:xfrm>
            <a:custGeom>
              <a:avLst/>
              <a:gdLst/>
              <a:ahLst/>
              <a:cxnLst/>
              <a:rect l="l" t="t" r="r" b="b"/>
              <a:pathLst>
                <a:path w="4774" h="6145" extrusionOk="0">
                  <a:moveTo>
                    <a:pt x="3465" y="1"/>
                  </a:moveTo>
                  <a:cubicBezTo>
                    <a:pt x="3141" y="1"/>
                    <a:pt x="2774" y="109"/>
                    <a:pt x="2387" y="337"/>
                  </a:cubicBezTo>
                  <a:cubicBezTo>
                    <a:pt x="1043" y="1110"/>
                    <a:pt x="1" y="2925"/>
                    <a:pt x="1" y="4437"/>
                  </a:cubicBezTo>
                  <a:cubicBezTo>
                    <a:pt x="1" y="5511"/>
                    <a:pt x="543" y="6145"/>
                    <a:pt x="1327" y="6145"/>
                  </a:cubicBezTo>
                  <a:cubicBezTo>
                    <a:pt x="1647" y="6145"/>
                    <a:pt x="2007" y="6039"/>
                    <a:pt x="2387" y="5815"/>
                  </a:cubicBezTo>
                  <a:cubicBezTo>
                    <a:pt x="3698" y="5076"/>
                    <a:pt x="4773" y="3227"/>
                    <a:pt x="4773" y="1681"/>
                  </a:cubicBezTo>
                  <a:cubicBezTo>
                    <a:pt x="4773" y="616"/>
                    <a:pt x="4239" y="1"/>
                    <a:pt x="3465" y="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3237700" y="75111"/>
              <a:ext cx="33530" cy="43155"/>
            </a:xfrm>
            <a:custGeom>
              <a:avLst/>
              <a:gdLst/>
              <a:ahLst/>
              <a:cxnLst/>
              <a:rect l="l" t="t" r="r" b="b"/>
              <a:pathLst>
                <a:path w="4773" h="6143" extrusionOk="0">
                  <a:moveTo>
                    <a:pt x="3442" y="1"/>
                  </a:moveTo>
                  <a:cubicBezTo>
                    <a:pt x="3123" y="1"/>
                    <a:pt x="2764" y="102"/>
                    <a:pt x="2386" y="316"/>
                  </a:cubicBezTo>
                  <a:cubicBezTo>
                    <a:pt x="1042" y="1089"/>
                    <a:pt x="0" y="2937"/>
                    <a:pt x="0" y="4449"/>
                  </a:cubicBezTo>
                  <a:cubicBezTo>
                    <a:pt x="0" y="5525"/>
                    <a:pt x="544" y="6142"/>
                    <a:pt x="1331" y="6142"/>
                  </a:cubicBezTo>
                  <a:cubicBezTo>
                    <a:pt x="1650" y="6142"/>
                    <a:pt x="2008" y="6041"/>
                    <a:pt x="2386" y="5827"/>
                  </a:cubicBezTo>
                  <a:cubicBezTo>
                    <a:pt x="3697" y="5054"/>
                    <a:pt x="4773" y="3206"/>
                    <a:pt x="4773" y="1693"/>
                  </a:cubicBezTo>
                  <a:cubicBezTo>
                    <a:pt x="4773" y="617"/>
                    <a:pt x="4228" y="1"/>
                    <a:pt x="3442" y="1"/>
                  </a:cubicBezTo>
                  <a:close/>
                </a:path>
              </a:pathLst>
            </a:custGeom>
            <a:solidFill>
              <a:srgbClr val="BFB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3121763" y="141938"/>
              <a:ext cx="33769" cy="43148"/>
            </a:xfrm>
            <a:custGeom>
              <a:avLst/>
              <a:gdLst/>
              <a:ahLst/>
              <a:cxnLst/>
              <a:rect l="l" t="t" r="r" b="b"/>
              <a:pathLst>
                <a:path w="4807" h="6142" extrusionOk="0">
                  <a:moveTo>
                    <a:pt x="3476" y="0"/>
                  </a:moveTo>
                  <a:cubicBezTo>
                    <a:pt x="3157" y="0"/>
                    <a:pt x="2798" y="101"/>
                    <a:pt x="2420" y="315"/>
                  </a:cubicBezTo>
                  <a:cubicBezTo>
                    <a:pt x="1076" y="1088"/>
                    <a:pt x="0" y="2936"/>
                    <a:pt x="34" y="4449"/>
                  </a:cubicBezTo>
                  <a:cubicBezTo>
                    <a:pt x="34" y="5525"/>
                    <a:pt x="578" y="6141"/>
                    <a:pt x="1364" y="6141"/>
                  </a:cubicBezTo>
                  <a:cubicBezTo>
                    <a:pt x="1683" y="6141"/>
                    <a:pt x="2042" y="6040"/>
                    <a:pt x="2420" y="5827"/>
                  </a:cubicBezTo>
                  <a:cubicBezTo>
                    <a:pt x="3731" y="5054"/>
                    <a:pt x="4806" y="3205"/>
                    <a:pt x="4806" y="1693"/>
                  </a:cubicBezTo>
                  <a:cubicBezTo>
                    <a:pt x="4806" y="617"/>
                    <a:pt x="4262" y="0"/>
                    <a:pt x="3476" y="0"/>
                  </a:cubicBez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2113285" y="487936"/>
              <a:ext cx="1133997" cy="1074031"/>
            </a:xfrm>
            <a:custGeom>
              <a:avLst/>
              <a:gdLst/>
              <a:ahLst/>
              <a:cxnLst/>
              <a:rect l="l" t="t" r="r" b="b"/>
              <a:pathLst>
                <a:path w="161423" h="152887" extrusionOk="0">
                  <a:moveTo>
                    <a:pt x="153559" y="15394"/>
                  </a:moveTo>
                  <a:cubicBezTo>
                    <a:pt x="153357" y="14352"/>
                    <a:pt x="152550" y="14217"/>
                    <a:pt x="151710" y="14688"/>
                  </a:cubicBezTo>
                  <a:cubicBezTo>
                    <a:pt x="151038" y="15091"/>
                    <a:pt x="150366" y="15898"/>
                    <a:pt x="150063" y="16940"/>
                  </a:cubicBezTo>
                  <a:cubicBezTo>
                    <a:pt x="149727" y="17982"/>
                    <a:pt x="149055" y="18788"/>
                    <a:pt x="148383" y="19158"/>
                  </a:cubicBezTo>
                  <a:cubicBezTo>
                    <a:pt x="147610" y="19595"/>
                    <a:pt x="146871" y="19528"/>
                    <a:pt x="146602" y="18654"/>
                  </a:cubicBezTo>
                  <a:lnTo>
                    <a:pt x="141426" y="976"/>
                  </a:lnTo>
                  <a:cubicBezTo>
                    <a:pt x="141157" y="68"/>
                    <a:pt x="140384" y="1"/>
                    <a:pt x="139611" y="438"/>
                  </a:cubicBezTo>
                  <a:cubicBezTo>
                    <a:pt x="138804" y="908"/>
                    <a:pt x="138031" y="1917"/>
                    <a:pt x="137763" y="3127"/>
                  </a:cubicBezTo>
                  <a:lnTo>
                    <a:pt x="131612" y="34450"/>
                  </a:lnTo>
                  <a:cubicBezTo>
                    <a:pt x="131209" y="36534"/>
                    <a:pt x="129865" y="38248"/>
                    <a:pt x="128487" y="39021"/>
                  </a:cubicBezTo>
                  <a:cubicBezTo>
                    <a:pt x="127243" y="39760"/>
                    <a:pt x="125966" y="39659"/>
                    <a:pt x="125462" y="38248"/>
                  </a:cubicBezTo>
                  <a:lnTo>
                    <a:pt x="122101" y="28669"/>
                  </a:lnTo>
                  <a:cubicBezTo>
                    <a:pt x="121630" y="27291"/>
                    <a:pt x="120387" y="27190"/>
                    <a:pt x="119143" y="27896"/>
                  </a:cubicBezTo>
                  <a:cubicBezTo>
                    <a:pt x="117833" y="28669"/>
                    <a:pt x="116522" y="30282"/>
                    <a:pt x="116119" y="32299"/>
                  </a:cubicBezTo>
                  <a:lnTo>
                    <a:pt x="111615" y="53405"/>
                  </a:lnTo>
                  <a:cubicBezTo>
                    <a:pt x="111380" y="54548"/>
                    <a:pt x="110640" y="55489"/>
                    <a:pt x="109901" y="55926"/>
                  </a:cubicBezTo>
                  <a:cubicBezTo>
                    <a:pt x="109162" y="56329"/>
                    <a:pt x="108456" y="56262"/>
                    <a:pt x="108187" y="55455"/>
                  </a:cubicBezTo>
                  <a:lnTo>
                    <a:pt x="96626" y="20301"/>
                  </a:lnTo>
                  <a:cubicBezTo>
                    <a:pt x="96256" y="19158"/>
                    <a:pt x="95214" y="19057"/>
                    <a:pt x="94206" y="19662"/>
                  </a:cubicBezTo>
                  <a:cubicBezTo>
                    <a:pt x="93130" y="20267"/>
                    <a:pt x="92088" y="21578"/>
                    <a:pt x="91752" y="23191"/>
                  </a:cubicBezTo>
                  <a:lnTo>
                    <a:pt x="87585" y="42886"/>
                  </a:lnTo>
                  <a:cubicBezTo>
                    <a:pt x="87282" y="44297"/>
                    <a:pt x="86409" y="45440"/>
                    <a:pt x="85501" y="45944"/>
                  </a:cubicBezTo>
                  <a:cubicBezTo>
                    <a:pt x="84661" y="46448"/>
                    <a:pt x="83821" y="46381"/>
                    <a:pt x="83451" y="45541"/>
                  </a:cubicBezTo>
                  <a:lnTo>
                    <a:pt x="80359" y="38483"/>
                  </a:lnTo>
                  <a:cubicBezTo>
                    <a:pt x="79754" y="37105"/>
                    <a:pt x="78410" y="37038"/>
                    <a:pt x="77032" y="37811"/>
                  </a:cubicBezTo>
                  <a:cubicBezTo>
                    <a:pt x="75721" y="38584"/>
                    <a:pt x="74410" y="40130"/>
                    <a:pt x="73772" y="42146"/>
                  </a:cubicBezTo>
                  <a:lnTo>
                    <a:pt x="73100" y="44196"/>
                  </a:lnTo>
                  <a:cubicBezTo>
                    <a:pt x="72764" y="45238"/>
                    <a:pt x="72125" y="46011"/>
                    <a:pt x="71453" y="46415"/>
                  </a:cubicBezTo>
                  <a:cubicBezTo>
                    <a:pt x="70680" y="46851"/>
                    <a:pt x="69940" y="46751"/>
                    <a:pt x="69672" y="45910"/>
                  </a:cubicBezTo>
                  <a:lnTo>
                    <a:pt x="65941" y="32971"/>
                  </a:lnTo>
                  <a:cubicBezTo>
                    <a:pt x="65706" y="32097"/>
                    <a:pt x="64933" y="32030"/>
                    <a:pt x="64193" y="32467"/>
                  </a:cubicBezTo>
                  <a:cubicBezTo>
                    <a:pt x="63420" y="32904"/>
                    <a:pt x="62647" y="33879"/>
                    <a:pt x="62446" y="35055"/>
                  </a:cubicBezTo>
                  <a:lnTo>
                    <a:pt x="52867" y="83182"/>
                  </a:lnTo>
                  <a:cubicBezTo>
                    <a:pt x="52464" y="85199"/>
                    <a:pt x="51153" y="86879"/>
                    <a:pt x="49809" y="87652"/>
                  </a:cubicBezTo>
                  <a:cubicBezTo>
                    <a:pt x="48633" y="88358"/>
                    <a:pt x="47423" y="88291"/>
                    <a:pt x="46885" y="87115"/>
                  </a:cubicBezTo>
                  <a:lnTo>
                    <a:pt x="41272" y="74915"/>
                  </a:lnTo>
                  <a:cubicBezTo>
                    <a:pt x="40701" y="73738"/>
                    <a:pt x="39525" y="73705"/>
                    <a:pt x="38315" y="74377"/>
                  </a:cubicBezTo>
                  <a:cubicBezTo>
                    <a:pt x="37172" y="75049"/>
                    <a:pt x="35996" y="76461"/>
                    <a:pt x="35458" y="78208"/>
                  </a:cubicBezTo>
                  <a:lnTo>
                    <a:pt x="30686" y="93534"/>
                  </a:lnTo>
                  <a:cubicBezTo>
                    <a:pt x="30148" y="95181"/>
                    <a:pt x="29106" y="96424"/>
                    <a:pt x="28064" y="97029"/>
                  </a:cubicBezTo>
                  <a:cubicBezTo>
                    <a:pt x="26787" y="97769"/>
                    <a:pt x="25543" y="97601"/>
                    <a:pt x="25207" y="96055"/>
                  </a:cubicBezTo>
                  <a:lnTo>
                    <a:pt x="20401" y="73806"/>
                  </a:lnTo>
                  <a:cubicBezTo>
                    <a:pt x="20065" y="72260"/>
                    <a:pt x="18822" y="72125"/>
                    <a:pt x="17578" y="72831"/>
                  </a:cubicBezTo>
                  <a:cubicBezTo>
                    <a:pt x="16368" y="73537"/>
                    <a:pt x="15158" y="75049"/>
                    <a:pt x="14789" y="76931"/>
                  </a:cubicBezTo>
                  <a:lnTo>
                    <a:pt x="1" y="152887"/>
                  </a:lnTo>
                  <a:lnTo>
                    <a:pt x="161423" y="59824"/>
                  </a:lnTo>
                  <a:close/>
                </a:path>
              </a:pathLst>
            </a:custGeom>
            <a:solidFill>
              <a:srgbClr val="9C85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2113285" y="612845"/>
              <a:ext cx="1133997" cy="949134"/>
            </a:xfrm>
            <a:custGeom>
              <a:avLst/>
              <a:gdLst/>
              <a:ahLst/>
              <a:cxnLst/>
              <a:rect l="l" t="t" r="r" b="b"/>
              <a:pathLst>
                <a:path w="161423" h="135108" extrusionOk="0">
                  <a:moveTo>
                    <a:pt x="154130" y="21847"/>
                  </a:moveTo>
                  <a:cubicBezTo>
                    <a:pt x="153760" y="20771"/>
                    <a:pt x="152786" y="20670"/>
                    <a:pt x="151777" y="21275"/>
                  </a:cubicBezTo>
                  <a:cubicBezTo>
                    <a:pt x="150971" y="21746"/>
                    <a:pt x="150131" y="22653"/>
                    <a:pt x="149660" y="23863"/>
                  </a:cubicBezTo>
                  <a:cubicBezTo>
                    <a:pt x="149156" y="25107"/>
                    <a:pt x="148349" y="26048"/>
                    <a:pt x="147509" y="26518"/>
                  </a:cubicBezTo>
                  <a:cubicBezTo>
                    <a:pt x="146534" y="27056"/>
                    <a:pt x="145593" y="26989"/>
                    <a:pt x="145190" y="26014"/>
                  </a:cubicBezTo>
                  <a:lnTo>
                    <a:pt x="135544" y="2320"/>
                  </a:lnTo>
                  <a:cubicBezTo>
                    <a:pt x="135141" y="1312"/>
                    <a:pt x="134166" y="1244"/>
                    <a:pt x="133192" y="1782"/>
                  </a:cubicBezTo>
                  <a:cubicBezTo>
                    <a:pt x="132251" y="2354"/>
                    <a:pt x="131276" y="3530"/>
                    <a:pt x="130873" y="4975"/>
                  </a:cubicBezTo>
                  <a:lnTo>
                    <a:pt x="128554" y="13344"/>
                  </a:lnTo>
                  <a:cubicBezTo>
                    <a:pt x="127915" y="15696"/>
                    <a:pt x="126369" y="17578"/>
                    <a:pt x="124790" y="18452"/>
                  </a:cubicBezTo>
                  <a:cubicBezTo>
                    <a:pt x="123311" y="19326"/>
                    <a:pt x="121798" y="19259"/>
                    <a:pt x="121093" y="17814"/>
                  </a:cubicBezTo>
                  <a:lnTo>
                    <a:pt x="111010" y="1547"/>
                  </a:lnTo>
                  <a:cubicBezTo>
                    <a:pt x="110304" y="102"/>
                    <a:pt x="108826" y="1"/>
                    <a:pt x="107313" y="875"/>
                  </a:cubicBezTo>
                  <a:cubicBezTo>
                    <a:pt x="105935" y="1681"/>
                    <a:pt x="104524" y="3261"/>
                    <a:pt x="103784" y="5345"/>
                  </a:cubicBezTo>
                  <a:lnTo>
                    <a:pt x="88828" y="49338"/>
                  </a:lnTo>
                  <a:cubicBezTo>
                    <a:pt x="87988" y="51624"/>
                    <a:pt x="86476" y="53338"/>
                    <a:pt x="84997" y="54212"/>
                  </a:cubicBezTo>
                  <a:cubicBezTo>
                    <a:pt x="83249" y="55220"/>
                    <a:pt x="81468" y="55052"/>
                    <a:pt x="80796" y="53203"/>
                  </a:cubicBezTo>
                  <a:lnTo>
                    <a:pt x="76460" y="41104"/>
                  </a:lnTo>
                  <a:cubicBezTo>
                    <a:pt x="75788" y="39222"/>
                    <a:pt x="74041" y="39088"/>
                    <a:pt x="72259" y="40096"/>
                  </a:cubicBezTo>
                  <a:cubicBezTo>
                    <a:pt x="70680" y="41004"/>
                    <a:pt x="69067" y="42886"/>
                    <a:pt x="68294" y="45339"/>
                  </a:cubicBezTo>
                  <a:lnTo>
                    <a:pt x="66210" y="51792"/>
                  </a:lnTo>
                  <a:cubicBezTo>
                    <a:pt x="65773" y="53203"/>
                    <a:pt x="64865" y="54245"/>
                    <a:pt x="63958" y="54783"/>
                  </a:cubicBezTo>
                  <a:cubicBezTo>
                    <a:pt x="62815" y="55422"/>
                    <a:pt x="61673" y="55254"/>
                    <a:pt x="61437" y="53842"/>
                  </a:cubicBezTo>
                  <a:lnTo>
                    <a:pt x="56329" y="29543"/>
                  </a:lnTo>
                  <a:cubicBezTo>
                    <a:pt x="56094" y="28098"/>
                    <a:pt x="54951" y="27963"/>
                    <a:pt x="53842" y="28602"/>
                  </a:cubicBezTo>
                  <a:cubicBezTo>
                    <a:pt x="52766" y="29207"/>
                    <a:pt x="51725" y="30518"/>
                    <a:pt x="51388" y="32164"/>
                  </a:cubicBezTo>
                  <a:lnTo>
                    <a:pt x="43726" y="79956"/>
                  </a:lnTo>
                  <a:cubicBezTo>
                    <a:pt x="43020" y="83653"/>
                    <a:pt x="40566" y="86779"/>
                    <a:pt x="38147" y="88190"/>
                  </a:cubicBezTo>
                  <a:cubicBezTo>
                    <a:pt x="35962" y="89434"/>
                    <a:pt x="33811" y="89333"/>
                    <a:pt x="32803" y="87148"/>
                  </a:cubicBezTo>
                  <a:lnTo>
                    <a:pt x="27896" y="76360"/>
                  </a:lnTo>
                  <a:cubicBezTo>
                    <a:pt x="26888" y="74175"/>
                    <a:pt x="24703" y="74074"/>
                    <a:pt x="22519" y="75318"/>
                  </a:cubicBezTo>
                  <a:cubicBezTo>
                    <a:pt x="20435" y="76528"/>
                    <a:pt x="18351" y="79015"/>
                    <a:pt x="17309" y="82174"/>
                  </a:cubicBezTo>
                  <a:lnTo>
                    <a:pt x="1" y="135108"/>
                  </a:lnTo>
                  <a:lnTo>
                    <a:pt x="161423" y="42079"/>
                  </a:lnTo>
                  <a:close/>
                </a:path>
              </a:pathLst>
            </a:custGeom>
            <a:solidFill>
              <a:srgbClr val="9C85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2113285" y="377198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2113285" y="435047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6"/>
                  </a:lnTo>
                  <a:lnTo>
                    <a:pt x="1" y="94575"/>
                  </a:lnTo>
                  <a:lnTo>
                    <a:pt x="161423" y="1177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2113285" y="319349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2113285" y="203651"/>
              <a:ext cx="1133997" cy="664389"/>
            </a:xfrm>
            <a:custGeom>
              <a:avLst/>
              <a:gdLst/>
              <a:ahLst/>
              <a:cxnLst/>
              <a:rect l="l" t="t" r="r" b="b"/>
              <a:pathLst>
                <a:path w="161423" h="94575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2113285" y="492665"/>
              <a:ext cx="1133997" cy="664389"/>
            </a:xfrm>
            <a:custGeom>
              <a:avLst/>
              <a:gdLst/>
              <a:ahLst/>
              <a:cxnLst/>
              <a:rect l="l" t="t" r="r" b="b"/>
              <a:pathLst>
                <a:path w="161423" h="94575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2113285" y="261500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2113285" y="839759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6"/>
                  </a:lnTo>
                  <a:lnTo>
                    <a:pt x="1" y="94576"/>
                  </a:lnTo>
                  <a:lnTo>
                    <a:pt x="161423" y="1211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2113285" y="781910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6"/>
                  </a:lnTo>
                  <a:lnTo>
                    <a:pt x="1" y="94576"/>
                  </a:lnTo>
                  <a:lnTo>
                    <a:pt x="161423" y="1211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2113285" y="897615"/>
              <a:ext cx="1133997" cy="664389"/>
            </a:xfrm>
            <a:custGeom>
              <a:avLst/>
              <a:gdLst/>
              <a:ahLst/>
              <a:cxnLst/>
              <a:rect l="l" t="t" r="r" b="b"/>
              <a:pathLst>
                <a:path w="161423" h="94575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2113285" y="724061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6"/>
                  </a:lnTo>
                  <a:lnTo>
                    <a:pt x="1" y="94575"/>
                  </a:lnTo>
                  <a:lnTo>
                    <a:pt x="161423" y="1211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2113285" y="608363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0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2113285" y="550514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0"/>
                  </a:moveTo>
                  <a:lnTo>
                    <a:pt x="1" y="93399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2113285" y="666212"/>
              <a:ext cx="1133997" cy="664396"/>
            </a:xfrm>
            <a:custGeom>
              <a:avLst/>
              <a:gdLst/>
              <a:ahLst/>
              <a:cxnLst/>
              <a:rect l="l" t="t" r="r" b="b"/>
              <a:pathLst>
                <a:path w="161423" h="94576" extrusionOk="0">
                  <a:moveTo>
                    <a:pt x="161423" y="1"/>
                  </a:moveTo>
                  <a:lnTo>
                    <a:pt x="1" y="93365"/>
                  </a:lnTo>
                  <a:lnTo>
                    <a:pt x="1" y="94575"/>
                  </a:lnTo>
                  <a:lnTo>
                    <a:pt x="161423" y="1210"/>
                  </a:lnTo>
                  <a:lnTo>
                    <a:pt x="1614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3445251" y="1757804"/>
              <a:ext cx="67524" cy="115217"/>
            </a:xfrm>
            <a:custGeom>
              <a:avLst/>
              <a:gdLst/>
              <a:ahLst/>
              <a:cxnLst/>
              <a:rect l="l" t="t" r="r" b="b"/>
              <a:pathLst>
                <a:path w="9612" h="16401" extrusionOk="0">
                  <a:moveTo>
                    <a:pt x="4470" y="0"/>
                  </a:moveTo>
                  <a:cubicBezTo>
                    <a:pt x="3798" y="3731"/>
                    <a:pt x="0" y="8033"/>
                    <a:pt x="941" y="9344"/>
                  </a:cubicBezTo>
                  <a:cubicBezTo>
                    <a:pt x="1104" y="9564"/>
                    <a:pt x="1292" y="9655"/>
                    <a:pt x="1493" y="9655"/>
                  </a:cubicBezTo>
                  <a:cubicBezTo>
                    <a:pt x="2455" y="9655"/>
                    <a:pt x="3696" y="7563"/>
                    <a:pt x="3697" y="7562"/>
                  </a:cubicBezTo>
                  <a:lnTo>
                    <a:pt x="3697" y="7562"/>
                  </a:lnTo>
                  <a:cubicBezTo>
                    <a:pt x="3697" y="7563"/>
                    <a:pt x="3831" y="9579"/>
                    <a:pt x="2958" y="10957"/>
                  </a:cubicBezTo>
                  <a:cubicBezTo>
                    <a:pt x="599" y="14650"/>
                    <a:pt x="1432" y="16400"/>
                    <a:pt x="3267" y="16400"/>
                  </a:cubicBezTo>
                  <a:cubicBezTo>
                    <a:pt x="4020" y="16400"/>
                    <a:pt x="4942" y="16105"/>
                    <a:pt x="5882" y="15528"/>
                  </a:cubicBezTo>
                  <a:cubicBezTo>
                    <a:pt x="9108" y="13545"/>
                    <a:pt x="9612" y="3328"/>
                    <a:pt x="9612" y="3328"/>
                  </a:cubicBezTo>
                  <a:lnTo>
                    <a:pt x="4470" y="0"/>
                  </a:lnTo>
                  <a:close/>
                </a:path>
              </a:pathLst>
            </a:custGeom>
            <a:solidFill>
              <a:srgbClr val="E5D3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3175833" y="1757804"/>
              <a:ext cx="67531" cy="115217"/>
            </a:xfrm>
            <a:custGeom>
              <a:avLst/>
              <a:gdLst/>
              <a:ahLst/>
              <a:cxnLst/>
              <a:rect l="l" t="t" r="r" b="b"/>
              <a:pathLst>
                <a:path w="9613" h="16401" extrusionOk="0">
                  <a:moveTo>
                    <a:pt x="5143" y="0"/>
                  </a:moveTo>
                  <a:lnTo>
                    <a:pt x="1" y="3328"/>
                  </a:lnTo>
                  <a:cubicBezTo>
                    <a:pt x="1" y="3328"/>
                    <a:pt x="505" y="13545"/>
                    <a:pt x="3765" y="15528"/>
                  </a:cubicBezTo>
                  <a:cubicBezTo>
                    <a:pt x="4704" y="16105"/>
                    <a:pt x="5623" y="16400"/>
                    <a:pt x="6373" y="16400"/>
                  </a:cubicBezTo>
                  <a:cubicBezTo>
                    <a:pt x="8197" y="16400"/>
                    <a:pt x="9014" y="14650"/>
                    <a:pt x="6655" y="10957"/>
                  </a:cubicBezTo>
                  <a:cubicBezTo>
                    <a:pt x="5782" y="9579"/>
                    <a:pt x="5949" y="7563"/>
                    <a:pt x="5949" y="7562"/>
                  </a:cubicBezTo>
                  <a:lnTo>
                    <a:pt x="5949" y="7562"/>
                  </a:lnTo>
                  <a:cubicBezTo>
                    <a:pt x="5950" y="7563"/>
                    <a:pt x="7169" y="9655"/>
                    <a:pt x="8122" y="9655"/>
                  </a:cubicBezTo>
                  <a:cubicBezTo>
                    <a:pt x="8322" y="9655"/>
                    <a:pt x="8509" y="9564"/>
                    <a:pt x="8672" y="9344"/>
                  </a:cubicBezTo>
                  <a:cubicBezTo>
                    <a:pt x="9613" y="8033"/>
                    <a:pt x="5849" y="3731"/>
                    <a:pt x="5143" y="0"/>
                  </a:cubicBezTo>
                  <a:close/>
                </a:path>
              </a:pathLst>
            </a:custGeom>
            <a:solidFill>
              <a:srgbClr val="E5D3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3317504" y="2312386"/>
              <a:ext cx="127504" cy="73812"/>
            </a:xfrm>
            <a:custGeom>
              <a:avLst/>
              <a:gdLst/>
              <a:ahLst/>
              <a:cxnLst/>
              <a:rect l="l" t="t" r="r" b="b"/>
              <a:pathLst>
                <a:path w="18150" h="10507" extrusionOk="0">
                  <a:moveTo>
                    <a:pt x="5491" y="0"/>
                  </a:moveTo>
                  <a:cubicBezTo>
                    <a:pt x="3694" y="0"/>
                    <a:pt x="2723" y="481"/>
                    <a:pt x="2723" y="481"/>
                  </a:cubicBezTo>
                  <a:cubicBezTo>
                    <a:pt x="1" y="4278"/>
                    <a:pt x="7932" y="7942"/>
                    <a:pt x="12268" y="9790"/>
                  </a:cubicBezTo>
                  <a:cubicBezTo>
                    <a:pt x="13491" y="10317"/>
                    <a:pt x="14491" y="10507"/>
                    <a:pt x="15296" y="10507"/>
                  </a:cubicBezTo>
                  <a:cubicBezTo>
                    <a:pt x="17365" y="10507"/>
                    <a:pt x="18149" y="9252"/>
                    <a:pt x="18149" y="9252"/>
                  </a:cubicBezTo>
                  <a:lnTo>
                    <a:pt x="18149" y="4312"/>
                  </a:lnTo>
                  <a:cubicBezTo>
                    <a:pt x="18149" y="4312"/>
                    <a:pt x="18139" y="4321"/>
                    <a:pt x="18092" y="4321"/>
                  </a:cubicBezTo>
                  <a:cubicBezTo>
                    <a:pt x="17868" y="4321"/>
                    <a:pt x="16801" y="4114"/>
                    <a:pt x="11965" y="1724"/>
                  </a:cubicBezTo>
                  <a:cubicBezTo>
                    <a:pt x="9245" y="364"/>
                    <a:pt x="7055" y="0"/>
                    <a:pt x="5491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3183624" y="2365844"/>
              <a:ext cx="127504" cy="73854"/>
            </a:xfrm>
            <a:custGeom>
              <a:avLst/>
              <a:gdLst/>
              <a:ahLst/>
              <a:cxnLst/>
              <a:rect l="l" t="t" r="r" b="b"/>
              <a:pathLst>
                <a:path w="18150" h="10513" extrusionOk="0">
                  <a:moveTo>
                    <a:pt x="5449" y="0"/>
                  </a:moveTo>
                  <a:cubicBezTo>
                    <a:pt x="3662" y="0"/>
                    <a:pt x="2689" y="467"/>
                    <a:pt x="2689" y="467"/>
                  </a:cubicBezTo>
                  <a:cubicBezTo>
                    <a:pt x="1" y="4299"/>
                    <a:pt x="7899" y="7928"/>
                    <a:pt x="12268" y="9810"/>
                  </a:cubicBezTo>
                  <a:cubicBezTo>
                    <a:pt x="13478" y="10326"/>
                    <a:pt x="14471" y="10512"/>
                    <a:pt x="15274" y="10512"/>
                  </a:cubicBezTo>
                  <a:cubicBezTo>
                    <a:pt x="17346" y="10512"/>
                    <a:pt x="18149" y="9273"/>
                    <a:pt x="18149" y="9273"/>
                  </a:cubicBezTo>
                  <a:lnTo>
                    <a:pt x="18149" y="4299"/>
                  </a:lnTo>
                  <a:cubicBezTo>
                    <a:pt x="18149" y="4299"/>
                    <a:pt x="18136" y="4310"/>
                    <a:pt x="18077" y="4310"/>
                  </a:cubicBezTo>
                  <a:cubicBezTo>
                    <a:pt x="17820" y="4310"/>
                    <a:pt x="16687" y="4088"/>
                    <a:pt x="11932" y="1711"/>
                  </a:cubicBezTo>
                  <a:cubicBezTo>
                    <a:pt x="9214" y="360"/>
                    <a:pt x="7018" y="0"/>
                    <a:pt x="5449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3246433" y="1773858"/>
              <a:ext cx="198800" cy="629482"/>
            </a:xfrm>
            <a:custGeom>
              <a:avLst/>
              <a:gdLst/>
              <a:ahLst/>
              <a:cxnLst/>
              <a:rect l="l" t="t" r="r" b="b"/>
              <a:pathLst>
                <a:path w="28299" h="89606" extrusionOk="0">
                  <a:moveTo>
                    <a:pt x="27190" y="1"/>
                  </a:moveTo>
                  <a:cubicBezTo>
                    <a:pt x="27190" y="1"/>
                    <a:pt x="19258" y="6118"/>
                    <a:pt x="807" y="6118"/>
                  </a:cubicBezTo>
                  <a:cubicBezTo>
                    <a:pt x="1" y="24535"/>
                    <a:pt x="1748" y="88694"/>
                    <a:pt x="1748" y="88694"/>
                  </a:cubicBezTo>
                  <a:cubicBezTo>
                    <a:pt x="1748" y="88694"/>
                    <a:pt x="3899" y="89605"/>
                    <a:pt x="6110" y="89605"/>
                  </a:cubicBezTo>
                  <a:cubicBezTo>
                    <a:pt x="7215" y="89605"/>
                    <a:pt x="8336" y="89377"/>
                    <a:pt x="9209" y="88694"/>
                  </a:cubicBezTo>
                  <a:lnTo>
                    <a:pt x="14620" y="22216"/>
                  </a:lnTo>
                  <a:lnTo>
                    <a:pt x="20838" y="80964"/>
                  </a:lnTo>
                  <a:cubicBezTo>
                    <a:pt x="20838" y="80964"/>
                    <a:pt x="22780" y="82353"/>
                    <a:pt x="24990" y="82353"/>
                  </a:cubicBezTo>
                  <a:cubicBezTo>
                    <a:pt x="26096" y="82353"/>
                    <a:pt x="27268" y="82006"/>
                    <a:pt x="28299" y="80964"/>
                  </a:cubicBezTo>
                  <a:lnTo>
                    <a:pt x="27190" y="1"/>
                  </a:lnTo>
                  <a:close/>
                </a:path>
              </a:pathLst>
            </a:custGeom>
            <a:solidFill>
              <a:srgbClr val="B93B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3263906" y="1295005"/>
              <a:ext cx="127974" cy="128445"/>
            </a:xfrm>
            <a:custGeom>
              <a:avLst/>
              <a:gdLst/>
              <a:ahLst/>
              <a:cxnLst/>
              <a:rect l="l" t="t" r="r" b="b"/>
              <a:pathLst>
                <a:path w="18217" h="18284" extrusionOk="0">
                  <a:moveTo>
                    <a:pt x="3899" y="0"/>
                  </a:moveTo>
                  <a:cubicBezTo>
                    <a:pt x="1" y="14015"/>
                    <a:pt x="7831" y="14889"/>
                    <a:pt x="7831" y="14889"/>
                  </a:cubicBezTo>
                  <a:lnTo>
                    <a:pt x="7831" y="18284"/>
                  </a:lnTo>
                  <a:lnTo>
                    <a:pt x="18217" y="17342"/>
                  </a:lnTo>
                  <a:lnTo>
                    <a:pt x="18082" y="10957"/>
                  </a:lnTo>
                  <a:cubicBezTo>
                    <a:pt x="16619" y="11806"/>
                    <a:pt x="15305" y="12138"/>
                    <a:pt x="14144" y="12138"/>
                  </a:cubicBezTo>
                  <a:cubicBezTo>
                    <a:pt x="11999" y="12138"/>
                    <a:pt x="10379" y="11005"/>
                    <a:pt x="9310" y="9915"/>
                  </a:cubicBezTo>
                  <a:cubicBezTo>
                    <a:pt x="8369" y="8907"/>
                    <a:pt x="8067" y="7462"/>
                    <a:pt x="8470" y="6151"/>
                  </a:cubicBezTo>
                  <a:cubicBezTo>
                    <a:pt x="9380" y="3173"/>
                    <a:pt x="8368" y="2600"/>
                    <a:pt x="7455" y="2600"/>
                  </a:cubicBezTo>
                  <a:cubicBezTo>
                    <a:pt x="6885" y="2600"/>
                    <a:pt x="6353" y="2824"/>
                    <a:pt x="6353" y="2824"/>
                  </a:cubicBezTo>
                  <a:lnTo>
                    <a:pt x="3899" y="0"/>
                  </a:lnTo>
                  <a:close/>
                </a:path>
              </a:pathLst>
            </a:custGeom>
            <a:solidFill>
              <a:srgbClr val="E5D3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3245962" y="1222866"/>
              <a:ext cx="184076" cy="157395"/>
            </a:xfrm>
            <a:custGeom>
              <a:avLst/>
              <a:gdLst/>
              <a:ahLst/>
              <a:cxnLst/>
              <a:rect l="l" t="t" r="r" b="b"/>
              <a:pathLst>
                <a:path w="26203" h="22405" extrusionOk="0">
                  <a:moveTo>
                    <a:pt x="15739" y="0"/>
                  </a:moveTo>
                  <a:cubicBezTo>
                    <a:pt x="13341" y="0"/>
                    <a:pt x="11427" y="455"/>
                    <a:pt x="11427" y="455"/>
                  </a:cubicBezTo>
                  <a:cubicBezTo>
                    <a:pt x="0" y="3009"/>
                    <a:pt x="6453" y="10268"/>
                    <a:pt x="6453" y="10268"/>
                  </a:cubicBezTo>
                  <a:lnTo>
                    <a:pt x="8907" y="13092"/>
                  </a:lnTo>
                  <a:cubicBezTo>
                    <a:pt x="8907" y="13092"/>
                    <a:pt x="9439" y="12868"/>
                    <a:pt x="10009" y="12868"/>
                  </a:cubicBezTo>
                  <a:cubicBezTo>
                    <a:pt x="10922" y="12868"/>
                    <a:pt x="11934" y="13441"/>
                    <a:pt x="11024" y="16419"/>
                  </a:cubicBezTo>
                  <a:cubicBezTo>
                    <a:pt x="10621" y="17730"/>
                    <a:pt x="10923" y="19175"/>
                    <a:pt x="11864" y="20149"/>
                  </a:cubicBezTo>
                  <a:cubicBezTo>
                    <a:pt x="12934" y="21263"/>
                    <a:pt x="14557" y="22405"/>
                    <a:pt x="16696" y="22405"/>
                  </a:cubicBezTo>
                  <a:cubicBezTo>
                    <a:pt x="17850" y="22405"/>
                    <a:pt x="19154" y="22073"/>
                    <a:pt x="20602" y="21225"/>
                  </a:cubicBezTo>
                  <a:cubicBezTo>
                    <a:pt x="24333" y="16150"/>
                    <a:pt x="25005" y="10268"/>
                    <a:pt x="25005" y="10268"/>
                  </a:cubicBezTo>
                  <a:cubicBezTo>
                    <a:pt x="26203" y="1538"/>
                    <a:pt x="20150" y="0"/>
                    <a:pt x="15739" y="0"/>
                  </a:cubicBezTo>
                  <a:close/>
                </a:path>
              </a:pathLst>
            </a:custGeom>
            <a:solidFill>
              <a:srgbClr val="8D4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3164261" y="1416844"/>
              <a:ext cx="361949" cy="410260"/>
            </a:xfrm>
            <a:custGeom>
              <a:avLst/>
              <a:gdLst/>
              <a:ahLst/>
              <a:cxnLst/>
              <a:rect l="l" t="t" r="r" b="b"/>
              <a:pathLst>
                <a:path w="51523" h="58400" extrusionOk="0">
                  <a:moveTo>
                    <a:pt x="32366" y="0"/>
                  </a:moveTo>
                  <a:lnTo>
                    <a:pt x="22014" y="942"/>
                  </a:lnTo>
                  <a:lnTo>
                    <a:pt x="20670" y="2521"/>
                  </a:lnTo>
                  <a:cubicBezTo>
                    <a:pt x="20670" y="2521"/>
                    <a:pt x="18922" y="2958"/>
                    <a:pt x="16167" y="3395"/>
                  </a:cubicBezTo>
                  <a:cubicBezTo>
                    <a:pt x="11495" y="4134"/>
                    <a:pt x="8201" y="6621"/>
                    <a:pt x="7126" y="11226"/>
                  </a:cubicBezTo>
                  <a:lnTo>
                    <a:pt x="1379" y="29139"/>
                  </a:lnTo>
                  <a:cubicBezTo>
                    <a:pt x="202" y="34248"/>
                    <a:pt x="1" y="39524"/>
                    <a:pt x="807" y="44700"/>
                  </a:cubicBezTo>
                  <a:lnTo>
                    <a:pt x="1984" y="52396"/>
                  </a:lnTo>
                  <a:cubicBezTo>
                    <a:pt x="2219" y="53808"/>
                    <a:pt x="3429" y="54816"/>
                    <a:pt x="4840" y="54816"/>
                  </a:cubicBezTo>
                  <a:cubicBezTo>
                    <a:pt x="6521" y="54816"/>
                    <a:pt x="7832" y="53371"/>
                    <a:pt x="7697" y="51724"/>
                  </a:cubicBezTo>
                  <a:lnTo>
                    <a:pt x="6723" y="40230"/>
                  </a:lnTo>
                  <a:cubicBezTo>
                    <a:pt x="6588" y="38449"/>
                    <a:pt x="6689" y="36634"/>
                    <a:pt x="7025" y="34886"/>
                  </a:cubicBezTo>
                  <a:lnTo>
                    <a:pt x="12570" y="17376"/>
                  </a:lnTo>
                  <a:cubicBezTo>
                    <a:pt x="12604" y="17511"/>
                    <a:pt x="12638" y="17645"/>
                    <a:pt x="12638" y="17779"/>
                  </a:cubicBezTo>
                  <a:lnTo>
                    <a:pt x="12705" y="45103"/>
                  </a:lnTo>
                  <a:lnTo>
                    <a:pt x="12705" y="56934"/>
                  </a:lnTo>
                  <a:cubicBezTo>
                    <a:pt x="12705" y="56934"/>
                    <a:pt x="16358" y="58400"/>
                    <a:pt x="21420" y="58400"/>
                  </a:cubicBezTo>
                  <a:cubicBezTo>
                    <a:pt x="26552" y="58400"/>
                    <a:pt x="33133" y="56892"/>
                    <a:pt x="38819" y="50817"/>
                  </a:cubicBezTo>
                  <a:lnTo>
                    <a:pt x="38987" y="16099"/>
                  </a:lnTo>
                  <a:lnTo>
                    <a:pt x="44499" y="34886"/>
                  </a:lnTo>
                  <a:cubicBezTo>
                    <a:pt x="44835" y="36634"/>
                    <a:pt x="44936" y="38449"/>
                    <a:pt x="44801" y="40230"/>
                  </a:cubicBezTo>
                  <a:lnTo>
                    <a:pt x="43826" y="51724"/>
                  </a:lnTo>
                  <a:cubicBezTo>
                    <a:pt x="43692" y="53405"/>
                    <a:pt x="45003" y="54816"/>
                    <a:pt x="46683" y="54816"/>
                  </a:cubicBezTo>
                  <a:cubicBezTo>
                    <a:pt x="48095" y="54816"/>
                    <a:pt x="49305" y="53808"/>
                    <a:pt x="49540" y="52396"/>
                  </a:cubicBezTo>
                  <a:lnTo>
                    <a:pt x="50716" y="44700"/>
                  </a:lnTo>
                  <a:cubicBezTo>
                    <a:pt x="51523" y="39524"/>
                    <a:pt x="51321" y="34248"/>
                    <a:pt x="50145" y="29139"/>
                  </a:cubicBezTo>
                  <a:lnTo>
                    <a:pt x="45641" y="9949"/>
                  </a:lnTo>
                  <a:cubicBezTo>
                    <a:pt x="44566" y="5378"/>
                    <a:pt x="40499" y="2118"/>
                    <a:pt x="35794" y="2118"/>
                  </a:cubicBezTo>
                  <a:lnTo>
                    <a:pt x="33710" y="2118"/>
                  </a:lnTo>
                  <a:lnTo>
                    <a:pt x="32366" y="0"/>
                  </a:lnTo>
                  <a:close/>
                </a:path>
              </a:pathLst>
            </a:custGeom>
            <a:solidFill>
              <a:srgbClr val="C29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35"/>
          <p:cNvGrpSpPr/>
          <p:nvPr/>
        </p:nvGrpSpPr>
        <p:grpSpPr>
          <a:xfrm>
            <a:off x="5780067" y="643363"/>
            <a:ext cx="1404070" cy="1989115"/>
            <a:chOff x="5062205" y="-97881"/>
            <a:chExt cx="1800551" cy="2550802"/>
          </a:xfrm>
        </p:grpSpPr>
        <p:sp>
          <p:nvSpPr>
            <p:cNvPr id="711" name="Google Shape;711;p35"/>
            <p:cNvSpPr/>
            <p:nvPr/>
          </p:nvSpPr>
          <p:spPr>
            <a:xfrm>
              <a:off x="5310842" y="1277884"/>
              <a:ext cx="1396071" cy="783569"/>
            </a:xfrm>
            <a:custGeom>
              <a:avLst/>
              <a:gdLst/>
              <a:ahLst/>
              <a:cxnLst/>
              <a:rect l="l" t="t" r="r" b="b"/>
              <a:pathLst>
                <a:path w="198729" h="111540" extrusionOk="0">
                  <a:moveTo>
                    <a:pt x="99676" y="1"/>
                  </a:moveTo>
                  <a:cubicBezTo>
                    <a:pt x="91668" y="1"/>
                    <a:pt x="83653" y="1765"/>
                    <a:pt x="77536" y="5294"/>
                  </a:cubicBezTo>
                  <a:lnTo>
                    <a:pt x="12302" y="42969"/>
                  </a:lnTo>
                  <a:cubicBezTo>
                    <a:pt x="68" y="50027"/>
                    <a:pt x="1" y="61488"/>
                    <a:pt x="12167" y="68579"/>
                  </a:cubicBezTo>
                  <a:lnTo>
                    <a:pt x="76964" y="106221"/>
                  </a:lnTo>
                  <a:cubicBezTo>
                    <a:pt x="83048" y="109767"/>
                    <a:pt x="91038" y="111540"/>
                    <a:pt x="99041" y="111540"/>
                  </a:cubicBezTo>
                  <a:cubicBezTo>
                    <a:pt x="107044" y="111540"/>
                    <a:pt x="115060" y="109767"/>
                    <a:pt x="121193" y="106221"/>
                  </a:cubicBezTo>
                  <a:lnTo>
                    <a:pt x="186394" y="68579"/>
                  </a:lnTo>
                  <a:cubicBezTo>
                    <a:pt x="198661" y="61488"/>
                    <a:pt x="198729" y="50027"/>
                    <a:pt x="186562" y="42969"/>
                  </a:cubicBezTo>
                  <a:lnTo>
                    <a:pt x="121765" y="5294"/>
                  </a:lnTo>
                  <a:cubicBezTo>
                    <a:pt x="115682" y="1765"/>
                    <a:pt x="107683" y="1"/>
                    <a:pt x="99676" y="1"/>
                  </a:cubicBezTo>
                  <a:close/>
                </a:path>
              </a:pathLst>
            </a:custGeom>
            <a:solidFill>
              <a:srgbClr val="412D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5"/>
            <p:cNvSpPr/>
            <p:nvPr/>
          </p:nvSpPr>
          <p:spPr>
            <a:xfrm>
              <a:off x="5332333" y="1669022"/>
              <a:ext cx="1353802" cy="690839"/>
            </a:xfrm>
            <a:custGeom>
              <a:avLst/>
              <a:gdLst/>
              <a:ahLst/>
              <a:cxnLst/>
              <a:rect l="l" t="t" r="r" b="b"/>
              <a:pathLst>
                <a:path w="192712" h="98340" extrusionOk="0">
                  <a:moveTo>
                    <a:pt x="192578" y="1"/>
                  </a:moveTo>
                  <a:lnTo>
                    <a:pt x="192578" y="85"/>
                  </a:lnTo>
                  <a:lnTo>
                    <a:pt x="192578" y="85"/>
                  </a:lnTo>
                  <a:cubicBezTo>
                    <a:pt x="192578" y="57"/>
                    <a:pt x="192578" y="29"/>
                    <a:pt x="192578" y="1"/>
                  </a:cubicBezTo>
                  <a:close/>
                  <a:moveTo>
                    <a:pt x="192578" y="85"/>
                  </a:moveTo>
                  <a:cubicBezTo>
                    <a:pt x="192574" y="4728"/>
                    <a:pt x="189482" y="9365"/>
                    <a:pt x="183335" y="12906"/>
                  </a:cubicBezTo>
                  <a:lnTo>
                    <a:pt x="118134" y="50548"/>
                  </a:lnTo>
                  <a:cubicBezTo>
                    <a:pt x="117395" y="50985"/>
                    <a:pt x="116622" y="51388"/>
                    <a:pt x="115849" y="51758"/>
                  </a:cubicBezTo>
                  <a:cubicBezTo>
                    <a:pt x="115580" y="51892"/>
                    <a:pt x="115311" y="51993"/>
                    <a:pt x="115042" y="52094"/>
                  </a:cubicBezTo>
                  <a:cubicBezTo>
                    <a:pt x="114505" y="52329"/>
                    <a:pt x="114001" y="52564"/>
                    <a:pt x="113463" y="52766"/>
                  </a:cubicBezTo>
                  <a:cubicBezTo>
                    <a:pt x="112354" y="53203"/>
                    <a:pt x="111245" y="53573"/>
                    <a:pt x="110102" y="53909"/>
                  </a:cubicBezTo>
                  <a:cubicBezTo>
                    <a:pt x="109732" y="54010"/>
                    <a:pt x="109396" y="54110"/>
                    <a:pt x="109026" y="54211"/>
                  </a:cubicBezTo>
                  <a:cubicBezTo>
                    <a:pt x="108388" y="54379"/>
                    <a:pt x="107749" y="54547"/>
                    <a:pt x="107077" y="54682"/>
                  </a:cubicBezTo>
                  <a:cubicBezTo>
                    <a:pt x="106640" y="54783"/>
                    <a:pt x="106203" y="54850"/>
                    <a:pt x="105800" y="54951"/>
                  </a:cubicBezTo>
                  <a:cubicBezTo>
                    <a:pt x="105229" y="55051"/>
                    <a:pt x="104691" y="55152"/>
                    <a:pt x="104120" y="55220"/>
                  </a:cubicBezTo>
                  <a:cubicBezTo>
                    <a:pt x="103683" y="55287"/>
                    <a:pt x="103212" y="55354"/>
                    <a:pt x="102742" y="55421"/>
                  </a:cubicBezTo>
                  <a:cubicBezTo>
                    <a:pt x="102204" y="55488"/>
                    <a:pt x="101700" y="55556"/>
                    <a:pt x="101162" y="55589"/>
                  </a:cubicBezTo>
                  <a:cubicBezTo>
                    <a:pt x="100692" y="55656"/>
                    <a:pt x="100221" y="55690"/>
                    <a:pt x="99717" y="55724"/>
                  </a:cubicBezTo>
                  <a:cubicBezTo>
                    <a:pt x="99213" y="55757"/>
                    <a:pt x="98675" y="55791"/>
                    <a:pt x="98137" y="55791"/>
                  </a:cubicBezTo>
                  <a:cubicBezTo>
                    <a:pt x="97667" y="55824"/>
                    <a:pt x="97196" y="55824"/>
                    <a:pt x="96726" y="55858"/>
                  </a:cubicBezTo>
                  <a:cubicBezTo>
                    <a:pt x="96154" y="55858"/>
                    <a:pt x="95583" y="55858"/>
                    <a:pt x="95012" y="55824"/>
                  </a:cubicBezTo>
                  <a:cubicBezTo>
                    <a:pt x="94541" y="55824"/>
                    <a:pt x="94104" y="55824"/>
                    <a:pt x="93634" y="55791"/>
                  </a:cubicBezTo>
                  <a:cubicBezTo>
                    <a:pt x="92928" y="55757"/>
                    <a:pt x="92222" y="55724"/>
                    <a:pt x="91516" y="55656"/>
                  </a:cubicBezTo>
                  <a:cubicBezTo>
                    <a:pt x="91147" y="55623"/>
                    <a:pt x="90777" y="55589"/>
                    <a:pt x="90407" y="55556"/>
                  </a:cubicBezTo>
                  <a:cubicBezTo>
                    <a:pt x="89231" y="55455"/>
                    <a:pt x="88021" y="55287"/>
                    <a:pt x="86845" y="55085"/>
                  </a:cubicBezTo>
                  <a:cubicBezTo>
                    <a:pt x="86475" y="54984"/>
                    <a:pt x="86072" y="54917"/>
                    <a:pt x="85702" y="54816"/>
                  </a:cubicBezTo>
                  <a:cubicBezTo>
                    <a:pt x="85097" y="54715"/>
                    <a:pt x="84526" y="54615"/>
                    <a:pt x="83954" y="54447"/>
                  </a:cubicBezTo>
                  <a:cubicBezTo>
                    <a:pt x="83551" y="54346"/>
                    <a:pt x="83148" y="54245"/>
                    <a:pt x="82711" y="54144"/>
                  </a:cubicBezTo>
                  <a:cubicBezTo>
                    <a:pt x="82173" y="53976"/>
                    <a:pt x="81635" y="53842"/>
                    <a:pt x="81098" y="53674"/>
                  </a:cubicBezTo>
                  <a:cubicBezTo>
                    <a:pt x="80795" y="53573"/>
                    <a:pt x="80526" y="53472"/>
                    <a:pt x="80224" y="53371"/>
                  </a:cubicBezTo>
                  <a:cubicBezTo>
                    <a:pt x="79384" y="53069"/>
                    <a:pt x="78543" y="52766"/>
                    <a:pt x="77770" y="52430"/>
                  </a:cubicBezTo>
                  <a:cubicBezTo>
                    <a:pt x="77468" y="52296"/>
                    <a:pt x="77166" y="52161"/>
                    <a:pt x="76863" y="52060"/>
                  </a:cubicBezTo>
                  <a:cubicBezTo>
                    <a:pt x="75855" y="51590"/>
                    <a:pt x="74847" y="51086"/>
                    <a:pt x="73905" y="50548"/>
                  </a:cubicBezTo>
                  <a:lnTo>
                    <a:pt x="9108" y="12906"/>
                  </a:lnTo>
                  <a:cubicBezTo>
                    <a:pt x="8705" y="12637"/>
                    <a:pt x="8335" y="12402"/>
                    <a:pt x="7932" y="12133"/>
                  </a:cubicBezTo>
                  <a:cubicBezTo>
                    <a:pt x="7562" y="11898"/>
                    <a:pt x="7159" y="11629"/>
                    <a:pt x="6789" y="11394"/>
                  </a:cubicBezTo>
                  <a:cubicBezTo>
                    <a:pt x="6487" y="11159"/>
                    <a:pt x="6218" y="10923"/>
                    <a:pt x="5915" y="10688"/>
                  </a:cubicBezTo>
                  <a:cubicBezTo>
                    <a:pt x="5613" y="10419"/>
                    <a:pt x="5277" y="10150"/>
                    <a:pt x="4974" y="9881"/>
                  </a:cubicBezTo>
                  <a:cubicBezTo>
                    <a:pt x="4504" y="9478"/>
                    <a:pt x="4067" y="9041"/>
                    <a:pt x="3663" y="8604"/>
                  </a:cubicBezTo>
                  <a:cubicBezTo>
                    <a:pt x="3563" y="8537"/>
                    <a:pt x="3529" y="8436"/>
                    <a:pt x="3428" y="8369"/>
                  </a:cubicBezTo>
                  <a:cubicBezTo>
                    <a:pt x="3159" y="8033"/>
                    <a:pt x="2890" y="7663"/>
                    <a:pt x="2622" y="7327"/>
                  </a:cubicBezTo>
                  <a:cubicBezTo>
                    <a:pt x="2353" y="6958"/>
                    <a:pt x="2117" y="6621"/>
                    <a:pt x="1882" y="6252"/>
                  </a:cubicBezTo>
                  <a:cubicBezTo>
                    <a:pt x="1748" y="6016"/>
                    <a:pt x="1580" y="5781"/>
                    <a:pt x="1479" y="5546"/>
                  </a:cubicBezTo>
                  <a:cubicBezTo>
                    <a:pt x="1277" y="5210"/>
                    <a:pt x="1143" y="4907"/>
                    <a:pt x="1008" y="4571"/>
                  </a:cubicBezTo>
                  <a:cubicBezTo>
                    <a:pt x="908" y="4336"/>
                    <a:pt x="773" y="4067"/>
                    <a:pt x="672" y="3798"/>
                  </a:cubicBezTo>
                  <a:cubicBezTo>
                    <a:pt x="571" y="3496"/>
                    <a:pt x="504" y="3193"/>
                    <a:pt x="403" y="2891"/>
                  </a:cubicBezTo>
                  <a:cubicBezTo>
                    <a:pt x="336" y="2622"/>
                    <a:pt x="269" y="2353"/>
                    <a:pt x="202" y="2084"/>
                  </a:cubicBezTo>
                  <a:cubicBezTo>
                    <a:pt x="135" y="1748"/>
                    <a:pt x="135" y="1412"/>
                    <a:pt x="101" y="1110"/>
                  </a:cubicBezTo>
                  <a:cubicBezTo>
                    <a:pt x="67" y="774"/>
                    <a:pt x="34" y="471"/>
                    <a:pt x="0" y="169"/>
                  </a:cubicBezTo>
                  <a:lnTo>
                    <a:pt x="0" y="169"/>
                  </a:lnTo>
                  <a:lnTo>
                    <a:pt x="135" y="42684"/>
                  </a:lnTo>
                  <a:cubicBezTo>
                    <a:pt x="135" y="42751"/>
                    <a:pt x="135" y="42852"/>
                    <a:pt x="135" y="42952"/>
                  </a:cubicBezTo>
                  <a:cubicBezTo>
                    <a:pt x="135" y="43154"/>
                    <a:pt x="202" y="43389"/>
                    <a:pt x="202" y="43591"/>
                  </a:cubicBezTo>
                  <a:cubicBezTo>
                    <a:pt x="235" y="43927"/>
                    <a:pt x="269" y="44263"/>
                    <a:pt x="336" y="44566"/>
                  </a:cubicBezTo>
                  <a:cubicBezTo>
                    <a:pt x="336" y="44633"/>
                    <a:pt x="336" y="44700"/>
                    <a:pt x="336" y="44734"/>
                  </a:cubicBezTo>
                  <a:cubicBezTo>
                    <a:pt x="403" y="44969"/>
                    <a:pt x="471" y="45171"/>
                    <a:pt x="538" y="45372"/>
                  </a:cubicBezTo>
                  <a:cubicBezTo>
                    <a:pt x="605" y="45708"/>
                    <a:pt x="672" y="46011"/>
                    <a:pt x="807" y="46313"/>
                  </a:cubicBezTo>
                  <a:cubicBezTo>
                    <a:pt x="807" y="46380"/>
                    <a:pt x="840" y="46448"/>
                    <a:pt x="840" y="46515"/>
                  </a:cubicBezTo>
                  <a:cubicBezTo>
                    <a:pt x="908" y="46717"/>
                    <a:pt x="1042" y="46885"/>
                    <a:pt x="1109" y="47086"/>
                  </a:cubicBezTo>
                  <a:cubicBezTo>
                    <a:pt x="1244" y="47389"/>
                    <a:pt x="1412" y="47725"/>
                    <a:pt x="1580" y="48061"/>
                  </a:cubicBezTo>
                  <a:cubicBezTo>
                    <a:pt x="1613" y="48128"/>
                    <a:pt x="1647" y="48195"/>
                    <a:pt x="1681" y="48296"/>
                  </a:cubicBezTo>
                  <a:cubicBezTo>
                    <a:pt x="1781" y="48431"/>
                    <a:pt x="1882" y="48599"/>
                    <a:pt x="1983" y="48733"/>
                  </a:cubicBezTo>
                  <a:cubicBezTo>
                    <a:pt x="2218" y="49103"/>
                    <a:pt x="2454" y="49472"/>
                    <a:pt x="2722" y="49842"/>
                  </a:cubicBezTo>
                  <a:cubicBezTo>
                    <a:pt x="2790" y="49943"/>
                    <a:pt x="2857" y="50044"/>
                    <a:pt x="2924" y="50145"/>
                  </a:cubicBezTo>
                  <a:cubicBezTo>
                    <a:pt x="3126" y="50380"/>
                    <a:pt x="3327" y="50615"/>
                    <a:pt x="3563" y="50850"/>
                  </a:cubicBezTo>
                  <a:cubicBezTo>
                    <a:pt x="3630" y="50951"/>
                    <a:pt x="3697" y="51018"/>
                    <a:pt x="3764" y="51119"/>
                  </a:cubicBezTo>
                  <a:cubicBezTo>
                    <a:pt x="4100" y="51489"/>
                    <a:pt x="4470" y="51859"/>
                    <a:pt x="4873" y="52228"/>
                  </a:cubicBezTo>
                  <a:cubicBezTo>
                    <a:pt x="4941" y="52296"/>
                    <a:pt x="5008" y="52329"/>
                    <a:pt x="5075" y="52396"/>
                  </a:cubicBezTo>
                  <a:cubicBezTo>
                    <a:pt x="5378" y="52665"/>
                    <a:pt x="5714" y="52934"/>
                    <a:pt x="6016" y="53203"/>
                  </a:cubicBezTo>
                  <a:cubicBezTo>
                    <a:pt x="6319" y="53405"/>
                    <a:pt x="6587" y="53640"/>
                    <a:pt x="6924" y="53875"/>
                  </a:cubicBezTo>
                  <a:cubicBezTo>
                    <a:pt x="7260" y="54144"/>
                    <a:pt x="7663" y="54379"/>
                    <a:pt x="8033" y="54615"/>
                  </a:cubicBezTo>
                  <a:cubicBezTo>
                    <a:pt x="8301" y="54816"/>
                    <a:pt x="8537" y="54984"/>
                    <a:pt x="8839" y="55152"/>
                  </a:cubicBezTo>
                  <a:cubicBezTo>
                    <a:pt x="8974" y="55253"/>
                    <a:pt x="9108" y="55320"/>
                    <a:pt x="9209" y="55388"/>
                  </a:cubicBezTo>
                  <a:lnTo>
                    <a:pt x="74040" y="93063"/>
                  </a:lnTo>
                  <a:cubicBezTo>
                    <a:pt x="74947" y="93601"/>
                    <a:pt x="75956" y="94071"/>
                    <a:pt x="76964" y="94542"/>
                  </a:cubicBezTo>
                  <a:cubicBezTo>
                    <a:pt x="77266" y="94676"/>
                    <a:pt x="77569" y="94811"/>
                    <a:pt x="77871" y="94911"/>
                  </a:cubicBezTo>
                  <a:cubicBezTo>
                    <a:pt x="78678" y="95247"/>
                    <a:pt x="79485" y="95584"/>
                    <a:pt x="80325" y="95852"/>
                  </a:cubicBezTo>
                  <a:cubicBezTo>
                    <a:pt x="80526" y="95920"/>
                    <a:pt x="80694" y="96020"/>
                    <a:pt x="80862" y="96054"/>
                  </a:cubicBezTo>
                  <a:cubicBezTo>
                    <a:pt x="80997" y="96088"/>
                    <a:pt x="81098" y="96121"/>
                    <a:pt x="81232" y="96155"/>
                  </a:cubicBezTo>
                  <a:cubicBezTo>
                    <a:pt x="81770" y="96323"/>
                    <a:pt x="82308" y="96491"/>
                    <a:pt x="82845" y="96625"/>
                  </a:cubicBezTo>
                  <a:cubicBezTo>
                    <a:pt x="83249" y="96726"/>
                    <a:pt x="83652" y="96861"/>
                    <a:pt x="84055" y="96962"/>
                  </a:cubicBezTo>
                  <a:cubicBezTo>
                    <a:pt x="84627" y="97096"/>
                    <a:pt x="85198" y="97197"/>
                    <a:pt x="85803" y="97331"/>
                  </a:cubicBezTo>
                  <a:cubicBezTo>
                    <a:pt x="86139" y="97398"/>
                    <a:pt x="86475" y="97466"/>
                    <a:pt x="86811" y="97533"/>
                  </a:cubicBezTo>
                  <a:cubicBezTo>
                    <a:pt x="86845" y="97566"/>
                    <a:pt x="86912" y="97566"/>
                    <a:pt x="86979" y="97566"/>
                  </a:cubicBezTo>
                  <a:cubicBezTo>
                    <a:pt x="88156" y="97768"/>
                    <a:pt x="89332" y="97936"/>
                    <a:pt x="90542" y="98071"/>
                  </a:cubicBezTo>
                  <a:cubicBezTo>
                    <a:pt x="90609" y="98071"/>
                    <a:pt x="90710" y="98104"/>
                    <a:pt x="90777" y="98104"/>
                  </a:cubicBezTo>
                  <a:cubicBezTo>
                    <a:pt x="91079" y="98138"/>
                    <a:pt x="91348" y="98138"/>
                    <a:pt x="91651" y="98138"/>
                  </a:cubicBezTo>
                  <a:cubicBezTo>
                    <a:pt x="92357" y="98205"/>
                    <a:pt x="93062" y="98272"/>
                    <a:pt x="93768" y="98306"/>
                  </a:cubicBezTo>
                  <a:cubicBezTo>
                    <a:pt x="93936" y="98306"/>
                    <a:pt x="94104" y="98339"/>
                    <a:pt x="94272" y="98339"/>
                  </a:cubicBezTo>
                  <a:lnTo>
                    <a:pt x="97465" y="98339"/>
                  </a:lnTo>
                  <a:cubicBezTo>
                    <a:pt x="97734" y="98339"/>
                    <a:pt x="98003" y="98306"/>
                    <a:pt x="98272" y="98306"/>
                  </a:cubicBezTo>
                  <a:cubicBezTo>
                    <a:pt x="98776" y="98272"/>
                    <a:pt x="99314" y="98239"/>
                    <a:pt x="99851" y="98205"/>
                  </a:cubicBezTo>
                  <a:cubicBezTo>
                    <a:pt x="100087" y="98205"/>
                    <a:pt x="100322" y="98205"/>
                    <a:pt x="100557" y="98171"/>
                  </a:cubicBezTo>
                  <a:cubicBezTo>
                    <a:pt x="100792" y="98171"/>
                    <a:pt x="101028" y="98138"/>
                    <a:pt x="101297" y="98104"/>
                  </a:cubicBezTo>
                  <a:cubicBezTo>
                    <a:pt x="101801" y="98037"/>
                    <a:pt x="102338" y="98003"/>
                    <a:pt x="102843" y="97936"/>
                  </a:cubicBezTo>
                  <a:cubicBezTo>
                    <a:pt x="103111" y="97903"/>
                    <a:pt x="103347" y="97869"/>
                    <a:pt x="103582" y="97835"/>
                  </a:cubicBezTo>
                  <a:cubicBezTo>
                    <a:pt x="103817" y="97802"/>
                    <a:pt x="104019" y="97768"/>
                    <a:pt x="104254" y="97735"/>
                  </a:cubicBezTo>
                  <a:cubicBezTo>
                    <a:pt x="104825" y="97634"/>
                    <a:pt x="105363" y="97533"/>
                    <a:pt x="105901" y="97432"/>
                  </a:cubicBezTo>
                  <a:cubicBezTo>
                    <a:pt x="106170" y="97398"/>
                    <a:pt x="106439" y="97365"/>
                    <a:pt x="106674" y="97298"/>
                  </a:cubicBezTo>
                  <a:cubicBezTo>
                    <a:pt x="106876" y="97264"/>
                    <a:pt x="107044" y="97197"/>
                    <a:pt x="107212" y="97163"/>
                  </a:cubicBezTo>
                  <a:cubicBezTo>
                    <a:pt x="107850" y="97029"/>
                    <a:pt x="108489" y="96861"/>
                    <a:pt x="109161" y="96693"/>
                  </a:cubicBezTo>
                  <a:cubicBezTo>
                    <a:pt x="109396" y="96625"/>
                    <a:pt x="109699" y="96592"/>
                    <a:pt x="109934" y="96491"/>
                  </a:cubicBezTo>
                  <a:cubicBezTo>
                    <a:pt x="110035" y="96457"/>
                    <a:pt x="110136" y="96424"/>
                    <a:pt x="110203" y="96424"/>
                  </a:cubicBezTo>
                  <a:cubicBezTo>
                    <a:pt x="111379" y="96088"/>
                    <a:pt x="112488" y="95684"/>
                    <a:pt x="113564" y="95281"/>
                  </a:cubicBezTo>
                  <a:cubicBezTo>
                    <a:pt x="113631" y="95247"/>
                    <a:pt x="113698" y="95247"/>
                    <a:pt x="113732" y="95214"/>
                  </a:cubicBezTo>
                  <a:cubicBezTo>
                    <a:pt x="114236" y="95012"/>
                    <a:pt x="114673" y="94811"/>
                    <a:pt x="115143" y="94609"/>
                  </a:cubicBezTo>
                  <a:cubicBezTo>
                    <a:pt x="115412" y="94474"/>
                    <a:pt x="115681" y="94374"/>
                    <a:pt x="115950" y="94239"/>
                  </a:cubicBezTo>
                  <a:cubicBezTo>
                    <a:pt x="116756" y="93870"/>
                    <a:pt x="117529" y="93466"/>
                    <a:pt x="118269" y="93063"/>
                  </a:cubicBezTo>
                  <a:lnTo>
                    <a:pt x="183470" y="55388"/>
                  </a:lnTo>
                  <a:cubicBezTo>
                    <a:pt x="189620" y="51859"/>
                    <a:pt x="192712" y="47153"/>
                    <a:pt x="192712" y="42482"/>
                  </a:cubicBezTo>
                  <a:lnTo>
                    <a:pt x="192578" y="85"/>
                  </a:lnTo>
                  <a:close/>
                </a:path>
              </a:pathLst>
            </a:custGeom>
            <a:solidFill>
              <a:srgbClr val="BB4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5"/>
            <p:cNvSpPr/>
            <p:nvPr/>
          </p:nvSpPr>
          <p:spPr>
            <a:xfrm>
              <a:off x="5448031" y="1926581"/>
              <a:ext cx="373990" cy="257930"/>
            </a:xfrm>
            <a:custGeom>
              <a:avLst/>
              <a:gdLst/>
              <a:ahLst/>
              <a:cxnLst/>
              <a:rect l="l" t="t" r="r" b="b"/>
              <a:pathLst>
                <a:path w="53237" h="36716" extrusionOk="0">
                  <a:moveTo>
                    <a:pt x="2363" y="0"/>
                  </a:moveTo>
                  <a:cubicBezTo>
                    <a:pt x="977" y="0"/>
                    <a:pt x="34" y="1095"/>
                    <a:pt x="34" y="2999"/>
                  </a:cubicBezTo>
                  <a:cubicBezTo>
                    <a:pt x="0" y="5687"/>
                    <a:pt x="1916" y="8947"/>
                    <a:pt x="4235" y="10292"/>
                  </a:cubicBezTo>
                  <a:lnTo>
                    <a:pt x="48968" y="36137"/>
                  </a:lnTo>
                  <a:cubicBezTo>
                    <a:pt x="49655" y="36529"/>
                    <a:pt x="50302" y="36716"/>
                    <a:pt x="50874" y="36716"/>
                  </a:cubicBezTo>
                  <a:cubicBezTo>
                    <a:pt x="52262" y="36716"/>
                    <a:pt x="53213" y="35621"/>
                    <a:pt x="53236" y="33717"/>
                  </a:cubicBezTo>
                  <a:cubicBezTo>
                    <a:pt x="53236" y="31028"/>
                    <a:pt x="51321" y="27768"/>
                    <a:pt x="49002" y="26424"/>
                  </a:cubicBezTo>
                  <a:lnTo>
                    <a:pt x="4269" y="579"/>
                  </a:lnTo>
                  <a:cubicBezTo>
                    <a:pt x="3582" y="186"/>
                    <a:pt x="2935" y="0"/>
                    <a:pt x="2363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5688638" y="1488568"/>
              <a:ext cx="640547" cy="362244"/>
            </a:xfrm>
            <a:custGeom>
              <a:avLst/>
              <a:gdLst/>
              <a:ahLst/>
              <a:cxnLst/>
              <a:rect l="l" t="t" r="r" b="b"/>
              <a:pathLst>
                <a:path w="91181" h="51565" extrusionOk="0">
                  <a:moveTo>
                    <a:pt x="45729" y="0"/>
                  </a:moveTo>
                  <a:cubicBezTo>
                    <a:pt x="34340" y="0"/>
                    <a:pt x="22938" y="2512"/>
                    <a:pt x="14217" y="7537"/>
                  </a:cubicBezTo>
                  <a:cubicBezTo>
                    <a:pt x="4336" y="13250"/>
                    <a:pt x="1" y="21014"/>
                    <a:pt x="1311" y="28475"/>
                  </a:cubicBezTo>
                  <a:cubicBezTo>
                    <a:pt x="2320" y="34121"/>
                    <a:pt x="6554" y="39667"/>
                    <a:pt x="14015" y="44002"/>
                  </a:cubicBezTo>
                  <a:cubicBezTo>
                    <a:pt x="22670" y="49044"/>
                    <a:pt x="34046" y="51564"/>
                    <a:pt x="45435" y="51564"/>
                  </a:cubicBezTo>
                  <a:cubicBezTo>
                    <a:pt x="56824" y="51564"/>
                    <a:pt x="68226" y="49044"/>
                    <a:pt x="76931" y="44002"/>
                  </a:cubicBezTo>
                  <a:cubicBezTo>
                    <a:pt x="84526" y="39599"/>
                    <a:pt x="88862" y="34020"/>
                    <a:pt x="89836" y="28307"/>
                  </a:cubicBezTo>
                  <a:cubicBezTo>
                    <a:pt x="91181" y="20879"/>
                    <a:pt x="86946" y="13250"/>
                    <a:pt x="77166" y="7537"/>
                  </a:cubicBezTo>
                  <a:cubicBezTo>
                    <a:pt x="68495" y="2512"/>
                    <a:pt x="57118" y="0"/>
                    <a:pt x="45729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5697848" y="1525165"/>
              <a:ext cx="621895" cy="325651"/>
            </a:xfrm>
            <a:custGeom>
              <a:avLst/>
              <a:gdLst/>
              <a:ahLst/>
              <a:cxnLst/>
              <a:rect l="l" t="t" r="r" b="b"/>
              <a:pathLst>
                <a:path w="88526" h="46356" extrusionOk="0">
                  <a:moveTo>
                    <a:pt x="44418" y="0"/>
                  </a:moveTo>
                  <a:cubicBezTo>
                    <a:pt x="33029" y="0"/>
                    <a:pt x="21627" y="2513"/>
                    <a:pt x="12906" y="7537"/>
                  </a:cubicBezTo>
                  <a:cubicBezTo>
                    <a:pt x="5310" y="11940"/>
                    <a:pt x="1009" y="17553"/>
                    <a:pt x="0" y="23266"/>
                  </a:cubicBezTo>
                  <a:cubicBezTo>
                    <a:pt x="1009" y="28912"/>
                    <a:pt x="5243" y="34458"/>
                    <a:pt x="12704" y="38793"/>
                  </a:cubicBezTo>
                  <a:cubicBezTo>
                    <a:pt x="21359" y="43835"/>
                    <a:pt x="32735" y="46355"/>
                    <a:pt x="44124" y="46355"/>
                  </a:cubicBezTo>
                  <a:cubicBezTo>
                    <a:pt x="55513" y="46355"/>
                    <a:pt x="66915" y="43835"/>
                    <a:pt x="75620" y="38793"/>
                  </a:cubicBezTo>
                  <a:cubicBezTo>
                    <a:pt x="83215" y="34390"/>
                    <a:pt x="87551" y="28811"/>
                    <a:pt x="88525" y="23098"/>
                  </a:cubicBezTo>
                  <a:cubicBezTo>
                    <a:pt x="87551" y="17452"/>
                    <a:pt x="83350" y="11873"/>
                    <a:pt x="75855" y="7537"/>
                  </a:cubicBezTo>
                  <a:cubicBezTo>
                    <a:pt x="67184" y="2513"/>
                    <a:pt x="55807" y="0"/>
                    <a:pt x="44418" y="0"/>
                  </a:cubicBez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5548385" y="-89549"/>
              <a:ext cx="1299737" cy="1726520"/>
            </a:xfrm>
            <a:custGeom>
              <a:avLst/>
              <a:gdLst/>
              <a:ahLst/>
              <a:cxnLst/>
              <a:rect l="l" t="t" r="r" b="b"/>
              <a:pathLst>
                <a:path w="185016" h="245768" extrusionOk="0">
                  <a:moveTo>
                    <a:pt x="2168" y="1"/>
                  </a:moveTo>
                  <a:cubicBezTo>
                    <a:pt x="1103" y="1"/>
                    <a:pt x="370" y="840"/>
                    <a:pt x="370" y="2277"/>
                  </a:cubicBezTo>
                  <a:lnTo>
                    <a:pt x="0" y="136913"/>
                  </a:lnTo>
                  <a:cubicBezTo>
                    <a:pt x="0" y="138929"/>
                    <a:pt x="1412" y="141383"/>
                    <a:pt x="3193" y="142425"/>
                  </a:cubicBezTo>
                  <a:lnTo>
                    <a:pt x="181419" y="245334"/>
                  </a:lnTo>
                  <a:cubicBezTo>
                    <a:pt x="181938" y="245628"/>
                    <a:pt x="182425" y="245768"/>
                    <a:pt x="182856" y="245768"/>
                  </a:cubicBezTo>
                  <a:cubicBezTo>
                    <a:pt x="183906" y="245768"/>
                    <a:pt x="184622" y="244939"/>
                    <a:pt x="184646" y="243486"/>
                  </a:cubicBezTo>
                  <a:lnTo>
                    <a:pt x="185015" y="108883"/>
                  </a:lnTo>
                  <a:cubicBezTo>
                    <a:pt x="185015" y="106833"/>
                    <a:pt x="183604" y="104380"/>
                    <a:pt x="181823" y="103338"/>
                  </a:cubicBezTo>
                  <a:lnTo>
                    <a:pt x="3596" y="428"/>
                  </a:lnTo>
                  <a:cubicBezTo>
                    <a:pt x="3084" y="138"/>
                    <a:pt x="2599" y="1"/>
                    <a:pt x="2168" y="1"/>
                  </a:cubicBezTo>
                  <a:close/>
                </a:path>
              </a:pathLst>
            </a:custGeom>
            <a:solidFill>
              <a:srgbClr val="D48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5557589" y="-97881"/>
              <a:ext cx="1305168" cy="1733461"/>
            </a:xfrm>
            <a:custGeom>
              <a:avLst/>
              <a:gdLst/>
              <a:ahLst/>
              <a:cxnLst/>
              <a:rect l="l" t="t" r="r" b="b"/>
              <a:pathLst>
                <a:path w="185789" h="246756" extrusionOk="0">
                  <a:moveTo>
                    <a:pt x="2622" y="1"/>
                  </a:moveTo>
                  <a:cubicBezTo>
                    <a:pt x="2589" y="1"/>
                    <a:pt x="2589" y="35"/>
                    <a:pt x="2589" y="35"/>
                  </a:cubicBezTo>
                  <a:lnTo>
                    <a:pt x="2555" y="35"/>
                  </a:lnTo>
                  <a:cubicBezTo>
                    <a:pt x="2521" y="35"/>
                    <a:pt x="2488" y="35"/>
                    <a:pt x="2454" y="68"/>
                  </a:cubicBezTo>
                  <a:cubicBezTo>
                    <a:pt x="2387" y="68"/>
                    <a:pt x="2320" y="102"/>
                    <a:pt x="2286" y="102"/>
                  </a:cubicBezTo>
                  <a:cubicBezTo>
                    <a:pt x="2219" y="135"/>
                    <a:pt x="2152" y="169"/>
                    <a:pt x="2118" y="203"/>
                  </a:cubicBezTo>
                  <a:lnTo>
                    <a:pt x="2084" y="203"/>
                  </a:lnTo>
                  <a:lnTo>
                    <a:pt x="1" y="1412"/>
                  </a:lnTo>
                  <a:cubicBezTo>
                    <a:pt x="135" y="1345"/>
                    <a:pt x="303" y="1278"/>
                    <a:pt x="471" y="1244"/>
                  </a:cubicBezTo>
                  <a:lnTo>
                    <a:pt x="505" y="1244"/>
                  </a:lnTo>
                  <a:cubicBezTo>
                    <a:pt x="639" y="1211"/>
                    <a:pt x="807" y="1211"/>
                    <a:pt x="1009" y="1211"/>
                  </a:cubicBezTo>
                  <a:lnTo>
                    <a:pt x="1043" y="1211"/>
                  </a:lnTo>
                  <a:cubicBezTo>
                    <a:pt x="1211" y="1211"/>
                    <a:pt x="1379" y="1278"/>
                    <a:pt x="1580" y="1312"/>
                  </a:cubicBezTo>
                  <a:cubicBezTo>
                    <a:pt x="1614" y="1345"/>
                    <a:pt x="1648" y="1345"/>
                    <a:pt x="1681" y="1379"/>
                  </a:cubicBezTo>
                  <a:cubicBezTo>
                    <a:pt x="1883" y="1446"/>
                    <a:pt x="2084" y="1547"/>
                    <a:pt x="2286" y="1648"/>
                  </a:cubicBezTo>
                  <a:lnTo>
                    <a:pt x="180513" y="104557"/>
                  </a:lnTo>
                  <a:cubicBezTo>
                    <a:pt x="180714" y="104692"/>
                    <a:pt x="180916" y="104826"/>
                    <a:pt x="181118" y="104994"/>
                  </a:cubicBezTo>
                  <a:cubicBezTo>
                    <a:pt x="181185" y="105028"/>
                    <a:pt x="181252" y="105095"/>
                    <a:pt x="181319" y="105129"/>
                  </a:cubicBezTo>
                  <a:cubicBezTo>
                    <a:pt x="181454" y="105263"/>
                    <a:pt x="181588" y="105398"/>
                    <a:pt x="181723" y="105532"/>
                  </a:cubicBezTo>
                  <a:cubicBezTo>
                    <a:pt x="181756" y="105566"/>
                    <a:pt x="181790" y="105599"/>
                    <a:pt x="181823" y="105633"/>
                  </a:cubicBezTo>
                  <a:cubicBezTo>
                    <a:pt x="181991" y="105801"/>
                    <a:pt x="182126" y="106003"/>
                    <a:pt x="182294" y="106204"/>
                  </a:cubicBezTo>
                  <a:cubicBezTo>
                    <a:pt x="182294" y="106204"/>
                    <a:pt x="182294" y="106238"/>
                    <a:pt x="182328" y="106238"/>
                  </a:cubicBezTo>
                  <a:cubicBezTo>
                    <a:pt x="182496" y="106473"/>
                    <a:pt x="182630" y="106708"/>
                    <a:pt x="182764" y="106944"/>
                  </a:cubicBezTo>
                  <a:cubicBezTo>
                    <a:pt x="182932" y="107179"/>
                    <a:pt x="183033" y="107448"/>
                    <a:pt x="183168" y="107683"/>
                  </a:cubicBezTo>
                  <a:cubicBezTo>
                    <a:pt x="183168" y="107717"/>
                    <a:pt x="183168" y="107717"/>
                    <a:pt x="183168" y="107717"/>
                  </a:cubicBezTo>
                  <a:cubicBezTo>
                    <a:pt x="183269" y="107952"/>
                    <a:pt x="183369" y="108221"/>
                    <a:pt x="183437" y="108456"/>
                  </a:cubicBezTo>
                  <a:cubicBezTo>
                    <a:pt x="183470" y="108490"/>
                    <a:pt x="183470" y="108523"/>
                    <a:pt x="183470" y="108523"/>
                  </a:cubicBezTo>
                  <a:cubicBezTo>
                    <a:pt x="183537" y="108759"/>
                    <a:pt x="183571" y="108994"/>
                    <a:pt x="183638" y="109229"/>
                  </a:cubicBezTo>
                  <a:cubicBezTo>
                    <a:pt x="183638" y="109263"/>
                    <a:pt x="183638" y="109296"/>
                    <a:pt x="183638" y="109330"/>
                  </a:cubicBezTo>
                  <a:cubicBezTo>
                    <a:pt x="183672" y="109599"/>
                    <a:pt x="183705" y="109834"/>
                    <a:pt x="183705" y="110069"/>
                  </a:cubicBezTo>
                  <a:lnTo>
                    <a:pt x="183336" y="244706"/>
                  </a:lnTo>
                  <a:cubicBezTo>
                    <a:pt x="183336" y="245714"/>
                    <a:pt x="182966" y="246420"/>
                    <a:pt x="182395" y="246756"/>
                  </a:cubicBezTo>
                  <a:lnTo>
                    <a:pt x="184478" y="245546"/>
                  </a:lnTo>
                  <a:cubicBezTo>
                    <a:pt x="185050" y="245210"/>
                    <a:pt x="185420" y="244504"/>
                    <a:pt x="185420" y="243496"/>
                  </a:cubicBezTo>
                  <a:lnTo>
                    <a:pt x="185789" y="108859"/>
                  </a:lnTo>
                  <a:cubicBezTo>
                    <a:pt x="185789" y="108658"/>
                    <a:pt x="185789" y="108456"/>
                    <a:pt x="185756" y="108221"/>
                  </a:cubicBezTo>
                  <a:cubicBezTo>
                    <a:pt x="185756" y="108187"/>
                    <a:pt x="185756" y="108154"/>
                    <a:pt x="185722" y="108120"/>
                  </a:cubicBezTo>
                  <a:cubicBezTo>
                    <a:pt x="185722" y="108086"/>
                    <a:pt x="185722" y="108053"/>
                    <a:pt x="185722" y="108019"/>
                  </a:cubicBezTo>
                  <a:cubicBezTo>
                    <a:pt x="185688" y="107952"/>
                    <a:pt x="185688" y="107851"/>
                    <a:pt x="185688" y="107784"/>
                  </a:cubicBezTo>
                  <a:cubicBezTo>
                    <a:pt x="185655" y="107683"/>
                    <a:pt x="185621" y="107549"/>
                    <a:pt x="185588" y="107414"/>
                  </a:cubicBezTo>
                  <a:cubicBezTo>
                    <a:pt x="185588" y="107381"/>
                    <a:pt x="185554" y="107347"/>
                    <a:pt x="185554" y="107313"/>
                  </a:cubicBezTo>
                  <a:cubicBezTo>
                    <a:pt x="185554" y="107280"/>
                    <a:pt x="185554" y="107280"/>
                    <a:pt x="185520" y="107246"/>
                  </a:cubicBezTo>
                  <a:cubicBezTo>
                    <a:pt x="185520" y="107213"/>
                    <a:pt x="185520" y="107145"/>
                    <a:pt x="185487" y="107112"/>
                  </a:cubicBezTo>
                  <a:cubicBezTo>
                    <a:pt x="185453" y="107011"/>
                    <a:pt x="185420" y="106910"/>
                    <a:pt x="185386" y="106809"/>
                  </a:cubicBezTo>
                  <a:cubicBezTo>
                    <a:pt x="185352" y="106708"/>
                    <a:pt x="185319" y="106608"/>
                    <a:pt x="185251" y="106507"/>
                  </a:cubicBezTo>
                  <a:cubicBezTo>
                    <a:pt x="185251" y="106507"/>
                    <a:pt x="185251" y="106507"/>
                    <a:pt x="185251" y="106473"/>
                  </a:cubicBezTo>
                  <a:cubicBezTo>
                    <a:pt x="185218" y="106406"/>
                    <a:pt x="185184" y="106339"/>
                    <a:pt x="185117" y="106238"/>
                  </a:cubicBezTo>
                  <a:cubicBezTo>
                    <a:pt x="185083" y="106137"/>
                    <a:pt x="185050" y="106070"/>
                    <a:pt x="184983" y="105969"/>
                  </a:cubicBezTo>
                  <a:lnTo>
                    <a:pt x="184882" y="105734"/>
                  </a:lnTo>
                  <a:lnTo>
                    <a:pt x="184848" y="105734"/>
                  </a:lnTo>
                  <a:lnTo>
                    <a:pt x="184848" y="105700"/>
                  </a:lnTo>
                  <a:cubicBezTo>
                    <a:pt x="184781" y="105599"/>
                    <a:pt x="184747" y="105498"/>
                    <a:pt x="184680" y="105431"/>
                  </a:cubicBezTo>
                  <a:cubicBezTo>
                    <a:pt x="184613" y="105330"/>
                    <a:pt x="184546" y="105230"/>
                    <a:pt x="184478" y="105162"/>
                  </a:cubicBezTo>
                  <a:cubicBezTo>
                    <a:pt x="184478" y="105095"/>
                    <a:pt x="184445" y="105062"/>
                    <a:pt x="184411" y="105028"/>
                  </a:cubicBezTo>
                  <a:cubicBezTo>
                    <a:pt x="184378" y="105028"/>
                    <a:pt x="184378" y="104994"/>
                    <a:pt x="184378" y="104961"/>
                  </a:cubicBezTo>
                  <a:cubicBezTo>
                    <a:pt x="184344" y="104927"/>
                    <a:pt x="184310" y="104894"/>
                    <a:pt x="184277" y="104860"/>
                  </a:cubicBezTo>
                  <a:cubicBezTo>
                    <a:pt x="184210" y="104759"/>
                    <a:pt x="184109" y="104625"/>
                    <a:pt x="184008" y="104524"/>
                  </a:cubicBezTo>
                  <a:cubicBezTo>
                    <a:pt x="183974" y="104490"/>
                    <a:pt x="183941" y="104457"/>
                    <a:pt x="183907" y="104423"/>
                  </a:cubicBezTo>
                  <a:cubicBezTo>
                    <a:pt x="183874" y="104356"/>
                    <a:pt x="183840" y="104322"/>
                    <a:pt x="183806" y="104289"/>
                  </a:cubicBezTo>
                  <a:cubicBezTo>
                    <a:pt x="183739" y="104255"/>
                    <a:pt x="183705" y="104221"/>
                    <a:pt x="183672" y="104154"/>
                  </a:cubicBezTo>
                  <a:cubicBezTo>
                    <a:pt x="183571" y="104087"/>
                    <a:pt x="183470" y="103986"/>
                    <a:pt x="183403" y="103919"/>
                  </a:cubicBezTo>
                  <a:cubicBezTo>
                    <a:pt x="183336" y="103852"/>
                    <a:pt x="183269" y="103818"/>
                    <a:pt x="183201" y="103751"/>
                  </a:cubicBezTo>
                  <a:cubicBezTo>
                    <a:pt x="183000" y="103616"/>
                    <a:pt x="182798" y="103448"/>
                    <a:pt x="182596" y="103348"/>
                  </a:cubicBezTo>
                  <a:lnTo>
                    <a:pt x="4370" y="438"/>
                  </a:lnTo>
                  <a:cubicBezTo>
                    <a:pt x="4202" y="337"/>
                    <a:pt x="4067" y="270"/>
                    <a:pt x="3899" y="203"/>
                  </a:cubicBezTo>
                  <a:cubicBezTo>
                    <a:pt x="3866" y="169"/>
                    <a:pt x="3832" y="169"/>
                    <a:pt x="3765" y="169"/>
                  </a:cubicBezTo>
                  <a:cubicBezTo>
                    <a:pt x="3731" y="135"/>
                    <a:pt x="3698" y="135"/>
                    <a:pt x="3664" y="135"/>
                  </a:cubicBezTo>
                  <a:cubicBezTo>
                    <a:pt x="3630" y="102"/>
                    <a:pt x="3563" y="102"/>
                    <a:pt x="3530" y="68"/>
                  </a:cubicBezTo>
                  <a:cubicBezTo>
                    <a:pt x="3429" y="35"/>
                    <a:pt x="3362" y="35"/>
                    <a:pt x="3261" y="35"/>
                  </a:cubicBezTo>
                  <a:cubicBezTo>
                    <a:pt x="3227" y="1"/>
                    <a:pt x="3194" y="1"/>
                    <a:pt x="3126" y="1"/>
                  </a:cubicBezTo>
                  <a:close/>
                </a:path>
              </a:pathLst>
            </a:custGeom>
            <a:solidFill>
              <a:srgbClr val="BB4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5580260" y="-48295"/>
              <a:ext cx="1238114" cy="782683"/>
            </a:xfrm>
            <a:custGeom>
              <a:avLst/>
              <a:gdLst/>
              <a:ahLst/>
              <a:cxnLst/>
              <a:rect l="l" t="t" r="r" b="b"/>
              <a:pathLst>
                <a:path w="176244" h="111414" extrusionOk="0">
                  <a:moveTo>
                    <a:pt x="153466" y="90979"/>
                  </a:moveTo>
                  <a:cubicBezTo>
                    <a:pt x="153795" y="90979"/>
                    <a:pt x="154169" y="91087"/>
                    <a:pt x="154566" y="91315"/>
                  </a:cubicBezTo>
                  <a:cubicBezTo>
                    <a:pt x="155877" y="92055"/>
                    <a:pt x="156952" y="93937"/>
                    <a:pt x="156952" y="95449"/>
                  </a:cubicBezTo>
                  <a:cubicBezTo>
                    <a:pt x="156952" y="96523"/>
                    <a:pt x="156410" y="97157"/>
                    <a:pt x="155614" y="97157"/>
                  </a:cubicBezTo>
                  <a:cubicBezTo>
                    <a:pt x="155289" y="97157"/>
                    <a:pt x="154922" y="97051"/>
                    <a:pt x="154533" y="96827"/>
                  </a:cubicBezTo>
                  <a:cubicBezTo>
                    <a:pt x="153222" y="96054"/>
                    <a:pt x="152146" y="94206"/>
                    <a:pt x="152146" y="92660"/>
                  </a:cubicBezTo>
                  <a:cubicBezTo>
                    <a:pt x="152146" y="91594"/>
                    <a:pt x="152680" y="90979"/>
                    <a:pt x="153466" y="90979"/>
                  </a:cubicBezTo>
                  <a:close/>
                  <a:moveTo>
                    <a:pt x="161771" y="95752"/>
                  </a:moveTo>
                  <a:cubicBezTo>
                    <a:pt x="162100" y="95752"/>
                    <a:pt x="162472" y="95860"/>
                    <a:pt x="162868" y="96088"/>
                  </a:cubicBezTo>
                  <a:cubicBezTo>
                    <a:pt x="164178" y="96861"/>
                    <a:pt x="165254" y="98709"/>
                    <a:pt x="165254" y="100222"/>
                  </a:cubicBezTo>
                  <a:cubicBezTo>
                    <a:pt x="165254" y="101296"/>
                    <a:pt x="164711" y="101929"/>
                    <a:pt x="163915" y="101929"/>
                  </a:cubicBezTo>
                  <a:cubicBezTo>
                    <a:pt x="163591" y="101929"/>
                    <a:pt x="163224" y="101824"/>
                    <a:pt x="162834" y="101600"/>
                  </a:cubicBezTo>
                  <a:cubicBezTo>
                    <a:pt x="161523" y="100827"/>
                    <a:pt x="160448" y="98978"/>
                    <a:pt x="160448" y="97466"/>
                  </a:cubicBezTo>
                  <a:cubicBezTo>
                    <a:pt x="160448" y="96375"/>
                    <a:pt x="160983" y="95752"/>
                    <a:pt x="161771" y="95752"/>
                  </a:cubicBezTo>
                  <a:close/>
                  <a:moveTo>
                    <a:pt x="170079" y="100546"/>
                  </a:moveTo>
                  <a:cubicBezTo>
                    <a:pt x="170398" y="100546"/>
                    <a:pt x="170757" y="100647"/>
                    <a:pt x="171135" y="100860"/>
                  </a:cubicBezTo>
                  <a:cubicBezTo>
                    <a:pt x="172480" y="101633"/>
                    <a:pt x="173555" y="103482"/>
                    <a:pt x="173521" y="105028"/>
                  </a:cubicBezTo>
                  <a:cubicBezTo>
                    <a:pt x="173521" y="106104"/>
                    <a:pt x="172977" y="106720"/>
                    <a:pt x="172191" y="106720"/>
                  </a:cubicBezTo>
                  <a:cubicBezTo>
                    <a:pt x="171872" y="106720"/>
                    <a:pt x="171513" y="106619"/>
                    <a:pt x="171135" y="106406"/>
                  </a:cubicBezTo>
                  <a:cubicBezTo>
                    <a:pt x="169791" y="105633"/>
                    <a:pt x="168715" y="103751"/>
                    <a:pt x="168715" y="102238"/>
                  </a:cubicBezTo>
                  <a:cubicBezTo>
                    <a:pt x="168739" y="101162"/>
                    <a:pt x="169291" y="100546"/>
                    <a:pt x="170079" y="100546"/>
                  </a:cubicBezTo>
                  <a:close/>
                  <a:moveTo>
                    <a:pt x="34" y="1"/>
                  </a:moveTo>
                  <a:lnTo>
                    <a:pt x="0" y="9680"/>
                  </a:lnTo>
                  <a:lnTo>
                    <a:pt x="176210" y="111413"/>
                  </a:lnTo>
                  <a:lnTo>
                    <a:pt x="176244" y="101734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BB3F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6649181" y="590890"/>
              <a:ext cx="33769" cy="43400"/>
            </a:xfrm>
            <a:custGeom>
              <a:avLst/>
              <a:gdLst/>
              <a:ahLst/>
              <a:cxnLst/>
              <a:rect l="l" t="t" r="r" b="b"/>
              <a:pathLst>
                <a:path w="4807" h="6178" extrusionOk="0">
                  <a:moveTo>
                    <a:pt x="1320" y="0"/>
                  </a:moveTo>
                  <a:cubicBezTo>
                    <a:pt x="534" y="0"/>
                    <a:pt x="0" y="615"/>
                    <a:pt x="0" y="1681"/>
                  </a:cubicBezTo>
                  <a:cubicBezTo>
                    <a:pt x="0" y="3227"/>
                    <a:pt x="1076" y="5075"/>
                    <a:pt x="2387" y="5848"/>
                  </a:cubicBezTo>
                  <a:cubicBezTo>
                    <a:pt x="2776" y="6072"/>
                    <a:pt x="3143" y="6178"/>
                    <a:pt x="3468" y="6178"/>
                  </a:cubicBezTo>
                  <a:cubicBezTo>
                    <a:pt x="4264" y="6178"/>
                    <a:pt x="4806" y="5544"/>
                    <a:pt x="4806" y="4470"/>
                  </a:cubicBezTo>
                  <a:cubicBezTo>
                    <a:pt x="4806" y="2958"/>
                    <a:pt x="3731" y="1076"/>
                    <a:pt x="2420" y="336"/>
                  </a:cubicBezTo>
                  <a:cubicBezTo>
                    <a:pt x="2023" y="108"/>
                    <a:pt x="1649" y="0"/>
                    <a:pt x="1320" y="0"/>
                  </a:cubicBez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6707500" y="624423"/>
              <a:ext cx="33769" cy="43400"/>
            </a:xfrm>
            <a:custGeom>
              <a:avLst/>
              <a:gdLst/>
              <a:ahLst/>
              <a:cxnLst/>
              <a:rect l="l" t="t" r="r" b="b"/>
              <a:pathLst>
                <a:path w="4807" h="6178" extrusionOk="0">
                  <a:moveTo>
                    <a:pt x="1324" y="0"/>
                  </a:moveTo>
                  <a:cubicBezTo>
                    <a:pt x="536" y="0"/>
                    <a:pt x="1" y="623"/>
                    <a:pt x="1" y="1714"/>
                  </a:cubicBezTo>
                  <a:cubicBezTo>
                    <a:pt x="1" y="3226"/>
                    <a:pt x="1076" y="5075"/>
                    <a:pt x="2387" y="5848"/>
                  </a:cubicBezTo>
                  <a:cubicBezTo>
                    <a:pt x="2777" y="6072"/>
                    <a:pt x="3144" y="6177"/>
                    <a:pt x="3468" y="6177"/>
                  </a:cubicBezTo>
                  <a:cubicBezTo>
                    <a:pt x="4264" y="6177"/>
                    <a:pt x="4807" y="5544"/>
                    <a:pt x="4807" y="4470"/>
                  </a:cubicBezTo>
                  <a:cubicBezTo>
                    <a:pt x="4807" y="2957"/>
                    <a:pt x="3731" y="1109"/>
                    <a:pt x="2421" y="336"/>
                  </a:cubicBezTo>
                  <a:cubicBezTo>
                    <a:pt x="2025" y="108"/>
                    <a:pt x="1653" y="0"/>
                    <a:pt x="1324" y="0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5577900" y="19713"/>
              <a:ext cx="1240236" cy="1575974"/>
            </a:xfrm>
            <a:custGeom>
              <a:avLst/>
              <a:gdLst/>
              <a:ahLst/>
              <a:cxnLst/>
              <a:rect l="l" t="t" r="r" b="b"/>
              <a:pathLst>
                <a:path w="176546" h="224338" extrusionOk="0">
                  <a:moveTo>
                    <a:pt x="336" y="0"/>
                  </a:moveTo>
                  <a:lnTo>
                    <a:pt x="0" y="122604"/>
                  </a:lnTo>
                  <a:lnTo>
                    <a:pt x="176210" y="224338"/>
                  </a:lnTo>
                  <a:lnTo>
                    <a:pt x="176546" y="101733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6765588" y="658097"/>
              <a:ext cx="34001" cy="43386"/>
            </a:xfrm>
            <a:custGeom>
              <a:avLst/>
              <a:gdLst/>
              <a:ahLst/>
              <a:cxnLst/>
              <a:rect l="l" t="t" r="r" b="b"/>
              <a:pathLst>
                <a:path w="4840" h="6176" extrusionOk="0">
                  <a:moveTo>
                    <a:pt x="1364" y="1"/>
                  </a:moveTo>
                  <a:cubicBezTo>
                    <a:pt x="576" y="1"/>
                    <a:pt x="24" y="617"/>
                    <a:pt x="0" y="1693"/>
                  </a:cubicBezTo>
                  <a:cubicBezTo>
                    <a:pt x="0" y="3206"/>
                    <a:pt x="1076" y="5088"/>
                    <a:pt x="2420" y="5861"/>
                  </a:cubicBezTo>
                  <a:cubicBezTo>
                    <a:pt x="2798" y="6074"/>
                    <a:pt x="3157" y="6175"/>
                    <a:pt x="3476" y="6175"/>
                  </a:cubicBezTo>
                  <a:cubicBezTo>
                    <a:pt x="4262" y="6175"/>
                    <a:pt x="4806" y="5559"/>
                    <a:pt x="4806" y="4483"/>
                  </a:cubicBezTo>
                  <a:cubicBezTo>
                    <a:pt x="4840" y="2937"/>
                    <a:pt x="3765" y="1088"/>
                    <a:pt x="2420" y="315"/>
                  </a:cubicBezTo>
                  <a:cubicBezTo>
                    <a:pt x="2042" y="102"/>
                    <a:pt x="1683" y="1"/>
                    <a:pt x="1364" y="1"/>
                  </a:cubicBezTo>
                  <a:close/>
                </a:path>
              </a:pathLst>
            </a:custGeom>
            <a:solidFill>
              <a:srgbClr val="BFB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6720961" y="1348365"/>
              <a:ext cx="35420" cy="134585"/>
            </a:xfrm>
            <a:custGeom>
              <a:avLst/>
              <a:gdLst/>
              <a:ahLst/>
              <a:cxnLst/>
              <a:rect l="l" t="t" r="r" b="b"/>
              <a:pathLst>
                <a:path w="5042" h="19158" extrusionOk="0">
                  <a:moveTo>
                    <a:pt x="34" y="1"/>
                  </a:moveTo>
                  <a:lnTo>
                    <a:pt x="0" y="16268"/>
                  </a:lnTo>
                  <a:lnTo>
                    <a:pt x="4974" y="19158"/>
                  </a:lnTo>
                  <a:lnTo>
                    <a:pt x="5042" y="285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6664293" y="1373868"/>
              <a:ext cx="35181" cy="76270"/>
            </a:xfrm>
            <a:custGeom>
              <a:avLst/>
              <a:gdLst/>
              <a:ahLst/>
              <a:cxnLst/>
              <a:rect l="l" t="t" r="r" b="b"/>
              <a:pathLst>
                <a:path w="5008" h="10857" extrusionOk="0">
                  <a:moveTo>
                    <a:pt x="0" y="1"/>
                  </a:moveTo>
                  <a:lnTo>
                    <a:pt x="0" y="8000"/>
                  </a:lnTo>
                  <a:lnTo>
                    <a:pt x="4974" y="10856"/>
                  </a:lnTo>
                  <a:lnTo>
                    <a:pt x="5008" y="2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6607385" y="1313419"/>
              <a:ext cx="35420" cy="104132"/>
            </a:xfrm>
            <a:custGeom>
              <a:avLst/>
              <a:gdLst/>
              <a:ahLst/>
              <a:cxnLst/>
              <a:rect l="l" t="t" r="r" b="b"/>
              <a:pathLst>
                <a:path w="5042" h="14823" extrusionOk="0">
                  <a:moveTo>
                    <a:pt x="34" y="1"/>
                  </a:moveTo>
                  <a:lnTo>
                    <a:pt x="1" y="11932"/>
                  </a:lnTo>
                  <a:lnTo>
                    <a:pt x="5008" y="14822"/>
                  </a:lnTo>
                  <a:lnTo>
                    <a:pt x="5042" y="2891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6550716" y="1219684"/>
              <a:ext cx="35420" cy="165038"/>
            </a:xfrm>
            <a:custGeom>
              <a:avLst/>
              <a:gdLst/>
              <a:ahLst/>
              <a:cxnLst/>
              <a:rect l="l" t="t" r="r" b="b"/>
              <a:pathLst>
                <a:path w="5042" h="23493" extrusionOk="0">
                  <a:moveTo>
                    <a:pt x="68" y="0"/>
                  </a:moveTo>
                  <a:lnTo>
                    <a:pt x="1" y="20602"/>
                  </a:lnTo>
                  <a:lnTo>
                    <a:pt x="5008" y="23493"/>
                  </a:lnTo>
                  <a:lnTo>
                    <a:pt x="5042" y="2891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6494048" y="1129011"/>
              <a:ext cx="35659" cy="222889"/>
            </a:xfrm>
            <a:custGeom>
              <a:avLst/>
              <a:gdLst/>
              <a:ahLst/>
              <a:cxnLst/>
              <a:rect l="l" t="t" r="r" b="b"/>
              <a:pathLst>
                <a:path w="5076" h="31728" extrusionOk="0">
                  <a:moveTo>
                    <a:pt x="101" y="1"/>
                  </a:moveTo>
                  <a:lnTo>
                    <a:pt x="1" y="28870"/>
                  </a:lnTo>
                  <a:lnTo>
                    <a:pt x="4975" y="31727"/>
                  </a:lnTo>
                  <a:lnTo>
                    <a:pt x="5075" y="285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6437379" y="980489"/>
              <a:ext cx="35891" cy="338577"/>
            </a:xfrm>
            <a:custGeom>
              <a:avLst/>
              <a:gdLst/>
              <a:ahLst/>
              <a:cxnLst/>
              <a:rect l="l" t="t" r="r" b="b"/>
              <a:pathLst>
                <a:path w="5109" h="48196" extrusionOk="0">
                  <a:moveTo>
                    <a:pt x="135" y="1"/>
                  </a:moveTo>
                  <a:lnTo>
                    <a:pt x="0" y="45339"/>
                  </a:lnTo>
                  <a:lnTo>
                    <a:pt x="4975" y="48195"/>
                  </a:lnTo>
                  <a:lnTo>
                    <a:pt x="5109" y="289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6380710" y="860779"/>
              <a:ext cx="36130" cy="425694"/>
            </a:xfrm>
            <a:custGeom>
              <a:avLst/>
              <a:gdLst/>
              <a:ahLst/>
              <a:cxnLst/>
              <a:rect l="l" t="t" r="r" b="b"/>
              <a:pathLst>
                <a:path w="5143" h="60597" extrusionOk="0">
                  <a:moveTo>
                    <a:pt x="168" y="0"/>
                  </a:moveTo>
                  <a:lnTo>
                    <a:pt x="0" y="57706"/>
                  </a:lnTo>
                  <a:lnTo>
                    <a:pt x="4974" y="60596"/>
                  </a:lnTo>
                  <a:lnTo>
                    <a:pt x="5143" y="2857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6323803" y="859360"/>
              <a:ext cx="36130" cy="394292"/>
            </a:xfrm>
            <a:custGeom>
              <a:avLst/>
              <a:gdLst/>
              <a:ahLst/>
              <a:cxnLst/>
              <a:rect l="l" t="t" r="r" b="b"/>
              <a:pathLst>
                <a:path w="5143" h="56127" extrusionOk="0">
                  <a:moveTo>
                    <a:pt x="169" y="0"/>
                  </a:moveTo>
                  <a:lnTo>
                    <a:pt x="1" y="53270"/>
                  </a:lnTo>
                  <a:lnTo>
                    <a:pt x="5008" y="56127"/>
                  </a:lnTo>
                  <a:lnTo>
                    <a:pt x="5143" y="28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6267134" y="1027715"/>
              <a:ext cx="35659" cy="193138"/>
            </a:xfrm>
            <a:custGeom>
              <a:avLst/>
              <a:gdLst/>
              <a:ahLst/>
              <a:cxnLst/>
              <a:rect l="l" t="t" r="r" b="b"/>
              <a:pathLst>
                <a:path w="5076" h="27493" extrusionOk="0">
                  <a:moveTo>
                    <a:pt x="68" y="0"/>
                  </a:moveTo>
                  <a:lnTo>
                    <a:pt x="1" y="24636"/>
                  </a:lnTo>
                  <a:lnTo>
                    <a:pt x="5008" y="27492"/>
                  </a:lnTo>
                  <a:lnTo>
                    <a:pt x="5076" y="2891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6210466" y="904697"/>
              <a:ext cx="35659" cy="283564"/>
            </a:xfrm>
            <a:custGeom>
              <a:avLst/>
              <a:gdLst/>
              <a:ahLst/>
              <a:cxnLst/>
              <a:rect l="l" t="t" r="r" b="b"/>
              <a:pathLst>
                <a:path w="5076" h="40365" extrusionOk="0">
                  <a:moveTo>
                    <a:pt x="101" y="0"/>
                  </a:moveTo>
                  <a:lnTo>
                    <a:pt x="1" y="37474"/>
                  </a:lnTo>
                  <a:lnTo>
                    <a:pt x="4975" y="40364"/>
                  </a:lnTo>
                  <a:lnTo>
                    <a:pt x="5075" y="289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6153797" y="787811"/>
              <a:ext cx="35891" cy="367618"/>
            </a:xfrm>
            <a:custGeom>
              <a:avLst/>
              <a:gdLst/>
              <a:ahLst/>
              <a:cxnLst/>
              <a:rect l="l" t="t" r="r" b="b"/>
              <a:pathLst>
                <a:path w="5109" h="52330" extrusionOk="0">
                  <a:moveTo>
                    <a:pt x="135" y="1"/>
                  </a:moveTo>
                  <a:lnTo>
                    <a:pt x="1" y="49439"/>
                  </a:lnTo>
                  <a:lnTo>
                    <a:pt x="4975" y="52330"/>
                  </a:lnTo>
                  <a:lnTo>
                    <a:pt x="5109" y="285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6097128" y="637638"/>
              <a:ext cx="36130" cy="484964"/>
            </a:xfrm>
            <a:custGeom>
              <a:avLst/>
              <a:gdLst/>
              <a:ahLst/>
              <a:cxnLst/>
              <a:rect l="l" t="t" r="r" b="b"/>
              <a:pathLst>
                <a:path w="5143" h="69034" extrusionOk="0">
                  <a:moveTo>
                    <a:pt x="168" y="1"/>
                  </a:moveTo>
                  <a:lnTo>
                    <a:pt x="0" y="66176"/>
                  </a:lnTo>
                  <a:lnTo>
                    <a:pt x="4975" y="69033"/>
                  </a:lnTo>
                  <a:lnTo>
                    <a:pt x="5143" y="2891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6040221" y="488885"/>
              <a:ext cx="36600" cy="600883"/>
            </a:xfrm>
            <a:custGeom>
              <a:avLst/>
              <a:gdLst/>
              <a:ahLst/>
              <a:cxnLst/>
              <a:rect l="l" t="t" r="r" b="b"/>
              <a:pathLst>
                <a:path w="5210" h="85535" extrusionOk="0">
                  <a:moveTo>
                    <a:pt x="236" y="0"/>
                  </a:moveTo>
                  <a:lnTo>
                    <a:pt x="1" y="82678"/>
                  </a:lnTo>
                  <a:lnTo>
                    <a:pt x="4975" y="85534"/>
                  </a:lnTo>
                  <a:lnTo>
                    <a:pt x="5210" y="2857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5983552" y="397980"/>
              <a:ext cx="36839" cy="659198"/>
            </a:xfrm>
            <a:custGeom>
              <a:avLst/>
              <a:gdLst/>
              <a:ahLst/>
              <a:cxnLst/>
              <a:rect l="l" t="t" r="r" b="b"/>
              <a:pathLst>
                <a:path w="5244" h="93836" extrusionOk="0">
                  <a:moveTo>
                    <a:pt x="270" y="0"/>
                  </a:moveTo>
                  <a:lnTo>
                    <a:pt x="1" y="90945"/>
                  </a:lnTo>
                  <a:lnTo>
                    <a:pt x="4975" y="93835"/>
                  </a:lnTo>
                  <a:lnTo>
                    <a:pt x="5244" y="28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5926883" y="512969"/>
              <a:ext cx="36368" cy="511399"/>
            </a:xfrm>
            <a:custGeom>
              <a:avLst/>
              <a:gdLst/>
              <a:ahLst/>
              <a:cxnLst/>
              <a:rect l="l" t="t" r="r" b="b"/>
              <a:pathLst>
                <a:path w="5177" h="72797" extrusionOk="0">
                  <a:moveTo>
                    <a:pt x="202" y="1"/>
                  </a:moveTo>
                  <a:lnTo>
                    <a:pt x="1" y="69940"/>
                  </a:lnTo>
                  <a:lnTo>
                    <a:pt x="4975" y="72797"/>
                  </a:lnTo>
                  <a:lnTo>
                    <a:pt x="5176" y="2857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5870215" y="565858"/>
              <a:ext cx="36130" cy="425701"/>
            </a:xfrm>
            <a:custGeom>
              <a:avLst/>
              <a:gdLst/>
              <a:ahLst/>
              <a:cxnLst/>
              <a:rect l="l" t="t" r="r" b="b"/>
              <a:pathLst>
                <a:path w="5143" h="60598" extrusionOk="0">
                  <a:moveTo>
                    <a:pt x="169" y="1"/>
                  </a:moveTo>
                  <a:lnTo>
                    <a:pt x="1" y="57741"/>
                  </a:lnTo>
                  <a:lnTo>
                    <a:pt x="4975" y="60597"/>
                  </a:lnTo>
                  <a:lnTo>
                    <a:pt x="5143" y="28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5813546" y="589941"/>
              <a:ext cx="35891" cy="369037"/>
            </a:xfrm>
            <a:custGeom>
              <a:avLst/>
              <a:gdLst/>
              <a:ahLst/>
              <a:cxnLst/>
              <a:rect l="l" t="t" r="r" b="b"/>
              <a:pathLst>
                <a:path w="5109" h="52532" extrusionOk="0">
                  <a:moveTo>
                    <a:pt x="135" y="1"/>
                  </a:moveTo>
                  <a:lnTo>
                    <a:pt x="1" y="49641"/>
                  </a:lnTo>
                  <a:lnTo>
                    <a:pt x="4975" y="52531"/>
                  </a:lnTo>
                  <a:lnTo>
                    <a:pt x="5109" y="289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5756639" y="442368"/>
              <a:ext cx="36368" cy="483777"/>
            </a:xfrm>
            <a:custGeom>
              <a:avLst/>
              <a:gdLst/>
              <a:ahLst/>
              <a:cxnLst/>
              <a:rect l="l" t="t" r="r" b="b"/>
              <a:pathLst>
                <a:path w="5177" h="68865" extrusionOk="0">
                  <a:moveTo>
                    <a:pt x="202" y="1"/>
                  </a:moveTo>
                  <a:lnTo>
                    <a:pt x="1" y="66008"/>
                  </a:lnTo>
                  <a:lnTo>
                    <a:pt x="4975" y="68865"/>
                  </a:lnTo>
                  <a:lnTo>
                    <a:pt x="5177" y="2891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5699970" y="350515"/>
              <a:ext cx="36368" cy="542808"/>
            </a:xfrm>
            <a:custGeom>
              <a:avLst/>
              <a:gdLst/>
              <a:ahLst/>
              <a:cxnLst/>
              <a:rect l="l" t="t" r="r" b="b"/>
              <a:pathLst>
                <a:path w="5177" h="77268" extrusionOk="0">
                  <a:moveTo>
                    <a:pt x="202" y="1"/>
                  </a:moveTo>
                  <a:lnTo>
                    <a:pt x="1" y="74410"/>
                  </a:lnTo>
                  <a:lnTo>
                    <a:pt x="4975" y="77267"/>
                  </a:lnTo>
                  <a:lnTo>
                    <a:pt x="5176" y="2857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5643301" y="461731"/>
              <a:ext cx="36130" cy="399020"/>
            </a:xfrm>
            <a:custGeom>
              <a:avLst/>
              <a:gdLst/>
              <a:ahLst/>
              <a:cxnLst/>
              <a:rect l="l" t="t" r="r" b="b"/>
              <a:pathLst>
                <a:path w="5143" h="56800" extrusionOk="0">
                  <a:moveTo>
                    <a:pt x="135" y="0"/>
                  </a:moveTo>
                  <a:lnTo>
                    <a:pt x="1" y="53909"/>
                  </a:lnTo>
                  <a:lnTo>
                    <a:pt x="4975" y="56799"/>
                  </a:lnTo>
                  <a:lnTo>
                    <a:pt x="5143" y="289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5626299" y="240009"/>
              <a:ext cx="1143445" cy="669827"/>
            </a:xfrm>
            <a:custGeom>
              <a:avLst/>
              <a:gdLst/>
              <a:ahLst/>
              <a:cxnLst/>
              <a:rect l="l" t="t" r="r" b="b"/>
              <a:pathLst>
                <a:path w="162768" h="95349" extrusionOk="0">
                  <a:moveTo>
                    <a:pt x="1" y="1"/>
                  </a:moveTo>
                  <a:lnTo>
                    <a:pt x="1" y="1211"/>
                  </a:lnTo>
                  <a:lnTo>
                    <a:pt x="162767" y="95349"/>
                  </a:lnTo>
                  <a:lnTo>
                    <a:pt x="162767" y="941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5626299" y="414743"/>
              <a:ext cx="1143445" cy="669827"/>
            </a:xfrm>
            <a:custGeom>
              <a:avLst/>
              <a:gdLst/>
              <a:ahLst/>
              <a:cxnLst/>
              <a:rect l="l" t="t" r="r" b="b"/>
              <a:pathLst>
                <a:path w="162768" h="95349" extrusionOk="0">
                  <a:moveTo>
                    <a:pt x="1" y="0"/>
                  </a:moveTo>
                  <a:lnTo>
                    <a:pt x="1" y="1210"/>
                  </a:lnTo>
                  <a:lnTo>
                    <a:pt x="162767" y="95348"/>
                  </a:lnTo>
                  <a:lnTo>
                    <a:pt x="162767" y="941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5626299" y="356417"/>
              <a:ext cx="1143445" cy="669827"/>
            </a:xfrm>
            <a:custGeom>
              <a:avLst/>
              <a:gdLst/>
              <a:ahLst/>
              <a:cxnLst/>
              <a:rect l="l" t="t" r="r" b="b"/>
              <a:pathLst>
                <a:path w="162768" h="95349" extrusionOk="0">
                  <a:moveTo>
                    <a:pt x="1" y="1"/>
                  </a:moveTo>
                  <a:lnTo>
                    <a:pt x="1" y="1211"/>
                  </a:lnTo>
                  <a:lnTo>
                    <a:pt x="162767" y="95349"/>
                  </a:lnTo>
                  <a:lnTo>
                    <a:pt x="162767" y="941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5626299" y="298336"/>
              <a:ext cx="1143445" cy="669820"/>
            </a:xfrm>
            <a:custGeom>
              <a:avLst/>
              <a:gdLst/>
              <a:ahLst/>
              <a:cxnLst/>
              <a:rect l="l" t="t" r="r" b="b"/>
              <a:pathLst>
                <a:path w="162768" h="95348" extrusionOk="0">
                  <a:moveTo>
                    <a:pt x="1" y="0"/>
                  </a:moveTo>
                  <a:lnTo>
                    <a:pt x="1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5626299" y="123840"/>
              <a:ext cx="1143445" cy="669588"/>
            </a:xfrm>
            <a:custGeom>
              <a:avLst/>
              <a:gdLst/>
              <a:ahLst/>
              <a:cxnLst/>
              <a:rect l="l" t="t" r="r" b="b"/>
              <a:pathLst>
                <a:path w="162768" h="95315" extrusionOk="0">
                  <a:moveTo>
                    <a:pt x="1" y="0"/>
                  </a:moveTo>
                  <a:lnTo>
                    <a:pt x="1" y="1210"/>
                  </a:lnTo>
                  <a:lnTo>
                    <a:pt x="162767" y="95315"/>
                  </a:lnTo>
                  <a:lnTo>
                    <a:pt x="162767" y="941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5626299" y="822054"/>
              <a:ext cx="1143445" cy="669827"/>
            </a:xfrm>
            <a:custGeom>
              <a:avLst/>
              <a:gdLst/>
              <a:ahLst/>
              <a:cxnLst/>
              <a:rect l="l" t="t" r="r" b="b"/>
              <a:pathLst>
                <a:path w="162768" h="95349" extrusionOk="0">
                  <a:moveTo>
                    <a:pt x="1" y="0"/>
                  </a:moveTo>
                  <a:lnTo>
                    <a:pt x="1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5626299" y="181928"/>
              <a:ext cx="1143445" cy="669820"/>
            </a:xfrm>
            <a:custGeom>
              <a:avLst/>
              <a:gdLst/>
              <a:ahLst/>
              <a:cxnLst/>
              <a:rect l="l" t="t" r="r" b="b"/>
              <a:pathLst>
                <a:path w="162768" h="95348" extrusionOk="0">
                  <a:moveTo>
                    <a:pt x="1" y="0"/>
                  </a:moveTo>
                  <a:lnTo>
                    <a:pt x="1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5626299" y="472831"/>
              <a:ext cx="1143445" cy="669820"/>
            </a:xfrm>
            <a:custGeom>
              <a:avLst/>
              <a:gdLst/>
              <a:ahLst/>
              <a:cxnLst/>
              <a:rect l="l" t="t" r="r" b="b"/>
              <a:pathLst>
                <a:path w="162768" h="95348" extrusionOk="0">
                  <a:moveTo>
                    <a:pt x="1" y="0"/>
                  </a:moveTo>
                  <a:lnTo>
                    <a:pt x="1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5626299" y="647320"/>
              <a:ext cx="1143445" cy="669827"/>
            </a:xfrm>
            <a:custGeom>
              <a:avLst/>
              <a:gdLst/>
              <a:ahLst/>
              <a:cxnLst/>
              <a:rect l="l" t="t" r="r" b="b"/>
              <a:pathLst>
                <a:path w="162768" h="95349" extrusionOk="0">
                  <a:moveTo>
                    <a:pt x="1" y="1"/>
                  </a:moveTo>
                  <a:lnTo>
                    <a:pt x="1" y="1244"/>
                  </a:lnTo>
                  <a:lnTo>
                    <a:pt x="162767" y="95349"/>
                  </a:lnTo>
                  <a:lnTo>
                    <a:pt x="162767" y="941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5626299" y="763727"/>
              <a:ext cx="1143445" cy="669827"/>
            </a:xfrm>
            <a:custGeom>
              <a:avLst/>
              <a:gdLst/>
              <a:ahLst/>
              <a:cxnLst/>
              <a:rect l="l" t="t" r="r" b="b"/>
              <a:pathLst>
                <a:path w="162768" h="95349" extrusionOk="0">
                  <a:moveTo>
                    <a:pt x="1" y="1"/>
                  </a:moveTo>
                  <a:lnTo>
                    <a:pt x="1" y="1244"/>
                  </a:lnTo>
                  <a:lnTo>
                    <a:pt x="162767" y="95349"/>
                  </a:lnTo>
                  <a:lnTo>
                    <a:pt x="162767" y="941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5626299" y="705646"/>
              <a:ext cx="1143445" cy="669820"/>
            </a:xfrm>
            <a:custGeom>
              <a:avLst/>
              <a:gdLst/>
              <a:ahLst/>
              <a:cxnLst/>
              <a:rect l="l" t="t" r="r" b="b"/>
              <a:pathLst>
                <a:path w="162768" h="95348" extrusionOk="0">
                  <a:moveTo>
                    <a:pt x="1" y="0"/>
                  </a:moveTo>
                  <a:lnTo>
                    <a:pt x="1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5626299" y="531151"/>
              <a:ext cx="1143445" cy="669827"/>
            </a:xfrm>
            <a:custGeom>
              <a:avLst/>
              <a:gdLst/>
              <a:ahLst/>
              <a:cxnLst/>
              <a:rect l="l" t="t" r="r" b="b"/>
              <a:pathLst>
                <a:path w="162768" h="95349" extrusionOk="0">
                  <a:moveTo>
                    <a:pt x="1" y="0"/>
                  </a:moveTo>
                  <a:lnTo>
                    <a:pt x="1" y="1210"/>
                  </a:lnTo>
                  <a:lnTo>
                    <a:pt x="162767" y="95348"/>
                  </a:lnTo>
                  <a:lnTo>
                    <a:pt x="162767" y="941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5626299" y="589239"/>
              <a:ext cx="1143445" cy="669820"/>
            </a:xfrm>
            <a:custGeom>
              <a:avLst/>
              <a:gdLst/>
              <a:ahLst/>
              <a:cxnLst/>
              <a:rect l="l" t="t" r="r" b="b"/>
              <a:pathLst>
                <a:path w="162768" h="95348" extrusionOk="0">
                  <a:moveTo>
                    <a:pt x="1" y="0"/>
                  </a:moveTo>
                  <a:lnTo>
                    <a:pt x="1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5385932" y="3435"/>
              <a:ext cx="1299737" cy="1726338"/>
            </a:xfrm>
            <a:custGeom>
              <a:avLst/>
              <a:gdLst/>
              <a:ahLst/>
              <a:cxnLst/>
              <a:rect l="l" t="t" r="r" b="b"/>
              <a:pathLst>
                <a:path w="185016" h="245742" extrusionOk="0">
                  <a:moveTo>
                    <a:pt x="2150" y="1"/>
                  </a:moveTo>
                  <a:cubicBezTo>
                    <a:pt x="1094" y="1"/>
                    <a:pt x="370" y="822"/>
                    <a:pt x="370" y="2250"/>
                  </a:cubicBezTo>
                  <a:lnTo>
                    <a:pt x="0" y="136886"/>
                  </a:lnTo>
                  <a:cubicBezTo>
                    <a:pt x="0" y="138903"/>
                    <a:pt x="1412" y="141390"/>
                    <a:pt x="3193" y="142398"/>
                  </a:cubicBezTo>
                  <a:lnTo>
                    <a:pt x="181420" y="245308"/>
                  </a:lnTo>
                  <a:cubicBezTo>
                    <a:pt x="181940" y="245602"/>
                    <a:pt x="182428" y="245742"/>
                    <a:pt x="182860" y="245742"/>
                  </a:cubicBezTo>
                  <a:cubicBezTo>
                    <a:pt x="183908" y="245742"/>
                    <a:pt x="184622" y="244920"/>
                    <a:pt x="184646" y="243493"/>
                  </a:cubicBezTo>
                  <a:lnTo>
                    <a:pt x="185016" y="108856"/>
                  </a:lnTo>
                  <a:cubicBezTo>
                    <a:pt x="185016" y="106840"/>
                    <a:pt x="183604" y="104353"/>
                    <a:pt x="181823" y="103345"/>
                  </a:cubicBezTo>
                  <a:lnTo>
                    <a:pt x="3596" y="435"/>
                  </a:lnTo>
                  <a:cubicBezTo>
                    <a:pt x="3076" y="141"/>
                    <a:pt x="2585" y="1"/>
                    <a:pt x="2150" y="1"/>
                  </a:cubicBezTo>
                  <a:close/>
                </a:path>
              </a:pathLst>
            </a:custGeom>
            <a:solidFill>
              <a:srgbClr val="D48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5395142" y="-5080"/>
              <a:ext cx="1305168" cy="1733454"/>
            </a:xfrm>
            <a:custGeom>
              <a:avLst/>
              <a:gdLst/>
              <a:ahLst/>
              <a:cxnLst/>
              <a:rect l="l" t="t" r="r" b="b"/>
              <a:pathLst>
                <a:path w="185789" h="246755" extrusionOk="0">
                  <a:moveTo>
                    <a:pt x="177" y="1339"/>
                  </a:moveTo>
                  <a:cubicBezTo>
                    <a:pt x="114" y="1369"/>
                    <a:pt x="54" y="1405"/>
                    <a:pt x="0" y="1445"/>
                  </a:cubicBezTo>
                  <a:lnTo>
                    <a:pt x="177" y="1339"/>
                  </a:lnTo>
                  <a:close/>
                  <a:moveTo>
                    <a:pt x="2823" y="0"/>
                  </a:moveTo>
                  <a:cubicBezTo>
                    <a:pt x="2756" y="0"/>
                    <a:pt x="2689" y="34"/>
                    <a:pt x="2622" y="34"/>
                  </a:cubicBezTo>
                  <a:lnTo>
                    <a:pt x="2554" y="34"/>
                  </a:lnTo>
                  <a:cubicBezTo>
                    <a:pt x="2521" y="67"/>
                    <a:pt x="2487" y="67"/>
                    <a:pt x="2453" y="67"/>
                  </a:cubicBezTo>
                  <a:cubicBezTo>
                    <a:pt x="2386" y="101"/>
                    <a:pt x="2319" y="101"/>
                    <a:pt x="2285" y="135"/>
                  </a:cubicBezTo>
                  <a:cubicBezTo>
                    <a:pt x="2218" y="168"/>
                    <a:pt x="2151" y="168"/>
                    <a:pt x="2117" y="202"/>
                  </a:cubicBezTo>
                  <a:lnTo>
                    <a:pt x="2084" y="202"/>
                  </a:lnTo>
                  <a:lnTo>
                    <a:pt x="177" y="1339"/>
                  </a:lnTo>
                  <a:lnTo>
                    <a:pt x="177" y="1339"/>
                  </a:lnTo>
                  <a:cubicBezTo>
                    <a:pt x="270" y="1296"/>
                    <a:pt x="370" y="1264"/>
                    <a:pt x="471" y="1244"/>
                  </a:cubicBezTo>
                  <a:lnTo>
                    <a:pt x="504" y="1244"/>
                  </a:lnTo>
                  <a:cubicBezTo>
                    <a:pt x="639" y="1210"/>
                    <a:pt x="807" y="1210"/>
                    <a:pt x="1008" y="1210"/>
                  </a:cubicBezTo>
                  <a:cubicBezTo>
                    <a:pt x="1008" y="1210"/>
                    <a:pt x="1042" y="1244"/>
                    <a:pt x="1042" y="1244"/>
                  </a:cubicBezTo>
                  <a:cubicBezTo>
                    <a:pt x="1210" y="1244"/>
                    <a:pt x="1378" y="1277"/>
                    <a:pt x="1580" y="1344"/>
                  </a:cubicBezTo>
                  <a:cubicBezTo>
                    <a:pt x="1613" y="1344"/>
                    <a:pt x="1647" y="1378"/>
                    <a:pt x="1680" y="1378"/>
                  </a:cubicBezTo>
                  <a:cubicBezTo>
                    <a:pt x="1882" y="1479"/>
                    <a:pt x="2084" y="1546"/>
                    <a:pt x="2285" y="1681"/>
                  </a:cubicBezTo>
                  <a:lnTo>
                    <a:pt x="180512" y="104590"/>
                  </a:lnTo>
                  <a:cubicBezTo>
                    <a:pt x="180714" y="104691"/>
                    <a:pt x="180915" y="104826"/>
                    <a:pt x="181117" y="104994"/>
                  </a:cubicBezTo>
                  <a:cubicBezTo>
                    <a:pt x="181184" y="105027"/>
                    <a:pt x="181251" y="105094"/>
                    <a:pt x="181319" y="105162"/>
                  </a:cubicBezTo>
                  <a:cubicBezTo>
                    <a:pt x="181453" y="105262"/>
                    <a:pt x="181587" y="105397"/>
                    <a:pt x="181722" y="105531"/>
                  </a:cubicBezTo>
                  <a:cubicBezTo>
                    <a:pt x="181755" y="105565"/>
                    <a:pt x="181789" y="105599"/>
                    <a:pt x="181823" y="105632"/>
                  </a:cubicBezTo>
                  <a:cubicBezTo>
                    <a:pt x="181991" y="105834"/>
                    <a:pt x="182125" y="106002"/>
                    <a:pt x="182293" y="106203"/>
                  </a:cubicBezTo>
                  <a:cubicBezTo>
                    <a:pt x="182293" y="106237"/>
                    <a:pt x="182293" y="106237"/>
                    <a:pt x="182327" y="106271"/>
                  </a:cubicBezTo>
                  <a:cubicBezTo>
                    <a:pt x="182495" y="106472"/>
                    <a:pt x="182629" y="106708"/>
                    <a:pt x="182764" y="106943"/>
                  </a:cubicBezTo>
                  <a:cubicBezTo>
                    <a:pt x="182764" y="106943"/>
                    <a:pt x="182764" y="106976"/>
                    <a:pt x="182764" y="106976"/>
                  </a:cubicBezTo>
                  <a:cubicBezTo>
                    <a:pt x="182932" y="107212"/>
                    <a:pt x="183033" y="107447"/>
                    <a:pt x="183167" y="107716"/>
                  </a:cubicBezTo>
                  <a:cubicBezTo>
                    <a:pt x="183268" y="107985"/>
                    <a:pt x="183369" y="108220"/>
                    <a:pt x="183436" y="108489"/>
                  </a:cubicBezTo>
                  <a:cubicBezTo>
                    <a:pt x="183469" y="108489"/>
                    <a:pt x="183469" y="108522"/>
                    <a:pt x="183469" y="108556"/>
                  </a:cubicBezTo>
                  <a:cubicBezTo>
                    <a:pt x="183537" y="108791"/>
                    <a:pt x="183570" y="109027"/>
                    <a:pt x="183638" y="109228"/>
                  </a:cubicBezTo>
                  <a:cubicBezTo>
                    <a:pt x="183638" y="109295"/>
                    <a:pt x="183638" y="109329"/>
                    <a:pt x="183638" y="109363"/>
                  </a:cubicBezTo>
                  <a:cubicBezTo>
                    <a:pt x="183671" y="109598"/>
                    <a:pt x="183705" y="109833"/>
                    <a:pt x="183705" y="110102"/>
                  </a:cubicBezTo>
                  <a:lnTo>
                    <a:pt x="183335" y="244705"/>
                  </a:lnTo>
                  <a:cubicBezTo>
                    <a:pt x="183335" y="245713"/>
                    <a:pt x="182965" y="246419"/>
                    <a:pt x="182394" y="246755"/>
                  </a:cubicBezTo>
                  <a:lnTo>
                    <a:pt x="184478" y="245545"/>
                  </a:lnTo>
                  <a:cubicBezTo>
                    <a:pt x="185049" y="245209"/>
                    <a:pt x="185419" y="244503"/>
                    <a:pt x="185419" y="243495"/>
                  </a:cubicBezTo>
                  <a:lnTo>
                    <a:pt x="185788" y="108859"/>
                  </a:lnTo>
                  <a:cubicBezTo>
                    <a:pt x="185788" y="108657"/>
                    <a:pt x="185788" y="108455"/>
                    <a:pt x="185755" y="108254"/>
                  </a:cubicBezTo>
                  <a:cubicBezTo>
                    <a:pt x="185755" y="108220"/>
                    <a:pt x="185755" y="108186"/>
                    <a:pt x="185721" y="108153"/>
                  </a:cubicBezTo>
                  <a:cubicBezTo>
                    <a:pt x="185721" y="108086"/>
                    <a:pt x="185721" y="108052"/>
                    <a:pt x="185721" y="108018"/>
                  </a:cubicBezTo>
                  <a:cubicBezTo>
                    <a:pt x="185688" y="107951"/>
                    <a:pt x="185688" y="107884"/>
                    <a:pt x="185688" y="107817"/>
                  </a:cubicBezTo>
                  <a:cubicBezTo>
                    <a:pt x="185654" y="107682"/>
                    <a:pt x="185620" y="107548"/>
                    <a:pt x="185587" y="107447"/>
                  </a:cubicBezTo>
                  <a:cubicBezTo>
                    <a:pt x="185587" y="107413"/>
                    <a:pt x="185553" y="107380"/>
                    <a:pt x="185553" y="107346"/>
                  </a:cubicBezTo>
                  <a:cubicBezTo>
                    <a:pt x="185553" y="107313"/>
                    <a:pt x="185553" y="107279"/>
                    <a:pt x="185520" y="107279"/>
                  </a:cubicBezTo>
                  <a:cubicBezTo>
                    <a:pt x="185520" y="107212"/>
                    <a:pt x="185520" y="107178"/>
                    <a:pt x="185486" y="107111"/>
                  </a:cubicBezTo>
                  <a:cubicBezTo>
                    <a:pt x="185452" y="107010"/>
                    <a:pt x="185419" y="106909"/>
                    <a:pt x="185385" y="106808"/>
                  </a:cubicBezTo>
                  <a:cubicBezTo>
                    <a:pt x="185352" y="106708"/>
                    <a:pt x="185318" y="106640"/>
                    <a:pt x="185251" y="106540"/>
                  </a:cubicBezTo>
                  <a:cubicBezTo>
                    <a:pt x="185251" y="106540"/>
                    <a:pt x="185251" y="106506"/>
                    <a:pt x="185251" y="106506"/>
                  </a:cubicBezTo>
                  <a:cubicBezTo>
                    <a:pt x="185217" y="106405"/>
                    <a:pt x="185184" y="106338"/>
                    <a:pt x="185116" y="106271"/>
                  </a:cubicBezTo>
                  <a:cubicBezTo>
                    <a:pt x="185083" y="106170"/>
                    <a:pt x="185049" y="106069"/>
                    <a:pt x="184982" y="105968"/>
                  </a:cubicBezTo>
                  <a:lnTo>
                    <a:pt x="184881" y="105767"/>
                  </a:lnTo>
                  <a:cubicBezTo>
                    <a:pt x="184847" y="105733"/>
                    <a:pt x="184847" y="105733"/>
                    <a:pt x="184847" y="105733"/>
                  </a:cubicBezTo>
                  <a:lnTo>
                    <a:pt x="184847" y="105699"/>
                  </a:lnTo>
                  <a:cubicBezTo>
                    <a:pt x="184780" y="105632"/>
                    <a:pt x="184747" y="105531"/>
                    <a:pt x="184679" y="105430"/>
                  </a:cubicBezTo>
                  <a:cubicBezTo>
                    <a:pt x="184612" y="105363"/>
                    <a:pt x="184545" y="105262"/>
                    <a:pt x="184478" y="105162"/>
                  </a:cubicBezTo>
                  <a:cubicBezTo>
                    <a:pt x="184478" y="105128"/>
                    <a:pt x="184444" y="105094"/>
                    <a:pt x="184411" y="105061"/>
                  </a:cubicBezTo>
                  <a:cubicBezTo>
                    <a:pt x="184377" y="105027"/>
                    <a:pt x="184377" y="104994"/>
                    <a:pt x="184377" y="104994"/>
                  </a:cubicBezTo>
                  <a:cubicBezTo>
                    <a:pt x="184343" y="104960"/>
                    <a:pt x="184310" y="104893"/>
                    <a:pt x="184276" y="104859"/>
                  </a:cubicBezTo>
                  <a:cubicBezTo>
                    <a:pt x="184209" y="104758"/>
                    <a:pt x="184108" y="104657"/>
                    <a:pt x="184007" y="104557"/>
                  </a:cubicBezTo>
                  <a:cubicBezTo>
                    <a:pt x="183974" y="104523"/>
                    <a:pt x="183940" y="104456"/>
                    <a:pt x="183906" y="104422"/>
                  </a:cubicBezTo>
                  <a:cubicBezTo>
                    <a:pt x="183873" y="104389"/>
                    <a:pt x="183839" y="104355"/>
                    <a:pt x="183806" y="104321"/>
                  </a:cubicBezTo>
                  <a:cubicBezTo>
                    <a:pt x="183738" y="104254"/>
                    <a:pt x="183705" y="104221"/>
                    <a:pt x="183671" y="104187"/>
                  </a:cubicBezTo>
                  <a:cubicBezTo>
                    <a:pt x="183570" y="104086"/>
                    <a:pt x="183469" y="104019"/>
                    <a:pt x="183402" y="103952"/>
                  </a:cubicBezTo>
                  <a:cubicBezTo>
                    <a:pt x="183335" y="103884"/>
                    <a:pt x="183268" y="103817"/>
                    <a:pt x="183201" y="103784"/>
                  </a:cubicBezTo>
                  <a:cubicBezTo>
                    <a:pt x="182999" y="103616"/>
                    <a:pt x="182797" y="103481"/>
                    <a:pt x="182596" y="103347"/>
                  </a:cubicBezTo>
                  <a:lnTo>
                    <a:pt x="4369" y="437"/>
                  </a:lnTo>
                  <a:cubicBezTo>
                    <a:pt x="4201" y="370"/>
                    <a:pt x="4067" y="269"/>
                    <a:pt x="3899" y="235"/>
                  </a:cubicBezTo>
                  <a:cubicBezTo>
                    <a:pt x="3865" y="202"/>
                    <a:pt x="3831" y="202"/>
                    <a:pt x="3764" y="168"/>
                  </a:cubicBezTo>
                  <a:cubicBezTo>
                    <a:pt x="3731" y="168"/>
                    <a:pt x="3697" y="135"/>
                    <a:pt x="3663" y="135"/>
                  </a:cubicBezTo>
                  <a:cubicBezTo>
                    <a:pt x="3630" y="135"/>
                    <a:pt x="3563" y="101"/>
                    <a:pt x="3529" y="101"/>
                  </a:cubicBezTo>
                  <a:cubicBezTo>
                    <a:pt x="3428" y="67"/>
                    <a:pt x="3361" y="34"/>
                    <a:pt x="3260" y="34"/>
                  </a:cubicBezTo>
                  <a:lnTo>
                    <a:pt x="3092" y="34"/>
                  </a:lnTo>
                  <a:cubicBezTo>
                    <a:pt x="3058" y="0"/>
                    <a:pt x="3025" y="0"/>
                    <a:pt x="3025" y="0"/>
                  </a:cubicBezTo>
                  <a:close/>
                </a:path>
              </a:pathLst>
            </a:custGeom>
            <a:solidFill>
              <a:srgbClr val="BB4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5417807" y="44500"/>
              <a:ext cx="1238114" cy="782922"/>
            </a:xfrm>
            <a:custGeom>
              <a:avLst/>
              <a:gdLst/>
              <a:ahLst/>
              <a:cxnLst/>
              <a:rect l="l" t="t" r="r" b="b"/>
              <a:pathLst>
                <a:path w="176244" h="111448" extrusionOk="0">
                  <a:moveTo>
                    <a:pt x="153470" y="90980"/>
                  </a:moveTo>
                  <a:cubicBezTo>
                    <a:pt x="153799" y="90980"/>
                    <a:pt x="154171" y="91088"/>
                    <a:pt x="154566" y="91316"/>
                  </a:cubicBezTo>
                  <a:cubicBezTo>
                    <a:pt x="155877" y="92089"/>
                    <a:pt x="156953" y="93937"/>
                    <a:pt x="156953" y="95483"/>
                  </a:cubicBezTo>
                  <a:cubicBezTo>
                    <a:pt x="156953" y="96559"/>
                    <a:pt x="156408" y="97176"/>
                    <a:pt x="155610" y="97176"/>
                  </a:cubicBezTo>
                  <a:cubicBezTo>
                    <a:pt x="155286" y="97176"/>
                    <a:pt x="154921" y="97074"/>
                    <a:pt x="154533" y="96861"/>
                  </a:cubicBezTo>
                  <a:cubicBezTo>
                    <a:pt x="153222" y="96054"/>
                    <a:pt x="152147" y="94206"/>
                    <a:pt x="152147" y="92694"/>
                  </a:cubicBezTo>
                  <a:cubicBezTo>
                    <a:pt x="152147" y="91602"/>
                    <a:pt x="152682" y="90980"/>
                    <a:pt x="153470" y="90980"/>
                  </a:cubicBezTo>
                  <a:close/>
                  <a:moveTo>
                    <a:pt x="161791" y="95773"/>
                  </a:moveTo>
                  <a:cubicBezTo>
                    <a:pt x="162114" y="95773"/>
                    <a:pt x="162480" y="95875"/>
                    <a:pt x="162868" y="96088"/>
                  </a:cubicBezTo>
                  <a:cubicBezTo>
                    <a:pt x="164179" y="96861"/>
                    <a:pt x="165254" y="98710"/>
                    <a:pt x="165254" y="100256"/>
                  </a:cubicBezTo>
                  <a:cubicBezTo>
                    <a:pt x="165254" y="101332"/>
                    <a:pt x="164710" y="101948"/>
                    <a:pt x="163911" y="101948"/>
                  </a:cubicBezTo>
                  <a:cubicBezTo>
                    <a:pt x="163588" y="101948"/>
                    <a:pt x="163222" y="101847"/>
                    <a:pt x="162834" y="101634"/>
                  </a:cubicBezTo>
                  <a:cubicBezTo>
                    <a:pt x="161523" y="100861"/>
                    <a:pt x="160448" y="98978"/>
                    <a:pt x="160448" y="97466"/>
                  </a:cubicBezTo>
                  <a:cubicBezTo>
                    <a:pt x="160448" y="96390"/>
                    <a:pt x="160992" y="95773"/>
                    <a:pt x="161791" y="95773"/>
                  </a:cubicBezTo>
                  <a:close/>
                  <a:moveTo>
                    <a:pt x="170060" y="100559"/>
                  </a:moveTo>
                  <a:cubicBezTo>
                    <a:pt x="170385" y="100559"/>
                    <a:pt x="170750" y="100667"/>
                    <a:pt x="171136" y="100894"/>
                  </a:cubicBezTo>
                  <a:cubicBezTo>
                    <a:pt x="172480" y="101667"/>
                    <a:pt x="173555" y="103516"/>
                    <a:pt x="173522" y="105028"/>
                  </a:cubicBezTo>
                  <a:cubicBezTo>
                    <a:pt x="173522" y="106102"/>
                    <a:pt x="172979" y="106735"/>
                    <a:pt x="172195" y="106735"/>
                  </a:cubicBezTo>
                  <a:cubicBezTo>
                    <a:pt x="171876" y="106735"/>
                    <a:pt x="171515" y="106630"/>
                    <a:pt x="171136" y="106406"/>
                  </a:cubicBezTo>
                  <a:cubicBezTo>
                    <a:pt x="169791" y="105633"/>
                    <a:pt x="168716" y="103784"/>
                    <a:pt x="168716" y="102272"/>
                  </a:cubicBezTo>
                  <a:cubicBezTo>
                    <a:pt x="168739" y="101181"/>
                    <a:pt x="169282" y="100559"/>
                    <a:pt x="170060" y="100559"/>
                  </a:cubicBezTo>
                  <a:close/>
                  <a:moveTo>
                    <a:pt x="34" y="1"/>
                  </a:moveTo>
                  <a:lnTo>
                    <a:pt x="0" y="9714"/>
                  </a:lnTo>
                  <a:lnTo>
                    <a:pt x="176210" y="111447"/>
                  </a:lnTo>
                  <a:lnTo>
                    <a:pt x="176244" y="1017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6486727" y="683691"/>
              <a:ext cx="33769" cy="43443"/>
            </a:xfrm>
            <a:custGeom>
              <a:avLst/>
              <a:gdLst/>
              <a:ahLst/>
              <a:cxnLst/>
              <a:rect l="l" t="t" r="r" b="b"/>
              <a:pathLst>
                <a:path w="4807" h="6184" extrusionOk="0">
                  <a:moveTo>
                    <a:pt x="1324" y="0"/>
                  </a:moveTo>
                  <a:cubicBezTo>
                    <a:pt x="536" y="0"/>
                    <a:pt x="1" y="622"/>
                    <a:pt x="1" y="1714"/>
                  </a:cubicBezTo>
                  <a:cubicBezTo>
                    <a:pt x="1" y="3226"/>
                    <a:pt x="1076" y="5108"/>
                    <a:pt x="2387" y="5847"/>
                  </a:cubicBezTo>
                  <a:cubicBezTo>
                    <a:pt x="2782" y="6075"/>
                    <a:pt x="3155" y="6183"/>
                    <a:pt x="3483" y="6183"/>
                  </a:cubicBezTo>
                  <a:cubicBezTo>
                    <a:pt x="4271" y="6183"/>
                    <a:pt x="4807" y="5561"/>
                    <a:pt x="4807" y="4470"/>
                  </a:cubicBezTo>
                  <a:cubicBezTo>
                    <a:pt x="4807" y="2957"/>
                    <a:pt x="3731" y="1109"/>
                    <a:pt x="2420" y="336"/>
                  </a:cubicBezTo>
                  <a:cubicBezTo>
                    <a:pt x="2025" y="108"/>
                    <a:pt x="1653" y="0"/>
                    <a:pt x="13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6545047" y="717365"/>
              <a:ext cx="33769" cy="43386"/>
            </a:xfrm>
            <a:custGeom>
              <a:avLst/>
              <a:gdLst/>
              <a:ahLst/>
              <a:cxnLst/>
              <a:rect l="l" t="t" r="r" b="b"/>
              <a:pathLst>
                <a:path w="4807" h="6176" extrusionOk="0">
                  <a:moveTo>
                    <a:pt x="1344" y="0"/>
                  </a:moveTo>
                  <a:cubicBezTo>
                    <a:pt x="545" y="0"/>
                    <a:pt x="1" y="617"/>
                    <a:pt x="1" y="1693"/>
                  </a:cubicBezTo>
                  <a:cubicBezTo>
                    <a:pt x="1" y="3205"/>
                    <a:pt x="1076" y="5088"/>
                    <a:pt x="2387" y="5861"/>
                  </a:cubicBezTo>
                  <a:cubicBezTo>
                    <a:pt x="2775" y="6074"/>
                    <a:pt x="3141" y="6175"/>
                    <a:pt x="3464" y="6175"/>
                  </a:cubicBezTo>
                  <a:cubicBezTo>
                    <a:pt x="4263" y="6175"/>
                    <a:pt x="4807" y="5559"/>
                    <a:pt x="4807" y="4483"/>
                  </a:cubicBezTo>
                  <a:cubicBezTo>
                    <a:pt x="4807" y="2937"/>
                    <a:pt x="3732" y="1088"/>
                    <a:pt x="2421" y="315"/>
                  </a:cubicBezTo>
                  <a:cubicBezTo>
                    <a:pt x="2033" y="102"/>
                    <a:pt x="1667" y="0"/>
                    <a:pt x="13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5415446" y="112740"/>
              <a:ext cx="1240243" cy="1575981"/>
            </a:xfrm>
            <a:custGeom>
              <a:avLst/>
              <a:gdLst/>
              <a:ahLst/>
              <a:cxnLst/>
              <a:rect l="l" t="t" r="r" b="b"/>
              <a:pathLst>
                <a:path w="176547" h="224339" extrusionOk="0">
                  <a:moveTo>
                    <a:pt x="336" y="1"/>
                  </a:moveTo>
                  <a:lnTo>
                    <a:pt x="0" y="122605"/>
                  </a:lnTo>
                  <a:lnTo>
                    <a:pt x="176210" y="224339"/>
                  </a:lnTo>
                  <a:lnTo>
                    <a:pt x="176546" y="101734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6603135" y="750983"/>
              <a:ext cx="34008" cy="43400"/>
            </a:xfrm>
            <a:custGeom>
              <a:avLst/>
              <a:gdLst/>
              <a:ahLst/>
              <a:cxnLst/>
              <a:rect l="l" t="t" r="r" b="b"/>
              <a:pathLst>
                <a:path w="4841" h="6178" extrusionOk="0">
                  <a:moveTo>
                    <a:pt x="1345" y="1"/>
                  </a:moveTo>
                  <a:cubicBezTo>
                    <a:pt x="567" y="1"/>
                    <a:pt x="24" y="623"/>
                    <a:pt x="1" y="1714"/>
                  </a:cubicBezTo>
                  <a:cubicBezTo>
                    <a:pt x="1" y="3226"/>
                    <a:pt x="1076" y="5075"/>
                    <a:pt x="2421" y="5848"/>
                  </a:cubicBezTo>
                  <a:cubicBezTo>
                    <a:pt x="2800" y="6072"/>
                    <a:pt x="3161" y="6177"/>
                    <a:pt x="3480" y="6177"/>
                  </a:cubicBezTo>
                  <a:cubicBezTo>
                    <a:pt x="4264" y="6177"/>
                    <a:pt x="4807" y="5544"/>
                    <a:pt x="4807" y="4470"/>
                  </a:cubicBezTo>
                  <a:cubicBezTo>
                    <a:pt x="4840" y="2958"/>
                    <a:pt x="3765" y="1109"/>
                    <a:pt x="2421" y="336"/>
                  </a:cubicBezTo>
                  <a:cubicBezTo>
                    <a:pt x="2035" y="109"/>
                    <a:pt x="1670" y="1"/>
                    <a:pt x="13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6558508" y="1441166"/>
              <a:ext cx="35420" cy="134585"/>
            </a:xfrm>
            <a:custGeom>
              <a:avLst/>
              <a:gdLst/>
              <a:ahLst/>
              <a:cxnLst/>
              <a:rect l="l" t="t" r="r" b="b"/>
              <a:pathLst>
                <a:path w="5042" h="19158" extrusionOk="0">
                  <a:moveTo>
                    <a:pt x="34" y="0"/>
                  </a:moveTo>
                  <a:lnTo>
                    <a:pt x="1" y="16300"/>
                  </a:lnTo>
                  <a:lnTo>
                    <a:pt x="4975" y="19157"/>
                  </a:lnTo>
                  <a:lnTo>
                    <a:pt x="5042" y="289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5"/>
            <p:cNvSpPr/>
            <p:nvPr/>
          </p:nvSpPr>
          <p:spPr>
            <a:xfrm>
              <a:off x="6501839" y="1466901"/>
              <a:ext cx="35188" cy="76270"/>
            </a:xfrm>
            <a:custGeom>
              <a:avLst/>
              <a:gdLst/>
              <a:ahLst/>
              <a:cxnLst/>
              <a:rect l="l" t="t" r="r" b="b"/>
              <a:pathLst>
                <a:path w="5009" h="10857" extrusionOk="0">
                  <a:moveTo>
                    <a:pt x="1" y="0"/>
                  </a:moveTo>
                  <a:lnTo>
                    <a:pt x="1" y="7966"/>
                  </a:lnTo>
                  <a:lnTo>
                    <a:pt x="4975" y="10856"/>
                  </a:lnTo>
                  <a:lnTo>
                    <a:pt x="5008" y="2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6444932" y="1406221"/>
              <a:ext cx="35420" cy="104125"/>
            </a:xfrm>
            <a:custGeom>
              <a:avLst/>
              <a:gdLst/>
              <a:ahLst/>
              <a:cxnLst/>
              <a:rect l="l" t="t" r="r" b="b"/>
              <a:pathLst>
                <a:path w="5042" h="14822" extrusionOk="0">
                  <a:moveTo>
                    <a:pt x="35" y="0"/>
                  </a:moveTo>
                  <a:lnTo>
                    <a:pt x="1" y="11931"/>
                  </a:lnTo>
                  <a:lnTo>
                    <a:pt x="5009" y="14821"/>
                  </a:lnTo>
                  <a:lnTo>
                    <a:pt x="5042" y="289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6388263" y="1312717"/>
              <a:ext cx="35420" cy="164799"/>
            </a:xfrm>
            <a:custGeom>
              <a:avLst/>
              <a:gdLst/>
              <a:ahLst/>
              <a:cxnLst/>
              <a:rect l="l" t="t" r="r" b="b"/>
              <a:pathLst>
                <a:path w="5042" h="23459" extrusionOk="0">
                  <a:moveTo>
                    <a:pt x="68" y="0"/>
                  </a:moveTo>
                  <a:lnTo>
                    <a:pt x="1" y="20602"/>
                  </a:lnTo>
                  <a:lnTo>
                    <a:pt x="5009" y="23459"/>
                  </a:lnTo>
                  <a:lnTo>
                    <a:pt x="5042" y="2857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6331594" y="1221805"/>
              <a:ext cx="35659" cy="223121"/>
            </a:xfrm>
            <a:custGeom>
              <a:avLst/>
              <a:gdLst/>
              <a:ahLst/>
              <a:cxnLst/>
              <a:rect l="l" t="t" r="r" b="b"/>
              <a:pathLst>
                <a:path w="5076" h="31761" extrusionOk="0">
                  <a:moveTo>
                    <a:pt x="102" y="1"/>
                  </a:moveTo>
                  <a:lnTo>
                    <a:pt x="1" y="28871"/>
                  </a:lnTo>
                  <a:lnTo>
                    <a:pt x="4975" y="31761"/>
                  </a:lnTo>
                  <a:lnTo>
                    <a:pt x="5076" y="2891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6274926" y="1073522"/>
              <a:ext cx="35898" cy="338577"/>
            </a:xfrm>
            <a:custGeom>
              <a:avLst/>
              <a:gdLst/>
              <a:ahLst/>
              <a:cxnLst/>
              <a:rect l="l" t="t" r="r" b="b"/>
              <a:pathLst>
                <a:path w="5110" h="48196" extrusionOk="0">
                  <a:moveTo>
                    <a:pt x="135" y="0"/>
                  </a:moveTo>
                  <a:lnTo>
                    <a:pt x="1" y="45305"/>
                  </a:lnTo>
                  <a:lnTo>
                    <a:pt x="4975" y="48195"/>
                  </a:lnTo>
                  <a:lnTo>
                    <a:pt x="5109" y="285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6218257" y="953574"/>
              <a:ext cx="36130" cy="425694"/>
            </a:xfrm>
            <a:custGeom>
              <a:avLst/>
              <a:gdLst/>
              <a:ahLst/>
              <a:cxnLst/>
              <a:rect l="l" t="t" r="r" b="b"/>
              <a:pathLst>
                <a:path w="5143" h="60597" extrusionOk="0">
                  <a:moveTo>
                    <a:pt x="169" y="0"/>
                  </a:moveTo>
                  <a:lnTo>
                    <a:pt x="1" y="57740"/>
                  </a:lnTo>
                  <a:lnTo>
                    <a:pt x="4975" y="60597"/>
                  </a:lnTo>
                  <a:lnTo>
                    <a:pt x="5143" y="289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6161349" y="952155"/>
              <a:ext cx="36130" cy="394531"/>
            </a:xfrm>
            <a:custGeom>
              <a:avLst/>
              <a:gdLst/>
              <a:ahLst/>
              <a:cxnLst/>
              <a:rect l="l" t="t" r="r" b="b"/>
              <a:pathLst>
                <a:path w="5143" h="56161" extrusionOk="0">
                  <a:moveTo>
                    <a:pt x="169" y="1"/>
                  </a:moveTo>
                  <a:lnTo>
                    <a:pt x="1" y="53270"/>
                  </a:lnTo>
                  <a:lnTo>
                    <a:pt x="5009" y="56161"/>
                  </a:lnTo>
                  <a:lnTo>
                    <a:pt x="5143" y="28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6104681" y="1120749"/>
              <a:ext cx="35659" cy="193138"/>
            </a:xfrm>
            <a:custGeom>
              <a:avLst/>
              <a:gdLst/>
              <a:ahLst/>
              <a:cxnLst/>
              <a:rect l="l" t="t" r="r" b="b"/>
              <a:pathLst>
                <a:path w="5076" h="27493" extrusionOk="0">
                  <a:moveTo>
                    <a:pt x="68" y="0"/>
                  </a:moveTo>
                  <a:lnTo>
                    <a:pt x="1" y="24602"/>
                  </a:lnTo>
                  <a:lnTo>
                    <a:pt x="5009" y="27492"/>
                  </a:lnTo>
                  <a:lnTo>
                    <a:pt x="5076" y="2857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6048012" y="997730"/>
              <a:ext cx="35659" cy="283325"/>
            </a:xfrm>
            <a:custGeom>
              <a:avLst/>
              <a:gdLst/>
              <a:ahLst/>
              <a:cxnLst/>
              <a:rect l="l" t="t" r="r" b="b"/>
              <a:pathLst>
                <a:path w="5076" h="40331" extrusionOk="0">
                  <a:moveTo>
                    <a:pt x="102" y="0"/>
                  </a:moveTo>
                  <a:lnTo>
                    <a:pt x="1" y="37440"/>
                  </a:lnTo>
                  <a:lnTo>
                    <a:pt x="4975" y="40330"/>
                  </a:lnTo>
                  <a:lnTo>
                    <a:pt x="5076" y="2857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5991343" y="880613"/>
              <a:ext cx="35898" cy="367611"/>
            </a:xfrm>
            <a:custGeom>
              <a:avLst/>
              <a:gdLst/>
              <a:ahLst/>
              <a:cxnLst/>
              <a:rect l="l" t="t" r="r" b="b"/>
              <a:pathLst>
                <a:path w="5110" h="52329" extrusionOk="0">
                  <a:moveTo>
                    <a:pt x="135" y="0"/>
                  </a:moveTo>
                  <a:lnTo>
                    <a:pt x="1" y="49472"/>
                  </a:lnTo>
                  <a:lnTo>
                    <a:pt x="4975" y="52329"/>
                  </a:lnTo>
                  <a:lnTo>
                    <a:pt x="5109" y="289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5934675" y="730672"/>
              <a:ext cx="36130" cy="484957"/>
            </a:xfrm>
            <a:custGeom>
              <a:avLst/>
              <a:gdLst/>
              <a:ahLst/>
              <a:cxnLst/>
              <a:rect l="l" t="t" r="r" b="b"/>
              <a:pathLst>
                <a:path w="5143" h="69033" extrusionOk="0">
                  <a:moveTo>
                    <a:pt x="169" y="1"/>
                  </a:moveTo>
                  <a:lnTo>
                    <a:pt x="1" y="66143"/>
                  </a:lnTo>
                  <a:lnTo>
                    <a:pt x="4975" y="69033"/>
                  </a:lnTo>
                  <a:lnTo>
                    <a:pt x="5143" y="285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5877774" y="581679"/>
              <a:ext cx="36600" cy="601122"/>
            </a:xfrm>
            <a:custGeom>
              <a:avLst/>
              <a:gdLst/>
              <a:ahLst/>
              <a:cxnLst/>
              <a:rect l="l" t="t" r="r" b="b"/>
              <a:pathLst>
                <a:path w="5210" h="85569" extrusionOk="0">
                  <a:moveTo>
                    <a:pt x="235" y="1"/>
                  </a:moveTo>
                  <a:lnTo>
                    <a:pt x="0" y="82678"/>
                  </a:lnTo>
                  <a:lnTo>
                    <a:pt x="4974" y="85568"/>
                  </a:lnTo>
                  <a:lnTo>
                    <a:pt x="5209" y="289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5821099" y="490775"/>
              <a:ext cx="36839" cy="659198"/>
            </a:xfrm>
            <a:custGeom>
              <a:avLst/>
              <a:gdLst/>
              <a:ahLst/>
              <a:cxnLst/>
              <a:rect l="l" t="t" r="r" b="b"/>
              <a:pathLst>
                <a:path w="5244" h="93836" extrusionOk="0">
                  <a:moveTo>
                    <a:pt x="270" y="0"/>
                  </a:moveTo>
                  <a:lnTo>
                    <a:pt x="1" y="90979"/>
                  </a:lnTo>
                  <a:lnTo>
                    <a:pt x="4975" y="93836"/>
                  </a:lnTo>
                  <a:lnTo>
                    <a:pt x="5244" y="2891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5764430" y="605763"/>
              <a:ext cx="36368" cy="511638"/>
            </a:xfrm>
            <a:custGeom>
              <a:avLst/>
              <a:gdLst/>
              <a:ahLst/>
              <a:cxnLst/>
              <a:rect l="l" t="t" r="r" b="b"/>
              <a:pathLst>
                <a:path w="5177" h="72831" extrusionOk="0">
                  <a:moveTo>
                    <a:pt x="203" y="1"/>
                  </a:moveTo>
                  <a:lnTo>
                    <a:pt x="1" y="69940"/>
                  </a:lnTo>
                  <a:lnTo>
                    <a:pt x="4975" y="72831"/>
                  </a:lnTo>
                  <a:lnTo>
                    <a:pt x="5177" y="2891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5707761" y="658891"/>
              <a:ext cx="36130" cy="425701"/>
            </a:xfrm>
            <a:custGeom>
              <a:avLst/>
              <a:gdLst/>
              <a:ahLst/>
              <a:cxnLst/>
              <a:rect l="l" t="t" r="r" b="b"/>
              <a:pathLst>
                <a:path w="5143" h="60598" extrusionOk="0">
                  <a:moveTo>
                    <a:pt x="135" y="1"/>
                  </a:moveTo>
                  <a:lnTo>
                    <a:pt x="1" y="57707"/>
                  </a:lnTo>
                  <a:lnTo>
                    <a:pt x="4975" y="60597"/>
                  </a:lnTo>
                  <a:lnTo>
                    <a:pt x="5143" y="289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5651093" y="682975"/>
              <a:ext cx="35898" cy="368798"/>
            </a:xfrm>
            <a:custGeom>
              <a:avLst/>
              <a:gdLst/>
              <a:ahLst/>
              <a:cxnLst/>
              <a:rect l="l" t="t" r="r" b="b"/>
              <a:pathLst>
                <a:path w="5110" h="52498" extrusionOk="0">
                  <a:moveTo>
                    <a:pt x="135" y="1"/>
                  </a:moveTo>
                  <a:lnTo>
                    <a:pt x="1" y="49641"/>
                  </a:lnTo>
                  <a:lnTo>
                    <a:pt x="4975" y="52497"/>
                  </a:lnTo>
                  <a:lnTo>
                    <a:pt x="5109" y="2857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5594192" y="535401"/>
              <a:ext cx="36361" cy="483777"/>
            </a:xfrm>
            <a:custGeom>
              <a:avLst/>
              <a:gdLst/>
              <a:ahLst/>
              <a:cxnLst/>
              <a:rect l="l" t="t" r="r" b="b"/>
              <a:pathLst>
                <a:path w="5176" h="68865" extrusionOk="0">
                  <a:moveTo>
                    <a:pt x="202" y="0"/>
                  </a:moveTo>
                  <a:lnTo>
                    <a:pt x="0" y="65974"/>
                  </a:lnTo>
                  <a:lnTo>
                    <a:pt x="4974" y="68864"/>
                  </a:lnTo>
                  <a:lnTo>
                    <a:pt x="5176" y="285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5537523" y="443310"/>
              <a:ext cx="36361" cy="543040"/>
            </a:xfrm>
            <a:custGeom>
              <a:avLst/>
              <a:gdLst/>
              <a:ahLst/>
              <a:cxnLst/>
              <a:rect l="l" t="t" r="r" b="b"/>
              <a:pathLst>
                <a:path w="5176" h="77301" extrusionOk="0">
                  <a:moveTo>
                    <a:pt x="202" y="1"/>
                  </a:moveTo>
                  <a:lnTo>
                    <a:pt x="0" y="74411"/>
                  </a:lnTo>
                  <a:lnTo>
                    <a:pt x="4974" y="77301"/>
                  </a:lnTo>
                  <a:lnTo>
                    <a:pt x="5176" y="285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5480848" y="554764"/>
              <a:ext cx="36130" cy="398781"/>
            </a:xfrm>
            <a:custGeom>
              <a:avLst/>
              <a:gdLst/>
              <a:ahLst/>
              <a:cxnLst/>
              <a:rect l="l" t="t" r="r" b="b"/>
              <a:pathLst>
                <a:path w="5143" h="56766" extrusionOk="0">
                  <a:moveTo>
                    <a:pt x="135" y="0"/>
                  </a:moveTo>
                  <a:lnTo>
                    <a:pt x="1" y="53909"/>
                  </a:lnTo>
                  <a:lnTo>
                    <a:pt x="4975" y="56765"/>
                  </a:lnTo>
                  <a:lnTo>
                    <a:pt x="5143" y="285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5463853" y="333042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1"/>
                  </a:moveTo>
                  <a:lnTo>
                    <a:pt x="0" y="1211"/>
                  </a:lnTo>
                  <a:lnTo>
                    <a:pt x="162767" y="95348"/>
                  </a:lnTo>
                  <a:lnTo>
                    <a:pt x="162767" y="941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5463853" y="507538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1"/>
                  </a:moveTo>
                  <a:lnTo>
                    <a:pt x="0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5463853" y="449450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1"/>
                  </a:moveTo>
                  <a:lnTo>
                    <a:pt x="0" y="1211"/>
                  </a:lnTo>
                  <a:lnTo>
                    <a:pt x="162767" y="95349"/>
                  </a:lnTo>
                  <a:lnTo>
                    <a:pt x="162767" y="941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5463853" y="391130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0"/>
                  </a:moveTo>
                  <a:lnTo>
                    <a:pt x="0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5463853" y="216635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1"/>
                  </a:moveTo>
                  <a:lnTo>
                    <a:pt x="0" y="1211"/>
                  </a:lnTo>
                  <a:lnTo>
                    <a:pt x="162767" y="95348"/>
                  </a:lnTo>
                  <a:lnTo>
                    <a:pt x="162767" y="941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5463853" y="914849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0"/>
                  </a:moveTo>
                  <a:lnTo>
                    <a:pt x="0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5463853" y="274723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0"/>
                  </a:moveTo>
                  <a:lnTo>
                    <a:pt x="0" y="1244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5463853" y="565858"/>
              <a:ext cx="1143438" cy="669595"/>
            </a:xfrm>
            <a:custGeom>
              <a:avLst/>
              <a:gdLst/>
              <a:ahLst/>
              <a:cxnLst/>
              <a:rect l="l" t="t" r="r" b="b"/>
              <a:pathLst>
                <a:path w="162767" h="95316" extrusionOk="0">
                  <a:moveTo>
                    <a:pt x="0" y="1"/>
                  </a:moveTo>
                  <a:lnTo>
                    <a:pt x="0" y="1211"/>
                  </a:lnTo>
                  <a:lnTo>
                    <a:pt x="162767" y="95315"/>
                  </a:lnTo>
                  <a:lnTo>
                    <a:pt x="162767" y="941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5463853" y="740353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1"/>
                  </a:moveTo>
                  <a:lnTo>
                    <a:pt x="0" y="1211"/>
                  </a:lnTo>
                  <a:lnTo>
                    <a:pt x="162767" y="95348"/>
                  </a:lnTo>
                  <a:lnTo>
                    <a:pt x="162767" y="941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5463853" y="856761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1"/>
                  </a:moveTo>
                  <a:lnTo>
                    <a:pt x="0" y="1211"/>
                  </a:lnTo>
                  <a:lnTo>
                    <a:pt x="162767" y="95348"/>
                  </a:lnTo>
                  <a:lnTo>
                    <a:pt x="162767" y="941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5463853" y="798441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0"/>
                  </a:moveTo>
                  <a:lnTo>
                    <a:pt x="0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5463853" y="623945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1"/>
                  </a:moveTo>
                  <a:lnTo>
                    <a:pt x="0" y="1210"/>
                  </a:lnTo>
                  <a:lnTo>
                    <a:pt x="162767" y="95348"/>
                  </a:lnTo>
                  <a:lnTo>
                    <a:pt x="162767" y="94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5463853" y="682265"/>
              <a:ext cx="1143438" cy="669827"/>
            </a:xfrm>
            <a:custGeom>
              <a:avLst/>
              <a:gdLst/>
              <a:ahLst/>
              <a:cxnLst/>
              <a:rect l="l" t="t" r="r" b="b"/>
              <a:pathLst>
                <a:path w="162767" h="95349" extrusionOk="0">
                  <a:moveTo>
                    <a:pt x="0" y="1"/>
                  </a:moveTo>
                  <a:lnTo>
                    <a:pt x="0" y="1211"/>
                  </a:lnTo>
                  <a:lnTo>
                    <a:pt x="162767" y="95349"/>
                  </a:lnTo>
                  <a:lnTo>
                    <a:pt x="162767" y="941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5075666" y="1771027"/>
              <a:ext cx="67531" cy="115400"/>
            </a:xfrm>
            <a:custGeom>
              <a:avLst/>
              <a:gdLst/>
              <a:ahLst/>
              <a:cxnLst/>
              <a:rect l="l" t="t" r="r" b="b"/>
              <a:pathLst>
                <a:path w="9613" h="16427" extrusionOk="0">
                  <a:moveTo>
                    <a:pt x="5143" y="0"/>
                  </a:moveTo>
                  <a:lnTo>
                    <a:pt x="1" y="3328"/>
                  </a:lnTo>
                  <a:cubicBezTo>
                    <a:pt x="1" y="3328"/>
                    <a:pt x="505" y="13578"/>
                    <a:pt x="3731" y="15561"/>
                  </a:cubicBezTo>
                  <a:cubicBezTo>
                    <a:pt x="4664" y="16135"/>
                    <a:pt x="5580" y="16427"/>
                    <a:pt x="6331" y="16427"/>
                  </a:cubicBezTo>
                  <a:cubicBezTo>
                    <a:pt x="8176" y="16427"/>
                    <a:pt x="9020" y="14660"/>
                    <a:pt x="6655" y="10957"/>
                  </a:cubicBezTo>
                  <a:cubicBezTo>
                    <a:pt x="5781" y="9579"/>
                    <a:pt x="5949" y="7563"/>
                    <a:pt x="5949" y="7562"/>
                  </a:cubicBezTo>
                  <a:lnTo>
                    <a:pt x="5949" y="7562"/>
                  </a:lnTo>
                  <a:cubicBezTo>
                    <a:pt x="5950" y="7563"/>
                    <a:pt x="7162" y="9667"/>
                    <a:pt x="8115" y="9667"/>
                  </a:cubicBezTo>
                  <a:cubicBezTo>
                    <a:pt x="8317" y="9667"/>
                    <a:pt x="8507" y="9573"/>
                    <a:pt x="8672" y="9344"/>
                  </a:cubicBezTo>
                  <a:cubicBezTo>
                    <a:pt x="9613" y="8067"/>
                    <a:pt x="5848" y="3731"/>
                    <a:pt x="5143" y="0"/>
                  </a:cubicBezTo>
                  <a:close/>
                </a:path>
              </a:pathLst>
            </a:custGeom>
            <a:solidFill>
              <a:srgbClr val="E5D3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5506821" y="1324864"/>
              <a:ext cx="74851" cy="111810"/>
            </a:xfrm>
            <a:custGeom>
              <a:avLst/>
              <a:gdLst/>
              <a:ahLst/>
              <a:cxnLst/>
              <a:rect l="l" t="t" r="r" b="b"/>
              <a:pathLst>
                <a:path w="10655" h="15916" extrusionOk="0">
                  <a:moveTo>
                    <a:pt x="6058" y="0"/>
                  </a:moveTo>
                  <a:cubicBezTo>
                    <a:pt x="5616" y="0"/>
                    <a:pt x="5279" y="605"/>
                    <a:pt x="5076" y="960"/>
                  </a:cubicBezTo>
                  <a:cubicBezTo>
                    <a:pt x="4706" y="1565"/>
                    <a:pt x="4336" y="2170"/>
                    <a:pt x="3967" y="2808"/>
                  </a:cubicBezTo>
                  <a:cubicBezTo>
                    <a:pt x="3328" y="3850"/>
                    <a:pt x="2656" y="4926"/>
                    <a:pt x="1984" y="6035"/>
                  </a:cubicBezTo>
                  <a:cubicBezTo>
                    <a:pt x="1984" y="6035"/>
                    <a:pt x="68" y="9127"/>
                    <a:pt x="1" y="12286"/>
                  </a:cubicBezTo>
                  <a:lnTo>
                    <a:pt x="4101" y="15916"/>
                  </a:lnTo>
                  <a:lnTo>
                    <a:pt x="5311" y="13462"/>
                  </a:lnTo>
                  <a:cubicBezTo>
                    <a:pt x="5311" y="13462"/>
                    <a:pt x="10655" y="9362"/>
                    <a:pt x="7731" y="6942"/>
                  </a:cubicBezTo>
                  <a:lnTo>
                    <a:pt x="4740" y="5094"/>
                  </a:lnTo>
                  <a:lnTo>
                    <a:pt x="6723" y="1094"/>
                  </a:lnTo>
                  <a:cubicBezTo>
                    <a:pt x="6857" y="724"/>
                    <a:pt x="6891" y="556"/>
                    <a:pt x="6521" y="220"/>
                  </a:cubicBezTo>
                  <a:cubicBezTo>
                    <a:pt x="6356" y="64"/>
                    <a:pt x="6202" y="0"/>
                    <a:pt x="6058" y="0"/>
                  </a:cubicBezTo>
                  <a:close/>
                </a:path>
              </a:pathLst>
            </a:custGeom>
            <a:solidFill>
              <a:srgbClr val="E5D3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5143196" y="2325700"/>
              <a:ext cx="127736" cy="73812"/>
            </a:xfrm>
            <a:custGeom>
              <a:avLst/>
              <a:gdLst/>
              <a:ahLst/>
              <a:cxnLst/>
              <a:rect l="l" t="t" r="r" b="b"/>
              <a:pathLst>
                <a:path w="18183" h="10507" extrusionOk="0">
                  <a:moveTo>
                    <a:pt x="12714" y="1"/>
                  </a:moveTo>
                  <a:cubicBezTo>
                    <a:pt x="11149" y="1"/>
                    <a:pt x="8951" y="360"/>
                    <a:pt x="6218" y="1711"/>
                  </a:cubicBezTo>
                  <a:cubicBezTo>
                    <a:pt x="1463" y="4089"/>
                    <a:pt x="330" y="4311"/>
                    <a:pt x="73" y="4311"/>
                  </a:cubicBezTo>
                  <a:cubicBezTo>
                    <a:pt x="14" y="4311"/>
                    <a:pt x="1" y="4299"/>
                    <a:pt x="1" y="4299"/>
                  </a:cubicBezTo>
                  <a:lnTo>
                    <a:pt x="1" y="9240"/>
                  </a:lnTo>
                  <a:cubicBezTo>
                    <a:pt x="1" y="9240"/>
                    <a:pt x="810" y="10507"/>
                    <a:pt x="2913" y="10507"/>
                  </a:cubicBezTo>
                  <a:cubicBezTo>
                    <a:pt x="3716" y="10507"/>
                    <a:pt x="4708" y="10322"/>
                    <a:pt x="5916" y="9811"/>
                  </a:cubicBezTo>
                  <a:cubicBezTo>
                    <a:pt x="10251" y="7929"/>
                    <a:pt x="18183" y="4266"/>
                    <a:pt x="15461" y="468"/>
                  </a:cubicBezTo>
                  <a:cubicBezTo>
                    <a:pt x="15461" y="468"/>
                    <a:pt x="14498" y="1"/>
                    <a:pt x="12714" y="1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5277315" y="2379207"/>
              <a:ext cx="127497" cy="73713"/>
            </a:xfrm>
            <a:custGeom>
              <a:avLst/>
              <a:gdLst/>
              <a:ahLst/>
              <a:cxnLst/>
              <a:rect l="l" t="t" r="r" b="b"/>
              <a:pathLst>
                <a:path w="18149" h="10493" extrusionOk="0">
                  <a:moveTo>
                    <a:pt x="12658" y="0"/>
                  </a:moveTo>
                  <a:cubicBezTo>
                    <a:pt x="11095" y="0"/>
                    <a:pt x="8905" y="364"/>
                    <a:pt x="6184" y="1724"/>
                  </a:cubicBezTo>
                  <a:cubicBezTo>
                    <a:pt x="1440" y="4069"/>
                    <a:pt x="323" y="4291"/>
                    <a:pt x="71" y="4291"/>
                  </a:cubicBezTo>
                  <a:cubicBezTo>
                    <a:pt x="12" y="4291"/>
                    <a:pt x="0" y="4279"/>
                    <a:pt x="0" y="4279"/>
                  </a:cubicBezTo>
                  <a:lnTo>
                    <a:pt x="0" y="9253"/>
                  </a:lnTo>
                  <a:cubicBezTo>
                    <a:pt x="0" y="9253"/>
                    <a:pt x="804" y="10493"/>
                    <a:pt x="2876" y="10493"/>
                  </a:cubicBezTo>
                  <a:cubicBezTo>
                    <a:pt x="3678" y="10493"/>
                    <a:pt x="4671" y="10307"/>
                    <a:pt x="5882" y="9790"/>
                  </a:cubicBezTo>
                  <a:cubicBezTo>
                    <a:pt x="10251" y="7908"/>
                    <a:pt x="18149" y="4279"/>
                    <a:pt x="15427" y="481"/>
                  </a:cubicBezTo>
                  <a:cubicBezTo>
                    <a:pt x="15427" y="481"/>
                    <a:pt x="14456" y="0"/>
                    <a:pt x="12658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5143196" y="1787080"/>
              <a:ext cx="198569" cy="629588"/>
            </a:xfrm>
            <a:custGeom>
              <a:avLst/>
              <a:gdLst/>
              <a:ahLst/>
              <a:cxnLst/>
              <a:rect l="l" t="t" r="r" b="b"/>
              <a:pathLst>
                <a:path w="28266" h="89621" extrusionOk="0">
                  <a:moveTo>
                    <a:pt x="1110" y="1"/>
                  </a:moveTo>
                  <a:lnTo>
                    <a:pt x="1" y="80964"/>
                  </a:lnTo>
                  <a:cubicBezTo>
                    <a:pt x="1020" y="82017"/>
                    <a:pt x="2189" y="82368"/>
                    <a:pt x="3294" y="82368"/>
                  </a:cubicBezTo>
                  <a:cubicBezTo>
                    <a:pt x="5505" y="82368"/>
                    <a:pt x="7462" y="80964"/>
                    <a:pt x="7462" y="80964"/>
                  </a:cubicBezTo>
                  <a:lnTo>
                    <a:pt x="13679" y="22250"/>
                  </a:lnTo>
                  <a:lnTo>
                    <a:pt x="19057" y="88694"/>
                  </a:lnTo>
                  <a:cubicBezTo>
                    <a:pt x="19942" y="89389"/>
                    <a:pt x="21066" y="89620"/>
                    <a:pt x="22171" y="89620"/>
                  </a:cubicBezTo>
                  <a:cubicBezTo>
                    <a:pt x="24382" y="89620"/>
                    <a:pt x="26518" y="88694"/>
                    <a:pt x="26518" y="88694"/>
                  </a:cubicBezTo>
                  <a:cubicBezTo>
                    <a:pt x="26518" y="88694"/>
                    <a:pt x="28265" y="24569"/>
                    <a:pt x="27492" y="6118"/>
                  </a:cubicBezTo>
                  <a:cubicBezTo>
                    <a:pt x="9041" y="6118"/>
                    <a:pt x="1110" y="1"/>
                    <a:pt x="1110" y="1"/>
                  </a:cubicBezTo>
                  <a:close/>
                </a:path>
              </a:pathLst>
            </a:custGeom>
            <a:solidFill>
              <a:srgbClr val="B93B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5196563" y="1308227"/>
              <a:ext cx="127967" cy="128445"/>
            </a:xfrm>
            <a:custGeom>
              <a:avLst/>
              <a:gdLst/>
              <a:ahLst/>
              <a:cxnLst/>
              <a:rect l="l" t="t" r="r" b="b"/>
              <a:pathLst>
                <a:path w="18216" h="18284" extrusionOk="0">
                  <a:moveTo>
                    <a:pt x="14284" y="0"/>
                  </a:moveTo>
                  <a:lnTo>
                    <a:pt x="11864" y="2857"/>
                  </a:lnTo>
                  <a:cubicBezTo>
                    <a:pt x="11864" y="2857"/>
                    <a:pt x="11322" y="2624"/>
                    <a:pt x="10746" y="2624"/>
                  </a:cubicBezTo>
                  <a:cubicBezTo>
                    <a:pt x="9837" y="2624"/>
                    <a:pt x="8842" y="3203"/>
                    <a:pt x="9747" y="6184"/>
                  </a:cubicBezTo>
                  <a:cubicBezTo>
                    <a:pt x="10150" y="7495"/>
                    <a:pt x="9848" y="8907"/>
                    <a:pt x="8906" y="9915"/>
                  </a:cubicBezTo>
                  <a:cubicBezTo>
                    <a:pt x="7838" y="11005"/>
                    <a:pt x="6217" y="12138"/>
                    <a:pt x="4073" y="12138"/>
                  </a:cubicBezTo>
                  <a:cubicBezTo>
                    <a:pt x="2912" y="12138"/>
                    <a:pt x="1598" y="11807"/>
                    <a:pt x="135" y="10957"/>
                  </a:cubicBezTo>
                  <a:lnTo>
                    <a:pt x="0" y="17343"/>
                  </a:lnTo>
                  <a:lnTo>
                    <a:pt x="10385" y="18284"/>
                  </a:lnTo>
                  <a:lnTo>
                    <a:pt x="10385" y="14923"/>
                  </a:lnTo>
                  <a:cubicBezTo>
                    <a:pt x="10385" y="14923"/>
                    <a:pt x="18216" y="14015"/>
                    <a:pt x="14284" y="0"/>
                  </a:cubicBezTo>
                  <a:close/>
                </a:path>
              </a:pathLst>
            </a:custGeom>
            <a:solidFill>
              <a:srgbClr val="E5D3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5158273" y="1236257"/>
              <a:ext cx="184203" cy="157241"/>
            </a:xfrm>
            <a:custGeom>
              <a:avLst/>
              <a:gdLst/>
              <a:ahLst/>
              <a:cxnLst/>
              <a:rect l="l" t="t" r="r" b="b"/>
              <a:pathLst>
                <a:path w="26221" h="22383" extrusionOk="0">
                  <a:moveTo>
                    <a:pt x="10431" y="0"/>
                  </a:moveTo>
                  <a:cubicBezTo>
                    <a:pt x="6016" y="0"/>
                    <a:pt x="0" y="1542"/>
                    <a:pt x="1216" y="10244"/>
                  </a:cubicBezTo>
                  <a:cubicBezTo>
                    <a:pt x="1216" y="10244"/>
                    <a:pt x="1888" y="16160"/>
                    <a:pt x="5618" y="21201"/>
                  </a:cubicBezTo>
                  <a:cubicBezTo>
                    <a:pt x="7070" y="22051"/>
                    <a:pt x="8376" y="22382"/>
                    <a:pt x="9532" y="22382"/>
                  </a:cubicBezTo>
                  <a:cubicBezTo>
                    <a:pt x="11667" y="22382"/>
                    <a:pt x="13288" y="21249"/>
                    <a:pt x="14356" y="20159"/>
                  </a:cubicBezTo>
                  <a:cubicBezTo>
                    <a:pt x="15298" y="19151"/>
                    <a:pt x="15600" y="17739"/>
                    <a:pt x="15197" y="16428"/>
                  </a:cubicBezTo>
                  <a:cubicBezTo>
                    <a:pt x="14292" y="13447"/>
                    <a:pt x="15287" y="12868"/>
                    <a:pt x="16196" y="12868"/>
                  </a:cubicBezTo>
                  <a:cubicBezTo>
                    <a:pt x="16772" y="12868"/>
                    <a:pt x="17314" y="13101"/>
                    <a:pt x="17314" y="13101"/>
                  </a:cubicBezTo>
                  <a:lnTo>
                    <a:pt x="19767" y="10244"/>
                  </a:lnTo>
                  <a:cubicBezTo>
                    <a:pt x="19767" y="10244"/>
                    <a:pt x="26220" y="2985"/>
                    <a:pt x="14793" y="464"/>
                  </a:cubicBezTo>
                  <a:cubicBezTo>
                    <a:pt x="14793" y="464"/>
                    <a:pt x="12853" y="0"/>
                    <a:pt x="10431" y="0"/>
                  </a:cubicBezTo>
                  <a:close/>
                </a:path>
              </a:pathLst>
            </a:custGeom>
            <a:solidFill>
              <a:srgbClr val="8D4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5062205" y="1402799"/>
              <a:ext cx="485666" cy="437531"/>
            </a:xfrm>
            <a:custGeom>
              <a:avLst/>
              <a:gdLst/>
              <a:ahLst/>
              <a:cxnLst/>
              <a:rect l="l" t="t" r="r" b="b"/>
              <a:pathLst>
                <a:path w="69134" h="62282" extrusionOk="0">
                  <a:moveTo>
                    <a:pt x="65335" y="1"/>
                  </a:moveTo>
                  <a:cubicBezTo>
                    <a:pt x="64197" y="1"/>
                    <a:pt x="63080" y="581"/>
                    <a:pt x="62446" y="1630"/>
                  </a:cubicBezTo>
                  <a:lnTo>
                    <a:pt x="54783" y="14300"/>
                  </a:lnTo>
                  <a:cubicBezTo>
                    <a:pt x="54453" y="14866"/>
                    <a:pt x="53875" y="15184"/>
                    <a:pt x="53269" y="15184"/>
                  </a:cubicBezTo>
                  <a:cubicBezTo>
                    <a:pt x="53011" y="15184"/>
                    <a:pt x="52748" y="15126"/>
                    <a:pt x="52498" y="15006"/>
                  </a:cubicBezTo>
                  <a:lnTo>
                    <a:pt x="39491" y="9091"/>
                  </a:lnTo>
                  <a:cubicBezTo>
                    <a:pt x="37743" y="7915"/>
                    <a:pt x="35760" y="7074"/>
                    <a:pt x="33643" y="6805"/>
                  </a:cubicBezTo>
                  <a:lnTo>
                    <a:pt x="30854" y="6402"/>
                  </a:lnTo>
                  <a:lnTo>
                    <a:pt x="29509" y="4823"/>
                  </a:lnTo>
                  <a:lnTo>
                    <a:pt x="19124" y="3882"/>
                  </a:lnTo>
                  <a:lnTo>
                    <a:pt x="17813" y="6032"/>
                  </a:lnTo>
                  <a:lnTo>
                    <a:pt x="15730" y="6032"/>
                  </a:lnTo>
                  <a:cubicBezTo>
                    <a:pt x="11025" y="6032"/>
                    <a:pt x="6958" y="9259"/>
                    <a:pt x="5882" y="13830"/>
                  </a:cubicBezTo>
                  <a:lnTo>
                    <a:pt x="1379" y="33020"/>
                  </a:lnTo>
                  <a:cubicBezTo>
                    <a:pt x="203" y="38129"/>
                    <a:pt x="1" y="43405"/>
                    <a:pt x="807" y="48581"/>
                  </a:cubicBezTo>
                  <a:lnTo>
                    <a:pt x="1984" y="56277"/>
                  </a:lnTo>
                  <a:cubicBezTo>
                    <a:pt x="2219" y="57689"/>
                    <a:pt x="3429" y="58697"/>
                    <a:pt x="4841" y="58697"/>
                  </a:cubicBezTo>
                  <a:cubicBezTo>
                    <a:pt x="6521" y="58697"/>
                    <a:pt x="7832" y="57286"/>
                    <a:pt x="7697" y="55605"/>
                  </a:cubicBezTo>
                  <a:lnTo>
                    <a:pt x="6723" y="44111"/>
                  </a:lnTo>
                  <a:cubicBezTo>
                    <a:pt x="6588" y="42330"/>
                    <a:pt x="6689" y="40515"/>
                    <a:pt x="7025" y="38767"/>
                  </a:cubicBezTo>
                  <a:lnTo>
                    <a:pt x="12537" y="19980"/>
                  </a:lnTo>
                  <a:lnTo>
                    <a:pt x="12705" y="54698"/>
                  </a:lnTo>
                  <a:cubicBezTo>
                    <a:pt x="18391" y="60773"/>
                    <a:pt x="24971" y="62281"/>
                    <a:pt x="30104" y="62281"/>
                  </a:cubicBezTo>
                  <a:cubicBezTo>
                    <a:pt x="35165" y="62281"/>
                    <a:pt x="38819" y="60815"/>
                    <a:pt x="38819" y="60815"/>
                  </a:cubicBezTo>
                  <a:lnTo>
                    <a:pt x="38819" y="48984"/>
                  </a:lnTo>
                  <a:lnTo>
                    <a:pt x="39289" y="21661"/>
                  </a:lnTo>
                  <a:cubicBezTo>
                    <a:pt x="39317" y="20705"/>
                    <a:pt x="40119" y="19994"/>
                    <a:pt x="41014" y="19994"/>
                  </a:cubicBezTo>
                  <a:cubicBezTo>
                    <a:pt x="41221" y="19994"/>
                    <a:pt x="41433" y="20032"/>
                    <a:pt x="41642" y="20115"/>
                  </a:cubicBezTo>
                  <a:lnTo>
                    <a:pt x="54413" y="25290"/>
                  </a:lnTo>
                  <a:cubicBezTo>
                    <a:pt x="54632" y="25378"/>
                    <a:pt x="54859" y="25420"/>
                    <a:pt x="55084" y="25420"/>
                  </a:cubicBezTo>
                  <a:cubicBezTo>
                    <a:pt x="55724" y="25420"/>
                    <a:pt x="56342" y="25080"/>
                    <a:pt x="56665" y="24484"/>
                  </a:cubicBezTo>
                  <a:lnTo>
                    <a:pt x="68193" y="5091"/>
                  </a:lnTo>
                  <a:cubicBezTo>
                    <a:pt x="69134" y="3512"/>
                    <a:pt x="68663" y="1495"/>
                    <a:pt x="67117" y="521"/>
                  </a:cubicBezTo>
                  <a:cubicBezTo>
                    <a:pt x="66565" y="168"/>
                    <a:pt x="65947" y="1"/>
                    <a:pt x="65335" y="1"/>
                  </a:cubicBezTo>
                  <a:close/>
                </a:path>
              </a:pathLst>
            </a:custGeom>
            <a:solidFill>
              <a:srgbClr val="C29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" name="Google Shape;804;p35"/>
          <p:cNvSpPr txBox="1">
            <a:spLocks noGrp="1"/>
          </p:cNvSpPr>
          <p:nvPr>
            <p:ph type="subTitle" idx="1"/>
          </p:nvPr>
        </p:nvSpPr>
        <p:spPr>
          <a:xfrm>
            <a:off x="1600650" y="3537073"/>
            <a:ext cx="2464144" cy="10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-US"/>
              <a:t>Takes long time to block</a:t>
            </a:r>
          </a:p>
          <a:p>
            <a:pPr marL="0" indent="0">
              <a:spcAft>
                <a:spcPts val="1600"/>
              </a:spcAft>
            </a:pPr>
            <a:r>
              <a:rPr lang="en-US" altLang="ko-KR"/>
              <a:t>Too much </a:t>
            </a:r>
            <a:r>
              <a:rPr lang="en-US"/>
              <a:t>Communication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36"/>
          <p:cNvSpPr txBox="1">
            <a:spLocks noGrp="1"/>
          </p:cNvSpPr>
          <p:nvPr>
            <p:ph type="title" idx="2"/>
          </p:nvPr>
        </p:nvSpPr>
        <p:spPr>
          <a:xfrm rot="212">
            <a:off x="2142975" y="2855738"/>
            <a:ext cx="4858200" cy="10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2800"/>
              <a:t>Difference between existing program and ours</a:t>
            </a:r>
          </a:p>
        </p:txBody>
      </p:sp>
      <p:sp>
        <p:nvSpPr>
          <p:cNvPr id="810" name="Google Shape;810;p36"/>
          <p:cNvSpPr txBox="1">
            <a:spLocks noGrp="1"/>
          </p:cNvSpPr>
          <p:nvPr>
            <p:ph type="title"/>
          </p:nvPr>
        </p:nvSpPr>
        <p:spPr>
          <a:xfrm>
            <a:off x="3743835" y="1206114"/>
            <a:ext cx="1658400" cy="1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3"/>
          <p:cNvSpPr txBox="1">
            <a:spLocks noGrp="1"/>
          </p:cNvSpPr>
          <p:nvPr>
            <p:ph type="title"/>
          </p:nvPr>
        </p:nvSpPr>
        <p:spPr>
          <a:xfrm>
            <a:off x="1640675" y="1554425"/>
            <a:ext cx="234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AdBlock</a:t>
            </a:r>
            <a:endParaRPr/>
          </a:p>
        </p:txBody>
      </p:sp>
      <p:sp>
        <p:nvSpPr>
          <p:cNvPr id="624" name="Google Shape;624;p33"/>
          <p:cNvSpPr txBox="1">
            <a:spLocks noGrp="1"/>
          </p:cNvSpPr>
          <p:nvPr>
            <p:ph type="body" idx="1"/>
          </p:nvPr>
        </p:nvSpPr>
        <p:spPr>
          <a:xfrm>
            <a:off x="1523675" y="2299876"/>
            <a:ext cx="2579700" cy="14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/>
              <a:t>■ </a:t>
            </a:r>
            <a:r>
              <a:rPr lang="en-US" altLang="ko-KR"/>
              <a:t>Block using blacklist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/>
              <a:t>■ </a:t>
            </a:r>
            <a:r>
              <a:rPr lang="en-US" altLang="ko-KR"/>
              <a:t>Block ALL AD</a:t>
            </a:r>
          </a:p>
        </p:txBody>
      </p:sp>
      <p:sp>
        <p:nvSpPr>
          <p:cNvPr id="625" name="Google Shape;625;p33"/>
          <p:cNvSpPr txBox="1">
            <a:spLocks noGrp="1"/>
          </p:cNvSpPr>
          <p:nvPr>
            <p:ph type="body" idx="2"/>
          </p:nvPr>
        </p:nvSpPr>
        <p:spPr>
          <a:xfrm>
            <a:off x="5040775" y="2299876"/>
            <a:ext cx="2579700" cy="14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/>
              <a:t>■ </a:t>
            </a:r>
            <a:r>
              <a:rPr lang="en-US" altLang="ko-KR"/>
              <a:t>Block using OCR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/>
              <a:t>■ </a:t>
            </a:r>
            <a:r>
              <a:rPr lang="en-US" altLang="ko-KR"/>
              <a:t>Block only illegal AD</a:t>
            </a:r>
          </a:p>
        </p:txBody>
      </p:sp>
      <p:sp>
        <p:nvSpPr>
          <p:cNvPr id="626" name="Google Shape;626;p33"/>
          <p:cNvSpPr txBox="1">
            <a:spLocks noGrp="1"/>
          </p:cNvSpPr>
          <p:nvPr>
            <p:ph type="title" idx="3"/>
          </p:nvPr>
        </p:nvSpPr>
        <p:spPr>
          <a:xfrm>
            <a:off x="5157775" y="1554425"/>
            <a:ext cx="234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/>
              <a:t>MAdBlock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" name="Google Shape;2494;p42"/>
          <p:cNvSpPr txBox="1">
            <a:spLocks noGrp="1"/>
          </p:cNvSpPr>
          <p:nvPr>
            <p:ph type="title" idx="2"/>
          </p:nvPr>
        </p:nvSpPr>
        <p:spPr>
          <a:xfrm rot="212">
            <a:off x="2142975" y="2855738"/>
            <a:ext cx="4858200" cy="10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/>
              <a:t>How does it work?</a:t>
            </a:r>
          </a:p>
        </p:txBody>
      </p:sp>
      <p:sp>
        <p:nvSpPr>
          <p:cNvPr id="2495" name="Google Shape;2495;p42"/>
          <p:cNvSpPr txBox="1">
            <a:spLocks noGrp="1"/>
          </p:cNvSpPr>
          <p:nvPr>
            <p:ph type="title"/>
          </p:nvPr>
        </p:nvSpPr>
        <p:spPr>
          <a:xfrm>
            <a:off x="3743835" y="1206114"/>
            <a:ext cx="1658400" cy="1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544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34"/>
          <p:cNvSpPr txBox="1">
            <a:spLocks noGrp="1"/>
          </p:cNvSpPr>
          <p:nvPr>
            <p:ph type="title"/>
          </p:nvPr>
        </p:nvSpPr>
        <p:spPr>
          <a:xfrm>
            <a:off x="606525" y="555295"/>
            <a:ext cx="425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Structure Factor</a:t>
            </a:r>
            <a:endParaRPr/>
          </a:p>
        </p:txBody>
      </p:sp>
      <p:sp>
        <p:nvSpPr>
          <p:cNvPr id="632" name="Google Shape;632;p34"/>
          <p:cNvSpPr txBox="1">
            <a:spLocks noGrp="1"/>
          </p:cNvSpPr>
          <p:nvPr>
            <p:ph type="title" idx="2"/>
          </p:nvPr>
        </p:nvSpPr>
        <p:spPr>
          <a:xfrm>
            <a:off x="852688" y="2852470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</a:rPr>
              <a:t>OpenCV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33" name="Google Shape;633;p34"/>
          <p:cNvSpPr txBox="1">
            <a:spLocks noGrp="1"/>
          </p:cNvSpPr>
          <p:nvPr>
            <p:ph type="subTitle" idx="1"/>
          </p:nvPr>
        </p:nvSpPr>
        <p:spPr>
          <a:xfrm>
            <a:off x="852700" y="3196578"/>
            <a:ext cx="23208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Preprocessing</a:t>
            </a:r>
            <a:endParaRPr/>
          </a:p>
        </p:txBody>
      </p:sp>
      <p:sp>
        <p:nvSpPr>
          <p:cNvPr id="634" name="Google Shape;634;p34"/>
          <p:cNvSpPr txBox="1">
            <a:spLocks noGrp="1"/>
          </p:cNvSpPr>
          <p:nvPr>
            <p:ph type="title" idx="3"/>
          </p:nvPr>
        </p:nvSpPr>
        <p:spPr>
          <a:xfrm>
            <a:off x="3411589" y="2852470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</a:rPr>
              <a:t>OCR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35" name="Google Shape;635;p34"/>
          <p:cNvSpPr txBox="1">
            <a:spLocks noGrp="1"/>
          </p:cNvSpPr>
          <p:nvPr>
            <p:ph type="subTitle" idx="4"/>
          </p:nvPr>
        </p:nvSpPr>
        <p:spPr>
          <a:xfrm>
            <a:off x="3411597" y="3196578"/>
            <a:ext cx="23208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Extract keyword</a:t>
            </a:r>
            <a:endParaRPr/>
          </a:p>
        </p:txBody>
      </p:sp>
      <p:sp>
        <p:nvSpPr>
          <p:cNvPr id="636" name="Google Shape;636;p34"/>
          <p:cNvSpPr txBox="1">
            <a:spLocks noGrp="1"/>
          </p:cNvSpPr>
          <p:nvPr>
            <p:ph type="title" idx="5"/>
          </p:nvPr>
        </p:nvSpPr>
        <p:spPr>
          <a:xfrm>
            <a:off x="5970500" y="2852470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</a:rPr>
              <a:t>Machine Learning</a:t>
            </a:r>
            <a:br>
              <a:rPr lang="en-US">
                <a:solidFill>
                  <a:schemeClr val="accent5"/>
                </a:solidFill>
              </a:rPr>
            </a:br>
            <a:endParaRPr>
              <a:solidFill>
                <a:schemeClr val="accent5"/>
              </a:solidFill>
            </a:endParaRPr>
          </a:p>
        </p:txBody>
      </p:sp>
      <p:sp>
        <p:nvSpPr>
          <p:cNvPr id="637" name="Google Shape;637;p34"/>
          <p:cNvSpPr txBox="1">
            <a:spLocks noGrp="1"/>
          </p:cNvSpPr>
          <p:nvPr>
            <p:ph type="subTitle" idx="6"/>
          </p:nvPr>
        </p:nvSpPr>
        <p:spPr>
          <a:xfrm>
            <a:off x="5970504" y="3196578"/>
            <a:ext cx="23208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Classify AD</a:t>
            </a:r>
            <a:endParaRPr/>
          </a:p>
        </p:txBody>
      </p:sp>
      <p:sp>
        <p:nvSpPr>
          <p:cNvPr id="638" name="Google Shape;638;p34"/>
          <p:cNvSpPr/>
          <p:nvPr/>
        </p:nvSpPr>
        <p:spPr>
          <a:xfrm>
            <a:off x="1782250" y="2069025"/>
            <a:ext cx="461697" cy="572714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" name="Google Shape;639;p34"/>
          <p:cNvGrpSpPr/>
          <p:nvPr/>
        </p:nvGrpSpPr>
        <p:grpSpPr>
          <a:xfrm>
            <a:off x="4283829" y="2041992"/>
            <a:ext cx="578978" cy="651124"/>
            <a:chOff x="2523000" y="1954875"/>
            <a:chExt cx="262325" cy="295000"/>
          </a:xfrm>
        </p:grpSpPr>
        <p:sp>
          <p:nvSpPr>
            <p:cNvPr id="640" name="Google Shape;640;p34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" name="Google Shape;642;p34"/>
          <p:cNvSpPr/>
          <p:nvPr/>
        </p:nvSpPr>
        <p:spPr>
          <a:xfrm>
            <a:off x="6928024" y="2052820"/>
            <a:ext cx="405744" cy="629445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4" name="Google Shape;3894;p53"/>
          <p:cNvGrpSpPr/>
          <p:nvPr/>
        </p:nvGrpSpPr>
        <p:grpSpPr>
          <a:xfrm>
            <a:off x="1098930" y="1445375"/>
            <a:ext cx="4306989" cy="2996589"/>
            <a:chOff x="2438475" y="1583825"/>
            <a:chExt cx="4306989" cy="2996589"/>
          </a:xfrm>
        </p:grpSpPr>
        <p:grpSp>
          <p:nvGrpSpPr>
            <p:cNvPr id="3895" name="Google Shape;3895;p53"/>
            <p:cNvGrpSpPr/>
            <p:nvPr/>
          </p:nvGrpSpPr>
          <p:grpSpPr>
            <a:xfrm>
              <a:off x="2635771" y="1786044"/>
              <a:ext cx="3895716" cy="2591538"/>
              <a:chOff x="2691784" y="1805334"/>
              <a:chExt cx="3761071" cy="2501708"/>
            </a:xfrm>
          </p:grpSpPr>
          <p:sp>
            <p:nvSpPr>
              <p:cNvPr id="3896" name="Google Shape;3896;p53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53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53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53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53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53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53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03" name="Google Shape;3903;p53"/>
            <p:cNvSpPr/>
            <p:nvPr/>
          </p:nvSpPr>
          <p:spPr>
            <a:xfrm>
              <a:off x="4829917" y="1583825"/>
              <a:ext cx="443700" cy="4437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6302064" y="2188906"/>
              <a:ext cx="443400" cy="4434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3301036" y="2857491"/>
              <a:ext cx="448500" cy="4485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2438475" y="3497973"/>
              <a:ext cx="442200" cy="4422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5158144" y="4132814"/>
              <a:ext cx="447600" cy="4476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8" name="Google Shape;3908;p53"/>
          <p:cNvSpPr txBox="1">
            <a:spLocks noGrp="1"/>
          </p:cNvSpPr>
          <p:nvPr>
            <p:ph type="subTitle" idx="4294967295"/>
          </p:nvPr>
        </p:nvSpPr>
        <p:spPr>
          <a:xfrm>
            <a:off x="3556142" y="1509167"/>
            <a:ext cx="308400" cy="3138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 sz="1400"/>
          </a:p>
        </p:txBody>
      </p:sp>
      <p:sp>
        <p:nvSpPr>
          <p:cNvPr id="3909" name="Google Shape;3909;p53"/>
          <p:cNvSpPr txBox="1">
            <a:spLocks noGrp="1"/>
          </p:cNvSpPr>
          <p:nvPr>
            <p:ph type="subTitle" idx="4294967295"/>
          </p:nvPr>
        </p:nvSpPr>
        <p:spPr>
          <a:xfrm>
            <a:off x="5025060" y="2115418"/>
            <a:ext cx="318600" cy="3138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 sz="1400"/>
          </a:p>
        </p:txBody>
      </p:sp>
      <p:sp>
        <p:nvSpPr>
          <p:cNvPr id="3910" name="Google Shape;3910;p53"/>
          <p:cNvSpPr txBox="1">
            <a:spLocks noGrp="1"/>
          </p:cNvSpPr>
          <p:nvPr>
            <p:ph type="subTitle" idx="4294967295"/>
          </p:nvPr>
        </p:nvSpPr>
        <p:spPr>
          <a:xfrm>
            <a:off x="2026267" y="2786177"/>
            <a:ext cx="318600" cy="3138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 sz="1400"/>
          </a:p>
        </p:txBody>
      </p:sp>
      <p:sp>
        <p:nvSpPr>
          <p:cNvPr id="3911" name="Google Shape;3911;p53"/>
          <p:cNvSpPr txBox="1">
            <a:spLocks noGrp="1"/>
          </p:cNvSpPr>
          <p:nvPr>
            <p:ph type="subTitle" idx="4294967295"/>
          </p:nvPr>
        </p:nvSpPr>
        <p:spPr>
          <a:xfrm>
            <a:off x="1160841" y="3423858"/>
            <a:ext cx="318600" cy="3138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 sz="1400"/>
          </a:p>
        </p:txBody>
      </p:sp>
      <p:sp>
        <p:nvSpPr>
          <p:cNvPr id="3912" name="Google Shape;3912;p53"/>
          <p:cNvSpPr txBox="1">
            <a:spLocks noGrp="1"/>
          </p:cNvSpPr>
          <p:nvPr>
            <p:ph type="subTitle" idx="4294967295"/>
          </p:nvPr>
        </p:nvSpPr>
        <p:spPr>
          <a:xfrm>
            <a:off x="3882911" y="4062098"/>
            <a:ext cx="318600" cy="3138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 sz="1400"/>
          </a:p>
        </p:txBody>
      </p:sp>
      <p:sp>
        <p:nvSpPr>
          <p:cNvPr id="3913" name="Google Shape;3913;p53"/>
          <p:cNvSpPr txBox="1">
            <a:spLocks noGrp="1"/>
          </p:cNvSpPr>
          <p:nvPr>
            <p:ph type="title"/>
          </p:nvPr>
        </p:nvSpPr>
        <p:spPr>
          <a:xfrm>
            <a:off x="711600" y="570550"/>
            <a:ext cx="3223500" cy="572700"/>
          </a:xfrm>
          <a:prstGeom prst="rect">
            <a:avLst/>
          </a:prstGeom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3914" name="Google Shape;3914;p53"/>
          <p:cNvSpPr txBox="1">
            <a:spLocks noGrp="1"/>
          </p:cNvSpPr>
          <p:nvPr>
            <p:ph type="subTitle" idx="4294967295"/>
          </p:nvPr>
        </p:nvSpPr>
        <p:spPr>
          <a:xfrm>
            <a:off x="3416902" y="3560273"/>
            <a:ext cx="21660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/>
              <a:t>Distribute MAdBlock</a:t>
            </a:r>
            <a:endParaRPr sz="1400"/>
          </a:p>
        </p:txBody>
      </p:sp>
      <p:sp>
        <p:nvSpPr>
          <p:cNvPr id="3915" name="Google Shape;3915;p53"/>
          <p:cNvSpPr txBox="1">
            <a:spLocks noGrp="1"/>
          </p:cNvSpPr>
          <p:nvPr>
            <p:ph type="subTitle" idx="4294967295"/>
          </p:nvPr>
        </p:nvSpPr>
        <p:spPr>
          <a:xfrm>
            <a:off x="2210391" y="2931317"/>
            <a:ext cx="16932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r">
              <a:buClr>
                <a:schemeClr val="dk1"/>
              </a:buClr>
              <a:buSzPts val="1100"/>
              <a:buNone/>
            </a:pPr>
            <a:r>
              <a:rPr lang="en-US"/>
              <a:t>Tesseract OCR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Extract keyword</a:t>
            </a:r>
            <a:endParaRPr sz="140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3916" name="Google Shape;3916;p53"/>
          <p:cNvSpPr txBox="1">
            <a:spLocks noGrp="1"/>
          </p:cNvSpPr>
          <p:nvPr>
            <p:ph type="subTitle" idx="4294967295"/>
          </p:nvPr>
        </p:nvSpPr>
        <p:spPr>
          <a:xfrm>
            <a:off x="1151509" y="1693941"/>
            <a:ext cx="21660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err="1"/>
              <a:t>Javascript</a:t>
            </a:r>
            <a:r>
              <a:rPr lang="en-US" sz="1400"/>
              <a:t> Worker execute</a:t>
            </a:r>
            <a:r>
              <a:rPr lang="en-US"/>
              <a:t> on background</a:t>
            </a:r>
            <a:endParaRPr sz="1400"/>
          </a:p>
        </p:txBody>
      </p:sp>
      <p:sp>
        <p:nvSpPr>
          <p:cNvPr id="3917" name="Google Shape;3917;p53"/>
          <p:cNvSpPr txBox="1">
            <a:spLocks noGrp="1"/>
          </p:cNvSpPr>
          <p:nvPr>
            <p:ph type="subTitle" idx="4294967295"/>
          </p:nvPr>
        </p:nvSpPr>
        <p:spPr>
          <a:xfrm>
            <a:off x="68509" y="2260429"/>
            <a:ext cx="2166000" cy="4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Classify advertisement by using Machine Learning</a:t>
            </a:r>
            <a:endParaRPr sz="1400"/>
          </a:p>
        </p:txBody>
      </p:sp>
      <p:sp>
        <p:nvSpPr>
          <p:cNvPr id="3918" name="Google Shape;3918;p53"/>
          <p:cNvSpPr txBox="1">
            <a:spLocks noGrp="1"/>
          </p:cNvSpPr>
          <p:nvPr>
            <p:ph type="subTitle" idx="4294967295"/>
          </p:nvPr>
        </p:nvSpPr>
        <p:spPr>
          <a:xfrm>
            <a:off x="3664520" y="2137918"/>
            <a:ext cx="1821900" cy="4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>
                <a:solidFill>
                  <a:schemeClr val="lt1"/>
                </a:solidFill>
              </a:rPr>
              <a:t>OpenCv</a:t>
            </a:r>
            <a:r>
              <a:rPr lang="en-US">
                <a:solidFill>
                  <a:schemeClr val="lt1"/>
                </a:solidFill>
              </a:rPr>
              <a:t> for preprocessing</a:t>
            </a:r>
            <a:endParaRPr/>
          </a:p>
        </p:txBody>
      </p:sp>
      <p:cxnSp>
        <p:nvCxnSpPr>
          <p:cNvPr id="3919" name="Google Shape;3919;p53"/>
          <p:cNvCxnSpPr/>
          <p:nvPr/>
        </p:nvCxnSpPr>
        <p:spPr>
          <a:xfrm>
            <a:off x="3944450" y="570550"/>
            <a:ext cx="52509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20" name="Google Shape;3920;p53"/>
          <p:cNvCxnSpPr/>
          <p:nvPr/>
        </p:nvCxnSpPr>
        <p:spPr>
          <a:xfrm>
            <a:off x="-68200" y="856888"/>
            <a:ext cx="7794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8" name="개체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2044421"/>
              </p:ext>
            </p:extLst>
          </p:nvPr>
        </p:nvGraphicFramePr>
        <p:xfrm>
          <a:off x="5996930" y="856888"/>
          <a:ext cx="2008222" cy="1454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0" name="Image" r:id="rId4" imgW="7098120" imgH="5142600" progId="Photoshop.Image.13">
                  <p:embed/>
                </p:oleObj>
              </mc:Choice>
              <mc:Fallback>
                <p:oleObj name="Image" r:id="rId4" imgW="7098120" imgH="5142600" progId="Photoshop.Image.13">
                  <p:embed/>
                  <p:pic>
                    <p:nvPicPr>
                      <p:cNvPr id="38" name="개체 3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96930" y="856888"/>
                        <a:ext cx="2008222" cy="1454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개체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8240762"/>
              </p:ext>
            </p:extLst>
          </p:nvPr>
        </p:nvGraphicFramePr>
        <p:xfrm>
          <a:off x="6723532" y="1178507"/>
          <a:ext cx="2039254" cy="14690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1" name="Image" r:id="rId6" imgW="7034760" imgH="5066640" progId="Photoshop.Image.13">
                  <p:embed/>
                </p:oleObj>
              </mc:Choice>
              <mc:Fallback>
                <p:oleObj name="Image" r:id="rId6" imgW="7034760" imgH="5066640" progId="Photoshop.Image.13">
                  <p:embed/>
                  <p:pic>
                    <p:nvPicPr>
                      <p:cNvPr id="39" name="개체 38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723532" y="1178507"/>
                        <a:ext cx="2039254" cy="14690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개체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7271558"/>
              </p:ext>
            </p:extLst>
          </p:nvPr>
        </p:nvGraphicFramePr>
        <p:xfrm>
          <a:off x="6265929" y="2141885"/>
          <a:ext cx="1997196" cy="1438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2" name="Image" r:id="rId8" imgW="7034760" imgH="5066640" progId="Photoshop.Image.13">
                  <p:embed/>
                </p:oleObj>
              </mc:Choice>
              <mc:Fallback>
                <p:oleObj name="Image" r:id="rId8" imgW="7034760" imgH="5066640" progId="Photoshop.Image.13">
                  <p:embed/>
                  <p:pic>
                    <p:nvPicPr>
                      <p:cNvPr id="40" name="개체 3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265929" y="2141885"/>
                        <a:ext cx="1997196" cy="1438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개체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7573086"/>
              </p:ext>
            </p:extLst>
          </p:nvPr>
        </p:nvGraphicFramePr>
        <p:xfrm>
          <a:off x="6745897" y="2752969"/>
          <a:ext cx="2016889" cy="145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3" name="Image" r:id="rId10" imgW="7034760" imgH="5066640" progId="Photoshop.Image.13">
                  <p:embed/>
                </p:oleObj>
              </mc:Choice>
              <mc:Fallback>
                <p:oleObj name="Image" r:id="rId10" imgW="7034760" imgH="5066640" progId="Photoshop.Image.13">
                  <p:embed/>
                  <p:pic>
                    <p:nvPicPr>
                      <p:cNvPr id="41" name="개체 4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45897" y="2752969"/>
                        <a:ext cx="2016889" cy="145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개체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0965493"/>
              </p:ext>
            </p:extLst>
          </p:nvPr>
        </p:nvGraphicFramePr>
        <p:xfrm>
          <a:off x="6033773" y="3399575"/>
          <a:ext cx="2023676" cy="1466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4" name="Image" r:id="rId12" imgW="7098120" imgH="5142600" progId="Photoshop.Image.13">
                  <p:embed/>
                </p:oleObj>
              </mc:Choice>
              <mc:Fallback>
                <p:oleObj name="Image" r:id="rId12" imgW="7098120" imgH="5142600" progId="Photoshop.Image.13">
                  <p:embed/>
                  <p:pic>
                    <p:nvPicPr>
                      <p:cNvPr id="42" name="개체 4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033773" y="3399575"/>
                        <a:ext cx="2023676" cy="14660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" name="Google Shape;2494;p42"/>
          <p:cNvSpPr txBox="1">
            <a:spLocks noGrp="1"/>
          </p:cNvSpPr>
          <p:nvPr>
            <p:ph type="title" idx="2"/>
          </p:nvPr>
        </p:nvSpPr>
        <p:spPr>
          <a:xfrm rot="212">
            <a:off x="2142975" y="2855738"/>
            <a:ext cx="4858200" cy="10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/>
              <a:t>What have we done?</a:t>
            </a:r>
          </a:p>
        </p:txBody>
      </p:sp>
      <p:sp>
        <p:nvSpPr>
          <p:cNvPr id="2495" name="Google Shape;2495;p42"/>
          <p:cNvSpPr txBox="1">
            <a:spLocks noGrp="1"/>
          </p:cNvSpPr>
          <p:nvPr>
            <p:ph type="title"/>
          </p:nvPr>
        </p:nvSpPr>
        <p:spPr>
          <a:xfrm>
            <a:off x="3743835" y="1206114"/>
            <a:ext cx="1658400" cy="1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0305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9" name="Google Shape;2599;p46"/>
          <p:cNvGrpSpPr/>
          <p:nvPr/>
        </p:nvGrpSpPr>
        <p:grpSpPr>
          <a:xfrm>
            <a:off x="-657225" y="709750"/>
            <a:ext cx="9883200" cy="263725"/>
            <a:chOff x="-657225" y="709750"/>
            <a:chExt cx="9883200" cy="263725"/>
          </a:xfrm>
        </p:grpSpPr>
        <p:cxnSp>
          <p:nvCxnSpPr>
            <p:cNvPr id="2600" name="Google Shape;2600;p46"/>
            <p:cNvCxnSpPr/>
            <p:nvPr/>
          </p:nvCxnSpPr>
          <p:spPr>
            <a:xfrm>
              <a:off x="-657225" y="973475"/>
              <a:ext cx="98832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1" name="Google Shape;2601;p46"/>
            <p:cNvCxnSpPr/>
            <p:nvPr/>
          </p:nvCxnSpPr>
          <p:spPr>
            <a:xfrm>
              <a:off x="-657225" y="709750"/>
              <a:ext cx="98832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2" name="Google Shape;2602;p46"/>
            <p:cNvCxnSpPr/>
            <p:nvPr/>
          </p:nvCxnSpPr>
          <p:spPr>
            <a:xfrm>
              <a:off x="-657225" y="842831"/>
              <a:ext cx="98832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03" name="Google Shape;2603;p46"/>
          <p:cNvSpPr txBox="1">
            <a:spLocks noGrp="1"/>
          </p:cNvSpPr>
          <p:nvPr>
            <p:ph type="title"/>
          </p:nvPr>
        </p:nvSpPr>
        <p:spPr>
          <a:xfrm>
            <a:off x="1761150" y="554700"/>
            <a:ext cx="5621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Status</a:t>
            </a:r>
            <a:endParaRPr/>
          </a:p>
        </p:txBody>
      </p:sp>
      <p:sp>
        <p:nvSpPr>
          <p:cNvPr id="2604" name="Google Shape;2604;p46"/>
          <p:cNvSpPr/>
          <p:nvPr/>
        </p:nvSpPr>
        <p:spPr>
          <a:xfrm>
            <a:off x="4693311" y="3843882"/>
            <a:ext cx="132929" cy="111715"/>
          </a:xfrm>
          <a:custGeom>
            <a:avLst/>
            <a:gdLst/>
            <a:ahLst/>
            <a:cxnLst/>
            <a:rect l="l" t="t" r="r" b="b"/>
            <a:pathLst>
              <a:path w="12432" h="10448" extrusionOk="0">
                <a:moveTo>
                  <a:pt x="4963" y="0"/>
                </a:moveTo>
                <a:cubicBezTo>
                  <a:pt x="2239" y="0"/>
                  <a:pt x="0" y="2356"/>
                  <a:pt x="0" y="5120"/>
                </a:cubicBezTo>
                <a:cubicBezTo>
                  <a:pt x="0" y="8227"/>
                  <a:pt x="2220" y="10447"/>
                  <a:pt x="5328" y="10447"/>
                </a:cubicBezTo>
                <a:cubicBezTo>
                  <a:pt x="9989" y="10447"/>
                  <a:pt x="12431" y="4898"/>
                  <a:pt x="8879" y="1568"/>
                </a:cubicBezTo>
                <a:cubicBezTo>
                  <a:pt x="7991" y="458"/>
                  <a:pt x="6660" y="14"/>
                  <a:pt x="5328" y="14"/>
                </a:cubicBezTo>
                <a:cubicBezTo>
                  <a:pt x="5205" y="5"/>
                  <a:pt x="5084" y="0"/>
                  <a:pt x="496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46"/>
          <p:cNvSpPr/>
          <p:nvPr/>
        </p:nvSpPr>
        <p:spPr>
          <a:xfrm>
            <a:off x="4693311" y="3152629"/>
            <a:ext cx="132929" cy="112025"/>
          </a:xfrm>
          <a:custGeom>
            <a:avLst/>
            <a:gdLst/>
            <a:ahLst/>
            <a:cxnLst/>
            <a:rect l="l" t="t" r="r" b="b"/>
            <a:pathLst>
              <a:path w="12432" h="10477" extrusionOk="0">
                <a:moveTo>
                  <a:pt x="5852" y="1"/>
                </a:moveTo>
                <a:cubicBezTo>
                  <a:pt x="5678" y="1"/>
                  <a:pt x="5503" y="15"/>
                  <a:pt x="5328" y="44"/>
                </a:cubicBezTo>
                <a:cubicBezTo>
                  <a:pt x="5205" y="34"/>
                  <a:pt x="5084" y="30"/>
                  <a:pt x="4963" y="30"/>
                </a:cubicBezTo>
                <a:cubicBezTo>
                  <a:pt x="2239" y="30"/>
                  <a:pt x="0" y="2386"/>
                  <a:pt x="0" y="5149"/>
                </a:cubicBezTo>
                <a:cubicBezTo>
                  <a:pt x="0" y="8035"/>
                  <a:pt x="2220" y="10477"/>
                  <a:pt x="5328" y="10477"/>
                </a:cubicBezTo>
                <a:cubicBezTo>
                  <a:pt x="9989" y="10477"/>
                  <a:pt x="12431" y="4705"/>
                  <a:pt x="8879" y="1376"/>
                </a:cubicBezTo>
                <a:cubicBezTo>
                  <a:pt x="8108" y="604"/>
                  <a:pt x="7002" y="1"/>
                  <a:pt x="58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46"/>
          <p:cNvSpPr/>
          <p:nvPr/>
        </p:nvSpPr>
        <p:spPr>
          <a:xfrm>
            <a:off x="4693311" y="2455501"/>
            <a:ext cx="132929" cy="113939"/>
          </a:xfrm>
          <a:custGeom>
            <a:avLst/>
            <a:gdLst/>
            <a:ahLst/>
            <a:cxnLst/>
            <a:rect l="l" t="t" r="r" b="b"/>
            <a:pathLst>
              <a:path w="12432" h="10656" extrusionOk="0">
                <a:moveTo>
                  <a:pt x="5328" y="0"/>
                </a:moveTo>
                <a:cubicBezTo>
                  <a:pt x="2442" y="0"/>
                  <a:pt x="0" y="2442"/>
                  <a:pt x="0" y="5328"/>
                </a:cubicBezTo>
                <a:cubicBezTo>
                  <a:pt x="0" y="8214"/>
                  <a:pt x="2220" y="10655"/>
                  <a:pt x="5328" y="10655"/>
                </a:cubicBezTo>
                <a:cubicBezTo>
                  <a:pt x="9989" y="10655"/>
                  <a:pt x="12431" y="4884"/>
                  <a:pt x="8879" y="1554"/>
                </a:cubicBezTo>
                <a:cubicBezTo>
                  <a:pt x="7991" y="444"/>
                  <a:pt x="6660" y="0"/>
                  <a:pt x="5328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46"/>
          <p:cNvSpPr/>
          <p:nvPr/>
        </p:nvSpPr>
        <p:spPr>
          <a:xfrm>
            <a:off x="4693311" y="1762766"/>
            <a:ext cx="132929" cy="111865"/>
          </a:xfrm>
          <a:custGeom>
            <a:avLst/>
            <a:gdLst/>
            <a:ahLst/>
            <a:cxnLst/>
            <a:rect l="l" t="t" r="r" b="b"/>
            <a:pathLst>
              <a:path w="12432" h="10462" extrusionOk="0">
                <a:moveTo>
                  <a:pt x="4963" y="1"/>
                </a:moveTo>
                <a:cubicBezTo>
                  <a:pt x="2239" y="1"/>
                  <a:pt x="0" y="2357"/>
                  <a:pt x="0" y="5120"/>
                </a:cubicBezTo>
                <a:cubicBezTo>
                  <a:pt x="0" y="8097"/>
                  <a:pt x="2036" y="10462"/>
                  <a:pt x="4938" y="10462"/>
                </a:cubicBezTo>
                <a:cubicBezTo>
                  <a:pt x="5066" y="10462"/>
                  <a:pt x="5196" y="10457"/>
                  <a:pt x="5328" y="10448"/>
                </a:cubicBezTo>
                <a:cubicBezTo>
                  <a:pt x="9989" y="10448"/>
                  <a:pt x="12431" y="4898"/>
                  <a:pt x="8879" y="1569"/>
                </a:cubicBezTo>
                <a:cubicBezTo>
                  <a:pt x="7991" y="459"/>
                  <a:pt x="6660" y="15"/>
                  <a:pt x="5328" y="15"/>
                </a:cubicBezTo>
                <a:cubicBezTo>
                  <a:pt x="5205" y="5"/>
                  <a:pt x="5084" y="1"/>
                  <a:pt x="4963" y="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46"/>
          <p:cNvSpPr txBox="1">
            <a:spLocks noGrp="1"/>
          </p:cNvSpPr>
          <p:nvPr>
            <p:ph type="title" idx="4294967295"/>
          </p:nvPr>
        </p:nvSpPr>
        <p:spPr>
          <a:xfrm>
            <a:off x="4928247" y="22982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/>
              <a:t>Machine Learning</a:t>
            </a:r>
            <a:endParaRPr sz="1600"/>
          </a:p>
        </p:txBody>
      </p:sp>
      <p:sp>
        <p:nvSpPr>
          <p:cNvPr id="2609" name="Google Shape;2609;p46"/>
          <p:cNvSpPr txBox="1">
            <a:spLocks noGrp="1"/>
          </p:cNvSpPr>
          <p:nvPr>
            <p:ph type="subTitle" idx="4294967295"/>
          </p:nvPr>
        </p:nvSpPr>
        <p:spPr>
          <a:xfrm>
            <a:off x="4928250" y="2566150"/>
            <a:ext cx="22767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>
                <a:solidFill>
                  <a:schemeClr val="lt1"/>
                </a:solidFill>
              </a:rPr>
              <a:t>Classify Advertisement</a:t>
            </a:r>
            <a:endParaRPr/>
          </a:p>
        </p:txBody>
      </p:sp>
      <p:sp>
        <p:nvSpPr>
          <p:cNvPr id="2610" name="Google Shape;2610;p46"/>
          <p:cNvSpPr txBox="1">
            <a:spLocks noGrp="1"/>
          </p:cNvSpPr>
          <p:nvPr>
            <p:ph type="title" idx="4294967295"/>
          </p:nvPr>
        </p:nvSpPr>
        <p:spPr>
          <a:xfrm>
            <a:off x="4928247" y="36866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/>
              <a:t>JavaScript Worker</a:t>
            </a:r>
            <a:endParaRPr sz="1600"/>
          </a:p>
        </p:txBody>
      </p:sp>
      <p:sp>
        <p:nvSpPr>
          <p:cNvPr id="2611" name="Google Shape;2611;p46"/>
          <p:cNvSpPr txBox="1">
            <a:spLocks noGrp="1"/>
          </p:cNvSpPr>
          <p:nvPr>
            <p:ph type="subTitle" idx="4294967295"/>
          </p:nvPr>
        </p:nvSpPr>
        <p:spPr>
          <a:xfrm>
            <a:off x="4928250" y="3954550"/>
            <a:ext cx="22767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Chrome Extension</a:t>
            </a:r>
            <a:endParaRPr/>
          </a:p>
        </p:txBody>
      </p:sp>
      <p:sp>
        <p:nvSpPr>
          <p:cNvPr id="2612" name="Google Shape;2612;p46"/>
          <p:cNvSpPr txBox="1">
            <a:spLocks noGrp="1"/>
          </p:cNvSpPr>
          <p:nvPr>
            <p:ph type="title" idx="4294967295"/>
          </p:nvPr>
        </p:nvSpPr>
        <p:spPr>
          <a:xfrm>
            <a:off x="4928247" y="29924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/>
              <a:t>OCR</a:t>
            </a:r>
            <a:endParaRPr sz="1600"/>
          </a:p>
        </p:txBody>
      </p:sp>
      <p:sp>
        <p:nvSpPr>
          <p:cNvPr id="2613" name="Google Shape;2613;p46"/>
          <p:cNvSpPr txBox="1">
            <a:spLocks noGrp="1"/>
          </p:cNvSpPr>
          <p:nvPr>
            <p:ph type="subTitle" idx="4294967295"/>
          </p:nvPr>
        </p:nvSpPr>
        <p:spPr>
          <a:xfrm>
            <a:off x="4928250" y="3260350"/>
            <a:ext cx="22767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Recognition Character</a:t>
            </a:r>
            <a:endParaRPr/>
          </a:p>
        </p:txBody>
      </p:sp>
      <p:sp>
        <p:nvSpPr>
          <p:cNvPr id="2614" name="Google Shape;2614;p46"/>
          <p:cNvSpPr txBox="1">
            <a:spLocks noGrp="1"/>
          </p:cNvSpPr>
          <p:nvPr>
            <p:ph type="title" idx="4294967295"/>
          </p:nvPr>
        </p:nvSpPr>
        <p:spPr>
          <a:xfrm>
            <a:off x="4928247" y="16040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Block</a:t>
            </a:r>
            <a:endParaRPr sz="1600"/>
          </a:p>
        </p:txBody>
      </p:sp>
      <p:sp>
        <p:nvSpPr>
          <p:cNvPr id="2615" name="Google Shape;2615;p46"/>
          <p:cNvSpPr txBox="1">
            <a:spLocks noGrp="1"/>
          </p:cNvSpPr>
          <p:nvPr>
            <p:ph type="subTitle" idx="4294967295"/>
          </p:nvPr>
        </p:nvSpPr>
        <p:spPr>
          <a:xfrm>
            <a:off x="4928250" y="1871950"/>
            <a:ext cx="22767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Block illegal advertisement</a:t>
            </a:r>
            <a:endParaRPr/>
          </a:p>
        </p:txBody>
      </p:sp>
      <p:grpSp>
        <p:nvGrpSpPr>
          <p:cNvPr id="2616" name="Google Shape;2616;p46"/>
          <p:cNvGrpSpPr/>
          <p:nvPr/>
        </p:nvGrpSpPr>
        <p:grpSpPr>
          <a:xfrm>
            <a:off x="1999304" y="1458707"/>
            <a:ext cx="2214814" cy="2988099"/>
            <a:chOff x="1999304" y="1458707"/>
            <a:chExt cx="2214814" cy="2988099"/>
          </a:xfrm>
        </p:grpSpPr>
        <p:sp>
          <p:nvSpPr>
            <p:cNvPr id="2617" name="Google Shape;2617;p46"/>
            <p:cNvSpPr/>
            <p:nvPr/>
          </p:nvSpPr>
          <p:spPr>
            <a:xfrm>
              <a:off x="2003215" y="3348621"/>
              <a:ext cx="2207265" cy="1098185"/>
            </a:xfrm>
            <a:custGeom>
              <a:avLst/>
              <a:gdLst/>
              <a:ahLst/>
              <a:cxnLst/>
              <a:rect l="l" t="t" r="r" b="b"/>
              <a:pathLst>
                <a:path w="20764" h="10331" extrusionOk="0">
                  <a:moveTo>
                    <a:pt x="10376" y="1"/>
                  </a:moveTo>
                  <a:lnTo>
                    <a:pt x="1" y="5028"/>
                  </a:lnTo>
                  <a:lnTo>
                    <a:pt x="10376" y="10331"/>
                  </a:lnTo>
                  <a:lnTo>
                    <a:pt x="20763" y="5028"/>
                  </a:lnTo>
                  <a:lnTo>
                    <a:pt x="103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6"/>
            <p:cNvSpPr/>
            <p:nvPr/>
          </p:nvSpPr>
          <p:spPr>
            <a:xfrm>
              <a:off x="2003215" y="2779953"/>
              <a:ext cx="2207265" cy="1098185"/>
            </a:xfrm>
            <a:custGeom>
              <a:avLst/>
              <a:gdLst/>
              <a:ahLst/>
              <a:cxnLst/>
              <a:rect l="l" t="t" r="r" b="b"/>
              <a:pathLst>
                <a:path w="20764" h="10331" extrusionOk="0">
                  <a:moveTo>
                    <a:pt x="10376" y="1"/>
                  </a:moveTo>
                  <a:lnTo>
                    <a:pt x="1" y="5028"/>
                  </a:lnTo>
                  <a:lnTo>
                    <a:pt x="10376" y="10331"/>
                  </a:lnTo>
                  <a:lnTo>
                    <a:pt x="20763" y="5028"/>
                  </a:lnTo>
                  <a:lnTo>
                    <a:pt x="103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6"/>
            <p:cNvSpPr/>
            <p:nvPr/>
          </p:nvSpPr>
          <p:spPr>
            <a:xfrm>
              <a:off x="2003215" y="2216168"/>
              <a:ext cx="2207265" cy="1098185"/>
            </a:xfrm>
            <a:custGeom>
              <a:avLst/>
              <a:gdLst/>
              <a:ahLst/>
              <a:cxnLst/>
              <a:rect l="l" t="t" r="r" b="b"/>
              <a:pathLst>
                <a:path w="20764" h="10331" extrusionOk="0">
                  <a:moveTo>
                    <a:pt x="10376" y="1"/>
                  </a:moveTo>
                  <a:lnTo>
                    <a:pt x="1" y="5028"/>
                  </a:lnTo>
                  <a:lnTo>
                    <a:pt x="10376" y="10331"/>
                  </a:lnTo>
                  <a:lnTo>
                    <a:pt x="20763" y="5028"/>
                  </a:lnTo>
                  <a:lnTo>
                    <a:pt x="10376" y="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6"/>
            <p:cNvSpPr/>
            <p:nvPr/>
          </p:nvSpPr>
          <p:spPr>
            <a:xfrm>
              <a:off x="2003215" y="1638300"/>
              <a:ext cx="2207265" cy="1098185"/>
            </a:xfrm>
            <a:custGeom>
              <a:avLst/>
              <a:gdLst/>
              <a:ahLst/>
              <a:cxnLst/>
              <a:rect l="l" t="t" r="r" b="b"/>
              <a:pathLst>
                <a:path w="20764" h="10331" extrusionOk="0">
                  <a:moveTo>
                    <a:pt x="10376" y="1"/>
                  </a:moveTo>
                  <a:lnTo>
                    <a:pt x="1" y="5028"/>
                  </a:lnTo>
                  <a:lnTo>
                    <a:pt x="10376" y="10331"/>
                  </a:lnTo>
                  <a:lnTo>
                    <a:pt x="20763" y="5028"/>
                  </a:lnTo>
                  <a:lnTo>
                    <a:pt x="10376" y="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1" name="Google Shape;2621;p46"/>
            <p:cNvGrpSpPr/>
            <p:nvPr/>
          </p:nvGrpSpPr>
          <p:grpSpPr>
            <a:xfrm>
              <a:off x="1999304" y="1458707"/>
              <a:ext cx="2214814" cy="2987972"/>
              <a:chOff x="1999304" y="1458707"/>
              <a:chExt cx="2214814" cy="2987972"/>
            </a:xfrm>
          </p:grpSpPr>
          <p:grpSp>
            <p:nvGrpSpPr>
              <p:cNvPr id="2622" name="Google Shape;2622;p46"/>
              <p:cNvGrpSpPr/>
              <p:nvPr/>
            </p:nvGrpSpPr>
            <p:grpSpPr>
              <a:xfrm>
                <a:off x="1999304" y="2030207"/>
                <a:ext cx="2214814" cy="2416472"/>
                <a:chOff x="1939050" y="1975118"/>
                <a:chExt cx="2335563" cy="2548215"/>
              </a:xfrm>
            </p:grpSpPr>
            <p:grpSp>
              <p:nvGrpSpPr>
                <p:cNvPr id="2623" name="Google Shape;2623;p46"/>
                <p:cNvGrpSpPr/>
                <p:nvPr/>
              </p:nvGrpSpPr>
              <p:grpSpPr>
                <a:xfrm>
                  <a:off x="1939050" y="2575193"/>
                  <a:ext cx="2335563" cy="1948140"/>
                  <a:chOff x="1939050" y="2575193"/>
                  <a:chExt cx="2335563" cy="1948140"/>
                </a:xfrm>
              </p:grpSpPr>
              <p:sp>
                <p:nvSpPr>
                  <p:cNvPr id="2624" name="Google Shape;2624;p46"/>
                  <p:cNvSpPr/>
                  <p:nvPr/>
                </p:nvSpPr>
                <p:spPr>
                  <a:xfrm>
                    <a:off x="1939050" y="3773286"/>
                    <a:ext cx="2335563" cy="750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430" h="70147" fill="none" extrusionOk="0">
                        <a:moveTo>
                          <a:pt x="29746" y="1"/>
                        </a:moveTo>
                        <a:lnTo>
                          <a:pt x="0" y="14430"/>
                        </a:lnTo>
                        <a:lnTo>
                          <a:pt x="109215" y="70147"/>
                        </a:lnTo>
                        <a:lnTo>
                          <a:pt x="218429" y="14430"/>
                        </a:lnTo>
                        <a:lnTo>
                          <a:pt x="188684" y="1"/>
                        </a:lnTo>
                        <a:lnTo>
                          <a:pt x="109215" y="40623"/>
                        </a:lnTo>
                        <a:close/>
                      </a:path>
                    </a:pathLst>
                  </a:custGeom>
                  <a:noFill/>
                  <a:ln w="28575" cap="flat" cmpd="sng">
                    <a:solidFill>
                      <a:schemeClr val="accent2"/>
                    </a:solidFill>
                    <a:prstDash val="solid"/>
                    <a:miter lim="22198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5" name="Google Shape;2625;p46"/>
                  <p:cNvSpPr/>
                  <p:nvPr/>
                </p:nvSpPr>
                <p:spPr>
                  <a:xfrm>
                    <a:off x="1939050" y="3174245"/>
                    <a:ext cx="2335563" cy="750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430" h="70147" fill="none" extrusionOk="0">
                        <a:moveTo>
                          <a:pt x="188684" y="0"/>
                        </a:moveTo>
                        <a:lnTo>
                          <a:pt x="158939" y="15095"/>
                        </a:lnTo>
                        <a:lnTo>
                          <a:pt x="109215" y="40623"/>
                        </a:lnTo>
                        <a:lnTo>
                          <a:pt x="59491" y="15095"/>
                        </a:lnTo>
                        <a:lnTo>
                          <a:pt x="29746" y="0"/>
                        </a:lnTo>
                        <a:lnTo>
                          <a:pt x="0" y="14429"/>
                        </a:lnTo>
                        <a:lnTo>
                          <a:pt x="29746" y="29524"/>
                        </a:lnTo>
                        <a:lnTo>
                          <a:pt x="109215" y="70146"/>
                        </a:lnTo>
                        <a:lnTo>
                          <a:pt x="188684" y="29524"/>
                        </a:lnTo>
                        <a:lnTo>
                          <a:pt x="218429" y="14429"/>
                        </a:lnTo>
                        <a:close/>
                      </a:path>
                    </a:pathLst>
                  </a:custGeom>
                  <a:noFill/>
                  <a:ln w="28575" cap="flat" cmpd="sng">
                    <a:solidFill>
                      <a:schemeClr val="accent2"/>
                    </a:solidFill>
                    <a:prstDash val="solid"/>
                    <a:miter lim="22198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6" name="Google Shape;2626;p46"/>
                  <p:cNvSpPr/>
                  <p:nvPr/>
                </p:nvSpPr>
                <p:spPr>
                  <a:xfrm>
                    <a:off x="1939050" y="2575193"/>
                    <a:ext cx="2335563" cy="750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430" h="70147" fill="none" extrusionOk="0">
                        <a:moveTo>
                          <a:pt x="188684" y="1"/>
                        </a:moveTo>
                        <a:lnTo>
                          <a:pt x="158939" y="15096"/>
                        </a:lnTo>
                        <a:lnTo>
                          <a:pt x="129193" y="30190"/>
                        </a:lnTo>
                        <a:lnTo>
                          <a:pt x="109215" y="40623"/>
                        </a:lnTo>
                        <a:lnTo>
                          <a:pt x="89237" y="30190"/>
                        </a:lnTo>
                        <a:lnTo>
                          <a:pt x="59491" y="15096"/>
                        </a:lnTo>
                        <a:lnTo>
                          <a:pt x="29746" y="1"/>
                        </a:lnTo>
                        <a:lnTo>
                          <a:pt x="0" y="14208"/>
                        </a:lnTo>
                        <a:lnTo>
                          <a:pt x="29746" y="29524"/>
                        </a:lnTo>
                        <a:lnTo>
                          <a:pt x="59491" y="44619"/>
                        </a:lnTo>
                        <a:lnTo>
                          <a:pt x="109215" y="70147"/>
                        </a:lnTo>
                        <a:lnTo>
                          <a:pt x="158939" y="44619"/>
                        </a:lnTo>
                        <a:lnTo>
                          <a:pt x="188684" y="29524"/>
                        </a:lnTo>
                        <a:lnTo>
                          <a:pt x="218429" y="14208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50000"/>
                    </a:schemeClr>
                  </a:solidFill>
                  <a:ln w="28575" cap="flat" cmpd="sng">
                    <a:solidFill>
                      <a:schemeClr val="accent2"/>
                    </a:solidFill>
                    <a:prstDash val="solid"/>
                    <a:miter lim="22198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627" name="Google Shape;2627;p46"/>
                <p:cNvSpPr/>
                <p:nvPr/>
              </p:nvSpPr>
              <p:spPr>
                <a:xfrm>
                  <a:off x="1939050" y="1975118"/>
                  <a:ext cx="2335563" cy="750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430" h="70147" fill="none" extrusionOk="0">
                      <a:moveTo>
                        <a:pt x="188684" y="1"/>
                      </a:moveTo>
                      <a:lnTo>
                        <a:pt x="158939" y="15096"/>
                      </a:lnTo>
                      <a:lnTo>
                        <a:pt x="129193" y="30190"/>
                      </a:lnTo>
                      <a:lnTo>
                        <a:pt x="109215" y="40623"/>
                      </a:lnTo>
                      <a:lnTo>
                        <a:pt x="89237" y="30190"/>
                      </a:lnTo>
                      <a:lnTo>
                        <a:pt x="59491" y="15096"/>
                      </a:lnTo>
                      <a:lnTo>
                        <a:pt x="29746" y="1"/>
                      </a:lnTo>
                      <a:lnTo>
                        <a:pt x="0" y="14208"/>
                      </a:lnTo>
                      <a:lnTo>
                        <a:pt x="29746" y="29524"/>
                      </a:lnTo>
                      <a:lnTo>
                        <a:pt x="59491" y="44619"/>
                      </a:lnTo>
                      <a:lnTo>
                        <a:pt x="109215" y="70147"/>
                      </a:lnTo>
                      <a:lnTo>
                        <a:pt x="158939" y="44619"/>
                      </a:lnTo>
                      <a:lnTo>
                        <a:pt x="188684" y="29524"/>
                      </a:lnTo>
                      <a:lnTo>
                        <a:pt x="218429" y="14208"/>
                      </a:ln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22198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8" name="Google Shape;2628;p46"/>
              <p:cNvSpPr/>
              <p:nvPr/>
            </p:nvSpPr>
            <p:spPr>
              <a:xfrm>
                <a:off x="1999304" y="1458707"/>
                <a:ext cx="2214814" cy="711269"/>
              </a:xfrm>
              <a:custGeom>
                <a:avLst/>
                <a:gdLst/>
                <a:ahLst/>
                <a:cxnLst/>
                <a:rect l="l" t="t" r="r" b="b"/>
                <a:pathLst>
                  <a:path w="218430" h="70147" fill="none" extrusionOk="0">
                    <a:moveTo>
                      <a:pt x="188684" y="1"/>
                    </a:moveTo>
                    <a:lnTo>
                      <a:pt x="158939" y="15096"/>
                    </a:lnTo>
                    <a:lnTo>
                      <a:pt x="129193" y="30190"/>
                    </a:lnTo>
                    <a:lnTo>
                      <a:pt x="109215" y="40623"/>
                    </a:lnTo>
                    <a:lnTo>
                      <a:pt x="89237" y="30190"/>
                    </a:lnTo>
                    <a:lnTo>
                      <a:pt x="59491" y="15096"/>
                    </a:lnTo>
                    <a:lnTo>
                      <a:pt x="29746" y="1"/>
                    </a:lnTo>
                    <a:lnTo>
                      <a:pt x="0" y="14208"/>
                    </a:lnTo>
                    <a:lnTo>
                      <a:pt x="29746" y="29524"/>
                    </a:lnTo>
                    <a:lnTo>
                      <a:pt x="59491" y="44619"/>
                    </a:lnTo>
                    <a:lnTo>
                      <a:pt x="109215" y="70147"/>
                    </a:lnTo>
                    <a:lnTo>
                      <a:pt x="158939" y="44619"/>
                    </a:lnTo>
                    <a:lnTo>
                      <a:pt x="188684" y="29524"/>
                    </a:lnTo>
                    <a:lnTo>
                      <a:pt x="218429" y="14208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22198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698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" name="Google Shape;2494;p42"/>
          <p:cNvSpPr txBox="1">
            <a:spLocks noGrp="1"/>
          </p:cNvSpPr>
          <p:nvPr>
            <p:ph type="title" idx="2"/>
          </p:nvPr>
        </p:nvSpPr>
        <p:spPr>
          <a:xfrm rot="212">
            <a:off x="2142975" y="2855738"/>
            <a:ext cx="4858200" cy="10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altLang="ko-KR" smtClean="0"/>
              <a:t>Difficulties in our project</a:t>
            </a:r>
            <a:endParaRPr lang="en-US" altLang="ko-KR"/>
          </a:p>
        </p:txBody>
      </p:sp>
      <p:sp>
        <p:nvSpPr>
          <p:cNvPr id="2495" name="Google Shape;2495;p42"/>
          <p:cNvSpPr txBox="1">
            <a:spLocks noGrp="1"/>
          </p:cNvSpPr>
          <p:nvPr>
            <p:ph type="title"/>
          </p:nvPr>
        </p:nvSpPr>
        <p:spPr>
          <a:xfrm>
            <a:off x="3743835" y="1206114"/>
            <a:ext cx="1658400" cy="1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1442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9"/>
          <p:cNvSpPr txBox="1">
            <a:spLocks noGrp="1"/>
          </p:cNvSpPr>
          <p:nvPr>
            <p:ph type="subTitle" idx="1"/>
          </p:nvPr>
        </p:nvSpPr>
        <p:spPr>
          <a:xfrm>
            <a:off x="5173575" y="2641350"/>
            <a:ext cx="2776800" cy="11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-US" altLang="ko-KR"/>
              <a:t>To provide result fast we are using local operation.</a:t>
            </a:r>
            <a:endParaRPr lang="en-US"/>
          </a:p>
          <a:p>
            <a:pPr marL="0" indent="0">
              <a:buClr>
                <a:schemeClr val="dk1"/>
              </a:buClr>
              <a:buSzPts val="1100"/>
            </a:pPr>
            <a:r>
              <a:rPr lang="en-US"/>
              <a:t>Due to budget problem, It’s hard to get good server.</a:t>
            </a:r>
          </a:p>
        </p:txBody>
      </p:sp>
      <p:sp>
        <p:nvSpPr>
          <p:cNvPr id="471" name="Google Shape;471;p29"/>
          <p:cNvSpPr txBox="1">
            <a:spLocks noGrp="1"/>
          </p:cNvSpPr>
          <p:nvPr>
            <p:ph type="title" idx="4294967295"/>
          </p:nvPr>
        </p:nvSpPr>
        <p:spPr>
          <a:xfrm>
            <a:off x="5173575" y="1474650"/>
            <a:ext cx="2776800" cy="10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MISSION STATEMENT</a:t>
            </a:r>
            <a:endParaRPr/>
          </a:p>
        </p:txBody>
      </p:sp>
      <p:grpSp>
        <p:nvGrpSpPr>
          <p:cNvPr id="472" name="Google Shape;472;p29"/>
          <p:cNvGrpSpPr/>
          <p:nvPr/>
        </p:nvGrpSpPr>
        <p:grpSpPr>
          <a:xfrm>
            <a:off x="989850" y="1233833"/>
            <a:ext cx="3271043" cy="3194766"/>
            <a:chOff x="1751775" y="1242000"/>
            <a:chExt cx="4109350" cy="4013525"/>
          </a:xfrm>
        </p:grpSpPr>
        <p:sp>
          <p:nvSpPr>
            <p:cNvPr id="473" name="Google Shape;473;p29"/>
            <p:cNvSpPr/>
            <p:nvPr/>
          </p:nvSpPr>
          <p:spPr>
            <a:xfrm>
              <a:off x="1751775" y="2712175"/>
              <a:ext cx="4109350" cy="2366225"/>
            </a:xfrm>
            <a:custGeom>
              <a:avLst/>
              <a:gdLst/>
              <a:ahLst/>
              <a:cxnLst/>
              <a:rect l="l" t="t" r="r" b="b"/>
              <a:pathLst>
                <a:path w="164374" h="94649" extrusionOk="0">
                  <a:moveTo>
                    <a:pt x="81919" y="1"/>
                  </a:moveTo>
                  <a:cubicBezTo>
                    <a:pt x="80672" y="1"/>
                    <a:pt x="79425" y="273"/>
                    <a:pt x="78471" y="817"/>
                  </a:cubicBezTo>
                  <a:lnTo>
                    <a:pt x="1892" y="45324"/>
                  </a:lnTo>
                  <a:cubicBezTo>
                    <a:pt x="0" y="46429"/>
                    <a:pt x="0" y="48220"/>
                    <a:pt x="1909" y="49325"/>
                  </a:cubicBezTo>
                  <a:lnTo>
                    <a:pt x="79006" y="93833"/>
                  </a:lnTo>
                  <a:cubicBezTo>
                    <a:pt x="79961" y="94377"/>
                    <a:pt x="81208" y="94649"/>
                    <a:pt x="82452" y="94649"/>
                  </a:cubicBezTo>
                  <a:cubicBezTo>
                    <a:pt x="83697" y="94649"/>
                    <a:pt x="84940" y="94377"/>
                    <a:pt x="85886" y="93833"/>
                  </a:cubicBezTo>
                  <a:lnTo>
                    <a:pt x="162482" y="49325"/>
                  </a:lnTo>
                  <a:cubicBezTo>
                    <a:pt x="164373" y="48220"/>
                    <a:pt x="164356" y="46429"/>
                    <a:pt x="162448" y="45324"/>
                  </a:cubicBezTo>
                  <a:lnTo>
                    <a:pt x="85367" y="817"/>
                  </a:lnTo>
                  <a:cubicBezTo>
                    <a:pt x="84413" y="273"/>
                    <a:pt x="83166" y="1"/>
                    <a:pt x="81919" y="1"/>
                  </a:cubicBezTo>
                  <a:close/>
                </a:path>
              </a:pathLst>
            </a:custGeom>
            <a:solidFill>
              <a:srgbClr val="503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1763075" y="3895075"/>
              <a:ext cx="4085900" cy="1360450"/>
            </a:xfrm>
            <a:custGeom>
              <a:avLst/>
              <a:gdLst/>
              <a:ahLst/>
              <a:cxnLst/>
              <a:rect l="l" t="t" r="r" b="b"/>
              <a:pathLst>
                <a:path w="163436" h="54418" extrusionOk="0">
                  <a:moveTo>
                    <a:pt x="163436" y="17"/>
                  </a:moveTo>
                  <a:lnTo>
                    <a:pt x="163436" y="23"/>
                  </a:lnTo>
                  <a:lnTo>
                    <a:pt x="163436" y="23"/>
                  </a:lnTo>
                  <a:cubicBezTo>
                    <a:pt x="163436" y="21"/>
                    <a:pt x="163436" y="19"/>
                    <a:pt x="163436" y="17"/>
                  </a:cubicBezTo>
                  <a:close/>
                  <a:moveTo>
                    <a:pt x="17" y="0"/>
                  </a:moveTo>
                  <a:lnTo>
                    <a:pt x="0" y="7081"/>
                  </a:lnTo>
                  <a:cubicBezTo>
                    <a:pt x="0" y="7800"/>
                    <a:pt x="486" y="8520"/>
                    <a:pt x="1440" y="9089"/>
                  </a:cubicBezTo>
                  <a:lnTo>
                    <a:pt x="78521" y="53597"/>
                  </a:lnTo>
                  <a:cubicBezTo>
                    <a:pt x="78755" y="53714"/>
                    <a:pt x="78990" y="53831"/>
                    <a:pt x="79224" y="53932"/>
                  </a:cubicBezTo>
                  <a:lnTo>
                    <a:pt x="79274" y="53932"/>
                  </a:lnTo>
                  <a:cubicBezTo>
                    <a:pt x="79308" y="53949"/>
                    <a:pt x="79341" y="53965"/>
                    <a:pt x="79391" y="53982"/>
                  </a:cubicBezTo>
                  <a:cubicBezTo>
                    <a:pt x="79525" y="54032"/>
                    <a:pt x="79676" y="54083"/>
                    <a:pt x="79827" y="54133"/>
                  </a:cubicBezTo>
                  <a:cubicBezTo>
                    <a:pt x="79893" y="54149"/>
                    <a:pt x="79977" y="54166"/>
                    <a:pt x="80061" y="54183"/>
                  </a:cubicBezTo>
                  <a:cubicBezTo>
                    <a:pt x="80111" y="54200"/>
                    <a:pt x="80161" y="54216"/>
                    <a:pt x="80212" y="54216"/>
                  </a:cubicBezTo>
                  <a:cubicBezTo>
                    <a:pt x="80245" y="54233"/>
                    <a:pt x="80295" y="54250"/>
                    <a:pt x="80329" y="54250"/>
                  </a:cubicBezTo>
                  <a:cubicBezTo>
                    <a:pt x="80496" y="54283"/>
                    <a:pt x="80647" y="54317"/>
                    <a:pt x="80814" y="54334"/>
                  </a:cubicBezTo>
                  <a:cubicBezTo>
                    <a:pt x="80864" y="54350"/>
                    <a:pt x="80931" y="54350"/>
                    <a:pt x="80981" y="54350"/>
                  </a:cubicBezTo>
                  <a:cubicBezTo>
                    <a:pt x="81032" y="54350"/>
                    <a:pt x="81065" y="54367"/>
                    <a:pt x="81115" y="54367"/>
                  </a:cubicBezTo>
                  <a:cubicBezTo>
                    <a:pt x="81166" y="54367"/>
                    <a:pt x="81233" y="54384"/>
                    <a:pt x="81283" y="54384"/>
                  </a:cubicBezTo>
                  <a:cubicBezTo>
                    <a:pt x="81450" y="54401"/>
                    <a:pt x="81601" y="54401"/>
                    <a:pt x="81768" y="54417"/>
                  </a:cubicBezTo>
                  <a:lnTo>
                    <a:pt x="82270" y="54417"/>
                  </a:lnTo>
                  <a:cubicBezTo>
                    <a:pt x="82438" y="54401"/>
                    <a:pt x="82622" y="54384"/>
                    <a:pt x="82806" y="54367"/>
                  </a:cubicBezTo>
                  <a:lnTo>
                    <a:pt x="82856" y="54367"/>
                  </a:lnTo>
                  <a:cubicBezTo>
                    <a:pt x="82906" y="54367"/>
                    <a:pt x="82957" y="54350"/>
                    <a:pt x="83007" y="54350"/>
                  </a:cubicBezTo>
                  <a:cubicBezTo>
                    <a:pt x="83141" y="54334"/>
                    <a:pt x="83291" y="54317"/>
                    <a:pt x="83425" y="54283"/>
                  </a:cubicBezTo>
                  <a:cubicBezTo>
                    <a:pt x="83492" y="54283"/>
                    <a:pt x="83542" y="54250"/>
                    <a:pt x="83593" y="54250"/>
                  </a:cubicBezTo>
                  <a:cubicBezTo>
                    <a:pt x="83760" y="54216"/>
                    <a:pt x="83927" y="54166"/>
                    <a:pt x="84095" y="54116"/>
                  </a:cubicBezTo>
                  <a:cubicBezTo>
                    <a:pt x="84179" y="54099"/>
                    <a:pt x="84262" y="54083"/>
                    <a:pt x="84346" y="54049"/>
                  </a:cubicBezTo>
                  <a:cubicBezTo>
                    <a:pt x="84413" y="54032"/>
                    <a:pt x="84480" y="53999"/>
                    <a:pt x="84547" y="53982"/>
                  </a:cubicBezTo>
                  <a:cubicBezTo>
                    <a:pt x="84614" y="53965"/>
                    <a:pt x="84664" y="53932"/>
                    <a:pt x="84731" y="53915"/>
                  </a:cubicBezTo>
                  <a:cubicBezTo>
                    <a:pt x="84965" y="53815"/>
                    <a:pt x="85200" y="53714"/>
                    <a:pt x="85417" y="53580"/>
                  </a:cubicBezTo>
                  <a:lnTo>
                    <a:pt x="161996" y="9089"/>
                  </a:lnTo>
                  <a:cubicBezTo>
                    <a:pt x="162030" y="9073"/>
                    <a:pt x="162046" y="9056"/>
                    <a:pt x="162063" y="9039"/>
                  </a:cubicBezTo>
                  <a:cubicBezTo>
                    <a:pt x="162147" y="8989"/>
                    <a:pt x="162214" y="8922"/>
                    <a:pt x="162297" y="8872"/>
                  </a:cubicBezTo>
                  <a:cubicBezTo>
                    <a:pt x="162415" y="8788"/>
                    <a:pt x="162548" y="8704"/>
                    <a:pt x="162649" y="8621"/>
                  </a:cubicBezTo>
                  <a:cubicBezTo>
                    <a:pt x="162649" y="8604"/>
                    <a:pt x="162666" y="8604"/>
                    <a:pt x="162682" y="8587"/>
                  </a:cubicBezTo>
                  <a:cubicBezTo>
                    <a:pt x="162783" y="8487"/>
                    <a:pt x="162883" y="8370"/>
                    <a:pt x="162984" y="8269"/>
                  </a:cubicBezTo>
                  <a:cubicBezTo>
                    <a:pt x="163000" y="8236"/>
                    <a:pt x="163017" y="8219"/>
                    <a:pt x="163034" y="8185"/>
                  </a:cubicBezTo>
                  <a:cubicBezTo>
                    <a:pt x="163051" y="8169"/>
                    <a:pt x="163067" y="8135"/>
                    <a:pt x="163084" y="8102"/>
                  </a:cubicBezTo>
                  <a:cubicBezTo>
                    <a:pt x="163118" y="8068"/>
                    <a:pt x="163151" y="8018"/>
                    <a:pt x="163168" y="7968"/>
                  </a:cubicBezTo>
                  <a:cubicBezTo>
                    <a:pt x="163218" y="7884"/>
                    <a:pt x="163268" y="7784"/>
                    <a:pt x="163302" y="7700"/>
                  </a:cubicBezTo>
                  <a:cubicBezTo>
                    <a:pt x="163302" y="7683"/>
                    <a:pt x="163302" y="7667"/>
                    <a:pt x="163318" y="7650"/>
                  </a:cubicBezTo>
                  <a:cubicBezTo>
                    <a:pt x="163318" y="7633"/>
                    <a:pt x="163318" y="7616"/>
                    <a:pt x="163335" y="7600"/>
                  </a:cubicBezTo>
                  <a:cubicBezTo>
                    <a:pt x="163352" y="7549"/>
                    <a:pt x="163369" y="7482"/>
                    <a:pt x="163385" y="7415"/>
                  </a:cubicBezTo>
                  <a:cubicBezTo>
                    <a:pt x="163402" y="7332"/>
                    <a:pt x="163402" y="7231"/>
                    <a:pt x="163419" y="7148"/>
                  </a:cubicBezTo>
                  <a:lnTo>
                    <a:pt x="163419" y="7097"/>
                  </a:lnTo>
                  <a:lnTo>
                    <a:pt x="163436" y="23"/>
                  </a:lnTo>
                  <a:lnTo>
                    <a:pt x="163436" y="23"/>
                  </a:lnTo>
                  <a:cubicBezTo>
                    <a:pt x="163435" y="188"/>
                    <a:pt x="163402" y="354"/>
                    <a:pt x="163352" y="519"/>
                  </a:cubicBezTo>
                  <a:cubicBezTo>
                    <a:pt x="163352" y="536"/>
                    <a:pt x="163335" y="553"/>
                    <a:pt x="163335" y="586"/>
                  </a:cubicBezTo>
                  <a:cubicBezTo>
                    <a:pt x="163285" y="737"/>
                    <a:pt x="163201" y="887"/>
                    <a:pt x="163101" y="1038"/>
                  </a:cubicBezTo>
                  <a:cubicBezTo>
                    <a:pt x="163084" y="1055"/>
                    <a:pt x="163067" y="1088"/>
                    <a:pt x="163051" y="1105"/>
                  </a:cubicBezTo>
                  <a:cubicBezTo>
                    <a:pt x="162950" y="1256"/>
                    <a:pt x="162816" y="1406"/>
                    <a:pt x="162666" y="1540"/>
                  </a:cubicBezTo>
                  <a:cubicBezTo>
                    <a:pt x="162565" y="1624"/>
                    <a:pt x="162431" y="1708"/>
                    <a:pt x="162314" y="1791"/>
                  </a:cubicBezTo>
                  <a:cubicBezTo>
                    <a:pt x="162214" y="1858"/>
                    <a:pt x="162130" y="1942"/>
                    <a:pt x="162013" y="2009"/>
                  </a:cubicBezTo>
                  <a:lnTo>
                    <a:pt x="85434" y="46517"/>
                  </a:lnTo>
                  <a:cubicBezTo>
                    <a:pt x="85216" y="46634"/>
                    <a:pt x="84999" y="46734"/>
                    <a:pt x="84748" y="46835"/>
                  </a:cubicBezTo>
                  <a:cubicBezTo>
                    <a:pt x="84697" y="46851"/>
                    <a:pt x="84631" y="46885"/>
                    <a:pt x="84564" y="46902"/>
                  </a:cubicBezTo>
                  <a:cubicBezTo>
                    <a:pt x="84413" y="46952"/>
                    <a:pt x="84262" y="47002"/>
                    <a:pt x="84112" y="47036"/>
                  </a:cubicBezTo>
                  <a:cubicBezTo>
                    <a:pt x="83944" y="47086"/>
                    <a:pt x="83777" y="47136"/>
                    <a:pt x="83626" y="47170"/>
                  </a:cubicBezTo>
                  <a:cubicBezTo>
                    <a:pt x="83425" y="47203"/>
                    <a:pt x="83224" y="47236"/>
                    <a:pt x="83024" y="47270"/>
                  </a:cubicBezTo>
                  <a:cubicBezTo>
                    <a:pt x="82973" y="47270"/>
                    <a:pt x="82923" y="47287"/>
                    <a:pt x="82890" y="47287"/>
                  </a:cubicBezTo>
                  <a:cubicBezTo>
                    <a:pt x="82605" y="47320"/>
                    <a:pt x="82337" y="47337"/>
                    <a:pt x="82070" y="47337"/>
                  </a:cubicBezTo>
                  <a:lnTo>
                    <a:pt x="81936" y="47337"/>
                  </a:lnTo>
                  <a:cubicBezTo>
                    <a:pt x="81668" y="47337"/>
                    <a:pt x="81400" y="47320"/>
                    <a:pt x="81132" y="47287"/>
                  </a:cubicBezTo>
                  <a:lnTo>
                    <a:pt x="80998" y="47287"/>
                  </a:lnTo>
                  <a:cubicBezTo>
                    <a:pt x="80730" y="47253"/>
                    <a:pt x="80479" y="47203"/>
                    <a:pt x="80228" y="47153"/>
                  </a:cubicBezTo>
                  <a:cubicBezTo>
                    <a:pt x="80178" y="47136"/>
                    <a:pt x="80128" y="47119"/>
                    <a:pt x="80078" y="47119"/>
                  </a:cubicBezTo>
                  <a:cubicBezTo>
                    <a:pt x="79843" y="47052"/>
                    <a:pt x="79626" y="46985"/>
                    <a:pt x="79408" y="46902"/>
                  </a:cubicBezTo>
                  <a:cubicBezTo>
                    <a:pt x="79375" y="46885"/>
                    <a:pt x="79324" y="46885"/>
                    <a:pt x="79291" y="46868"/>
                  </a:cubicBezTo>
                  <a:cubicBezTo>
                    <a:pt x="79023" y="46768"/>
                    <a:pt x="78772" y="46651"/>
                    <a:pt x="78538" y="46517"/>
                  </a:cubicBezTo>
                  <a:lnTo>
                    <a:pt x="1457" y="2009"/>
                  </a:lnTo>
                  <a:cubicBezTo>
                    <a:pt x="503" y="1457"/>
                    <a:pt x="17" y="720"/>
                    <a:pt x="17" y="0"/>
                  </a:cubicBezTo>
                  <a:close/>
                </a:path>
              </a:pathLst>
            </a:custGeom>
            <a:solidFill>
              <a:srgbClr val="954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1751775" y="2712175"/>
              <a:ext cx="4109350" cy="2366225"/>
            </a:xfrm>
            <a:custGeom>
              <a:avLst/>
              <a:gdLst/>
              <a:ahLst/>
              <a:cxnLst/>
              <a:rect l="l" t="t" r="r" b="b"/>
              <a:pathLst>
                <a:path w="164374" h="94649" extrusionOk="0">
                  <a:moveTo>
                    <a:pt x="81919" y="1"/>
                  </a:moveTo>
                  <a:cubicBezTo>
                    <a:pt x="80672" y="1"/>
                    <a:pt x="79425" y="273"/>
                    <a:pt x="78471" y="817"/>
                  </a:cubicBezTo>
                  <a:lnTo>
                    <a:pt x="1892" y="45324"/>
                  </a:lnTo>
                  <a:cubicBezTo>
                    <a:pt x="0" y="46429"/>
                    <a:pt x="0" y="48220"/>
                    <a:pt x="1909" y="49325"/>
                  </a:cubicBezTo>
                  <a:lnTo>
                    <a:pt x="79006" y="93833"/>
                  </a:lnTo>
                  <a:cubicBezTo>
                    <a:pt x="79961" y="94377"/>
                    <a:pt x="81208" y="94649"/>
                    <a:pt x="82452" y="94649"/>
                  </a:cubicBezTo>
                  <a:cubicBezTo>
                    <a:pt x="83697" y="94649"/>
                    <a:pt x="84940" y="94377"/>
                    <a:pt x="85886" y="93833"/>
                  </a:cubicBezTo>
                  <a:lnTo>
                    <a:pt x="162482" y="49325"/>
                  </a:lnTo>
                  <a:cubicBezTo>
                    <a:pt x="164373" y="48220"/>
                    <a:pt x="164356" y="46429"/>
                    <a:pt x="162448" y="45324"/>
                  </a:cubicBezTo>
                  <a:lnTo>
                    <a:pt x="85367" y="817"/>
                  </a:lnTo>
                  <a:cubicBezTo>
                    <a:pt x="84413" y="273"/>
                    <a:pt x="83166" y="1"/>
                    <a:pt x="819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1763075" y="3895075"/>
              <a:ext cx="4085900" cy="1360450"/>
            </a:xfrm>
            <a:custGeom>
              <a:avLst/>
              <a:gdLst/>
              <a:ahLst/>
              <a:cxnLst/>
              <a:rect l="l" t="t" r="r" b="b"/>
              <a:pathLst>
                <a:path w="163436" h="54418" extrusionOk="0">
                  <a:moveTo>
                    <a:pt x="163436" y="17"/>
                  </a:moveTo>
                  <a:lnTo>
                    <a:pt x="163436" y="23"/>
                  </a:lnTo>
                  <a:lnTo>
                    <a:pt x="163436" y="23"/>
                  </a:lnTo>
                  <a:cubicBezTo>
                    <a:pt x="163436" y="21"/>
                    <a:pt x="163436" y="19"/>
                    <a:pt x="163436" y="17"/>
                  </a:cubicBezTo>
                  <a:close/>
                  <a:moveTo>
                    <a:pt x="17" y="0"/>
                  </a:moveTo>
                  <a:lnTo>
                    <a:pt x="0" y="7081"/>
                  </a:lnTo>
                  <a:cubicBezTo>
                    <a:pt x="0" y="7800"/>
                    <a:pt x="486" y="8520"/>
                    <a:pt x="1440" y="9089"/>
                  </a:cubicBezTo>
                  <a:lnTo>
                    <a:pt x="78521" y="53597"/>
                  </a:lnTo>
                  <a:cubicBezTo>
                    <a:pt x="78755" y="53714"/>
                    <a:pt x="78990" y="53831"/>
                    <a:pt x="79224" y="53932"/>
                  </a:cubicBezTo>
                  <a:lnTo>
                    <a:pt x="79274" y="53932"/>
                  </a:lnTo>
                  <a:cubicBezTo>
                    <a:pt x="79308" y="53949"/>
                    <a:pt x="79341" y="53965"/>
                    <a:pt x="79391" y="53982"/>
                  </a:cubicBezTo>
                  <a:cubicBezTo>
                    <a:pt x="79525" y="54032"/>
                    <a:pt x="79676" y="54083"/>
                    <a:pt x="79827" y="54133"/>
                  </a:cubicBezTo>
                  <a:cubicBezTo>
                    <a:pt x="79893" y="54149"/>
                    <a:pt x="79977" y="54166"/>
                    <a:pt x="80061" y="54183"/>
                  </a:cubicBezTo>
                  <a:cubicBezTo>
                    <a:pt x="80111" y="54200"/>
                    <a:pt x="80161" y="54216"/>
                    <a:pt x="80212" y="54216"/>
                  </a:cubicBezTo>
                  <a:cubicBezTo>
                    <a:pt x="80245" y="54233"/>
                    <a:pt x="80295" y="54250"/>
                    <a:pt x="80329" y="54250"/>
                  </a:cubicBezTo>
                  <a:cubicBezTo>
                    <a:pt x="80496" y="54283"/>
                    <a:pt x="80647" y="54317"/>
                    <a:pt x="80814" y="54334"/>
                  </a:cubicBezTo>
                  <a:cubicBezTo>
                    <a:pt x="80864" y="54350"/>
                    <a:pt x="80931" y="54350"/>
                    <a:pt x="80981" y="54350"/>
                  </a:cubicBezTo>
                  <a:cubicBezTo>
                    <a:pt x="81032" y="54350"/>
                    <a:pt x="81065" y="54367"/>
                    <a:pt x="81115" y="54367"/>
                  </a:cubicBezTo>
                  <a:cubicBezTo>
                    <a:pt x="81166" y="54367"/>
                    <a:pt x="81233" y="54384"/>
                    <a:pt x="81283" y="54384"/>
                  </a:cubicBezTo>
                  <a:cubicBezTo>
                    <a:pt x="81450" y="54401"/>
                    <a:pt x="81601" y="54401"/>
                    <a:pt x="81768" y="54417"/>
                  </a:cubicBezTo>
                  <a:lnTo>
                    <a:pt x="82270" y="54417"/>
                  </a:lnTo>
                  <a:cubicBezTo>
                    <a:pt x="82438" y="54401"/>
                    <a:pt x="82622" y="54384"/>
                    <a:pt x="82806" y="54367"/>
                  </a:cubicBezTo>
                  <a:lnTo>
                    <a:pt x="82856" y="54367"/>
                  </a:lnTo>
                  <a:cubicBezTo>
                    <a:pt x="82906" y="54367"/>
                    <a:pt x="82957" y="54350"/>
                    <a:pt x="83007" y="54350"/>
                  </a:cubicBezTo>
                  <a:cubicBezTo>
                    <a:pt x="83141" y="54334"/>
                    <a:pt x="83291" y="54317"/>
                    <a:pt x="83425" y="54283"/>
                  </a:cubicBezTo>
                  <a:cubicBezTo>
                    <a:pt x="83492" y="54283"/>
                    <a:pt x="83542" y="54250"/>
                    <a:pt x="83593" y="54250"/>
                  </a:cubicBezTo>
                  <a:cubicBezTo>
                    <a:pt x="83760" y="54216"/>
                    <a:pt x="83927" y="54166"/>
                    <a:pt x="84095" y="54116"/>
                  </a:cubicBezTo>
                  <a:cubicBezTo>
                    <a:pt x="84179" y="54099"/>
                    <a:pt x="84262" y="54083"/>
                    <a:pt x="84346" y="54049"/>
                  </a:cubicBezTo>
                  <a:cubicBezTo>
                    <a:pt x="84413" y="54032"/>
                    <a:pt x="84480" y="53999"/>
                    <a:pt x="84547" y="53982"/>
                  </a:cubicBezTo>
                  <a:cubicBezTo>
                    <a:pt x="84614" y="53965"/>
                    <a:pt x="84664" y="53932"/>
                    <a:pt x="84731" y="53915"/>
                  </a:cubicBezTo>
                  <a:cubicBezTo>
                    <a:pt x="84965" y="53815"/>
                    <a:pt x="85200" y="53714"/>
                    <a:pt x="85417" y="53580"/>
                  </a:cubicBezTo>
                  <a:lnTo>
                    <a:pt x="161996" y="9089"/>
                  </a:lnTo>
                  <a:cubicBezTo>
                    <a:pt x="162030" y="9073"/>
                    <a:pt x="162046" y="9056"/>
                    <a:pt x="162063" y="9039"/>
                  </a:cubicBezTo>
                  <a:cubicBezTo>
                    <a:pt x="162147" y="8989"/>
                    <a:pt x="162214" y="8922"/>
                    <a:pt x="162297" y="8872"/>
                  </a:cubicBezTo>
                  <a:cubicBezTo>
                    <a:pt x="162415" y="8788"/>
                    <a:pt x="162548" y="8704"/>
                    <a:pt x="162649" y="8621"/>
                  </a:cubicBezTo>
                  <a:cubicBezTo>
                    <a:pt x="162649" y="8604"/>
                    <a:pt x="162666" y="8604"/>
                    <a:pt x="162682" y="8587"/>
                  </a:cubicBezTo>
                  <a:cubicBezTo>
                    <a:pt x="162783" y="8487"/>
                    <a:pt x="162883" y="8370"/>
                    <a:pt x="162984" y="8269"/>
                  </a:cubicBezTo>
                  <a:cubicBezTo>
                    <a:pt x="163000" y="8236"/>
                    <a:pt x="163017" y="8219"/>
                    <a:pt x="163034" y="8185"/>
                  </a:cubicBezTo>
                  <a:cubicBezTo>
                    <a:pt x="163051" y="8169"/>
                    <a:pt x="163067" y="8135"/>
                    <a:pt x="163084" y="8102"/>
                  </a:cubicBezTo>
                  <a:cubicBezTo>
                    <a:pt x="163118" y="8068"/>
                    <a:pt x="163151" y="8018"/>
                    <a:pt x="163168" y="7968"/>
                  </a:cubicBezTo>
                  <a:cubicBezTo>
                    <a:pt x="163218" y="7884"/>
                    <a:pt x="163268" y="7784"/>
                    <a:pt x="163302" y="7700"/>
                  </a:cubicBezTo>
                  <a:cubicBezTo>
                    <a:pt x="163302" y="7683"/>
                    <a:pt x="163302" y="7667"/>
                    <a:pt x="163318" y="7650"/>
                  </a:cubicBezTo>
                  <a:cubicBezTo>
                    <a:pt x="163318" y="7633"/>
                    <a:pt x="163318" y="7616"/>
                    <a:pt x="163335" y="7600"/>
                  </a:cubicBezTo>
                  <a:cubicBezTo>
                    <a:pt x="163352" y="7549"/>
                    <a:pt x="163369" y="7482"/>
                    <a:pt x="163385" y="7415"/>
                  </a:cubicBezTo>
                  <a:cubicBezTo>
                    <a:pt x="163402" y="7332"/>
                    <a:pt x="163402" y="7231"/>
                    <a:pt x="163419" y="7148"/>
                  </a:cubicBezTo>
                  <a:lnTo>
                    <a:pt x="163419" y="7097"/>
                  </a:lnTo>
                  <a:lnTo>
                    <a:pt x="163436" y="23"/>
                  </a:lnTo>
                  <a:lnTo>
                    <a:pt x="163436" y="23"/>
                  </a:lnTo>
                  <a:cubicBezTo>
                    <a:pt x="163435" y="188"/>
                    <a:pt x="163402" y="354"/>
                    <a:pt x="163352" y="519"/>
                  </a:cubicBezTo>
                  <a:cubicBezTo>
                    <a:pt x="163352" y="536"/>
                    <a:pt x="163335" y="553"/>
                    <a:pt x="163335" y="586"/>
                  </a:cubicBezTo>
                  <a:cubicBezTo>
                    <a:pt x="163285" y="737"/>
                    <a:pt x="163201" y="887"/>
                    <a:pt x="163101" y="1038"/>
                  </a:cubicBezTo>
                  <a:cubicBezTo>
                    <a:pt x="163084" y="1055"/>
                    <a:pt x="163067" y="1088"/>
                    <a:pt x="163051" y="1105"/>
                  </a:cubicBezTo>
                  <a:cubicBezTo>
                    <a:pt x="162950" y="1256"/>
                    <a:pt x="162816" y="1406"/>
                    <a:pt x="162666" y="1540"/>
                  </a:cubicBezTo>
                  <a:cubicBezTo>
                    <a:pt x="162565" y="1624"/>
                    <a:pt x="162431" y="1708"/>
                    <a:pt x="162314" y="1791"/>
                  </a:cubicBezTo>
                  <a:cubicBezTo>
                    <a:pt x="162214" y="1858"/>
                    <a:pt x="162130" y="1942"/>
                    <a:pt x="162013" y="2009"/>
                  </a:cubicBezTo>
                  <a:lnTo>
                    <a:pt x="85434" y="46517"/>
                  </a:lnTo>
                  <a:cubicBezTo>
                    <a:pt x="85216" y="46634"/>
                    <a:pt x="84999" y="46734"/>
                    <a:pt x="84748" y="46835"/>
                  </a:cubicBezTo>
                  <a:cubicBezTo>
                    <a:pt x="84697" y="46851"/>
                    <a:pt x="84631" y="46885"/>
                    <a:pt x="84564" y="46902"/>
                  </a:cubicBezTo>
                  <a:cubicBezTo>
                    <a:pt x="84413" y="46952"/>
                    <a:pt x="84262" y="47002"/>
                    <a:pt x="84112" y="47036"/>
                  </a:cubicBezTo>
                  <a:cubicBezTo>
                    <a:pt x="83944" y="47086"/>
                    <a:pt x="83777" y="47136"/>
                    <a:pt x="83626" y="47170"/>
                  </a:cubicBezTo>
                  <a:cubicBezTo>
                    <a:pt x="83425" y="47203"/>
                    <a:pt x="83224" y="47236"/>
                    <a:pt x="83024" y="47270"/>
                  </a:cubicBezTo>
                  <a:cubicBezTo>
                    <a:pt x="82973" y="47270"/>
                    <a:pt x="82923" y="47287"/>
                    <a:pt x="82890" y="47287"/>
                  </a:cubicBezTo>
                  <a:cubicBezTo>
                    <a:pt x="82605" y="47320"/>
                    <a:pt x="82337" y="47337"/>
                    <a:pt x="82070" y="47337"/>
                  </a:cubicBezTo>
                  <a:lnTo>
                    <a:pt x="81936" y="47337"/>
                  </a:lnTo>
                  <a:cubicBezTo>
                    <a:pt x="81668" y="47337"/>
                    <a:pt x="81400" y="47320"/>
                    <a:pt x="81132" y="47287"/>
                  </a:cubicBezTo>
                  <a:lnTo>
                    <a:pt x="80998" y="47287"/>
                  </a:lnTo>
                  <a:cubicBezTo>
                    <a:pt x="80730" y="47253"/>
                    <a:pt x="80479" y="47203"/>
                    <a:pt x="80228" y="47153"/>
                  </a:cubicBezTo>
                  <a:cubicBezTo>
                    <a:pt x="80178" y="47136"/>
                    <a:pt x="80128" y="47119"/>
                    <a:pt x="80078" y="47119"/>
                  </a:cubicBezTo>
                  <a:cubicBezTo>
                    <a:pt x="79843" y="47052"/>
                    <a:pt x="79626" y="46985"/>
                    <a:pt x="79408" y="46902"/>
                  </a:cubicBezTo>
                  <a:cubicBezTo>
                    <a:pt x="79375" y="46885"/>
                    <a:pt x="79324" y="46885"/>
                    <a:pt x="79291" y="46868"/>
                  </a:cubicBezTo>
                  <a:cubicBezTo>
                    <a:pt x="79023" y="46768"/>
                    <a:pt x="78772" y="46651"/>
                    <a:pt x="78538" y="46517"/>
                  </a:cubicBezTo>
                  <a:lnTo>
                    <a:pt x="1457" y="2009"/>
                  </a:lnTo>
                  <a:cubicBezTo>
                    <a:pt x="503" y="1457"/>
                    <a:pt x="17" y="72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2174850" y="2949750"/>
              <a:ext cx="3263200" cy="1890225"/>
            </a:xfrm>
            <a:custGeom>
              <a:avLst/>
              <a:gdLst/>
              <a:ahLst/>
              <a:cxnLst/>
              <a:rect l="l" t="t" r="r" b="b"/>
              <a:pathLst>
                <a:path w="130528" h="75609" extrusionOk="0">
                  <a:moveTo>
                    <a:pt x="65046" y="1"/>
                  </a:moveTo>
                  <a:lnTo>
                    <a:pt x="63473" y="921"/>
                  </a:lnTo>
                  <a:lnTo>
                    <a:pt x="60728" y="2512"/>
                  </a:lnTo>
                  <a:lnTo>
                    <a:pt x="57564" y="4353"/>
                  </a:lnTo>
                  <a:lnTo>
                    <a:pt x="54802" y="5960"/>
                  </a:lnTo>
                  <a:lnTo>
                    <a:pt x="51639" y="7801"/>
                  </a:lnTo>
                  <a:lnTo>
                    <a:pt x="48893" y="9391"/>
                  </a:lnTo>
                  <a:lnTo>
                    <a:pt x="45730" y="11232"/>
                  </a:lnTo>
                  <a:lnTo>
                    <a:pt x="42985" y="12839"/>
                  </a:lnTo>
                  <a:lnTo>
                    <a:pt x="39821" y="14664"/>
                  </a:lnTo>
                  <a:lnTo>
                    <a:pt x="37059" y="16271"/>
                  </a:lnTo>
                  <a:lnTo>
                    <a:pt x="33896" y="18112"/>
                  </a:lnTo>
                  <a:lnTo>
                    <a:pt x="31151" y="19702"/>
                  </a:lnTo>
                  <a:lnTo>
                    <a:pt x="27987" y="21543"/>
                  </a:lnTo>
                  <a:lnTo>
                    <a:pt x="25225" y="23150"/>
                  </a:lnTo>
                  <a:lnTo>
                    <a:pt x="22078" y="24975"/>
                  </a:lnTo>
                  <a:lnTo>
                    <a:pt x="19316" y="26582"/>
                  </a:lnTo>
                  <a:lnTo>
                    <a:pt x="16153" y="28423"/>
                  </a:lnTo>
                  <a:lnTo>
                    <a:pt x="13391" y="30030"/>
                  </a:lnTo>
                  <a:lnTo>
                    <a:pt x="10227" y="31854"/>
                  </a:lnTo>
                  <a:lnTo>
                    <a:pt x="7482" y="33461"/>
                  </a:lnTo>
                  <a:lnTo>
                    <a:pt x="4319" y="35302"/>
                  </a:lnTo>
                  <a:lnTo>
                    <a:pt x="1574" y="36893"/>
                  </a:lnTo>
                  <a:lnTo>
                    <a:pt x="0" y="37813"/>
                  </a:lnTo>
                  <a:lnTo>
                    <a:pt x="1574" y="38717"/>
                  </a:lnTo>
                  <a:lnTo>
                    <a:pt x="4352" y="40324"/>
                  </a:lnTo>
                  <a:lnTo>
                    <a:pt x="7532" y="42165"/>
                  </a:lnTo>
                  <a:lnTo>
                    <a:pt x="10294" y="43755"/>
                  </a:lnTo>
                  <a:lnTo>
                    <a:pt x="13491" y="45597"/>
                  </a:lnTo>
                  <a:lnTo>
                    <a:pt x="16253" y="47204"/>
                  </a:lnTo>
                  <a:lnTo>
                    <a:pt x="19434" y="49028"/>
                  </a:lnTo>
                  <a:lnTo>
                    <a:pt x="22212" y="50635"/>
                  </a:lnTo>
                  <a:lnTo>
                    <a:pt x="25392" y="52476"/>
                  </a:lnTo>
                  <a:lnTo>
                    <a:pt x="28171" y="54066"/>
                  </a:lnTo>
                  <a:lnTo>
                    <a:pt x="31351" y="55908"/>
                  </a:lnTo>
                  <a:lnTo>
                    <a:pt x="34113" y="57515"/>
                  </a:lnTo>
                  <a:lnTo>
                    <a:pt x="37310" y="59356"/>
                  </a:lnTo>
                  <a:lnTo>
                    <a:pt x="40072" y="60946"/>
                  </a:lnTo>
                  <a:lnTo>
                    <a:pt x="43253" y="62787"/>
                  </a:lnTo>
                  <a:lnTo>
                    <a:pt x="46031" y="64394"/>
                  </a:lnTo>
                  <a:lnTo>
                    <a:pt x="49211" y="66219"/>
                  </a:lnTo>
                  <a:lnTo>
                    <a:pt x="51990" y="67825"/>
                  </a:lnTo>
                  <a:lnTo>
                    <a:pt x="55170" y="69667"/>
                  </a:lnTo>
                  <a:lnTo>
                    <a:pt x="57932" y="71257"/>
                  </a:lnTo>
                  <a:lnTo>
                    <a:pt x="61113" y="73098"/>
                  </a:lnTo>
                  <a:lnTo>
                    <a:pt x="63891" y="74705"/>
                  </a:lnTo>
                  <a:lnTo>
                    <a:pt x="65465" y="75609"/>
                  </a:lnTo>
                  <a:lnTo>
                    <a:pt x="130527" y="37813"/>
                  </a:lnTo>
                  <a:lnTo>
                    <a:pt x="650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5329650" y="3917675"/>
              <a:ext cx="215950" cy="124725"/>
            </a:xfrm>
            <a:custGeom>
              <a:avLst/>
              <a:gdLst/>
              <a:ahLst/>
              <a:cxnLst/>
              <a:rect l="l" t="t" r="r" b="b"/>
              <a:pathLst>
                <a:path w="8638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5" y="4988"/>
                  </a:lnTo>
                  <a:lnTo>
                    <a:pt x="8637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5181925" y="400387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5" y="0"/>
                  </a:moveTo>
                  <a:lnTo>
                    <a:pt x="0" y="1590"/>
                  </a:lnTo>
                  <a:lnTo>
                    <a:pt x="5876" y="4988"/>
                  </a:lnTo>
                  <a:lnTo>
                    <a:pt x="8621" y="3381"/>
                  </a:lnTo>
                  <a:lnTo>
                    <a:pt x="274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3840325" y="28878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98"/>
                  </a:lnTo>
                  <a:lnTo>
                    <a:pt x="2779" y="4989"/>
                  </a:lnTo>
                  <a:lnTo>
                    <a:pt x="8604" y="1607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3546150" y="288782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5" y="1"/>
                  </a:moveTo>
                  <a:lnTo>
                    <a:pt x="0" y="1607"/>
                  </a:lnTo>
                  <a:lnTo>
                    <a:pt x="5876" y="4989"/>
                  </a:lnTo>
                  <a:lnTo>
                    <a:pt x="8621" y="3398"/>
                  </a:lnTo>
                  <a:lnTo>
                    <a:pt x="274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9"/>
            <p:cNvSpPr/>
            <p:nvPr/>
          </p:nvSpPr>
          <p:spPr>
            <a:xfrm>
              <a:off x="3989300" y="29740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1"/>
                  </a:moveTo>
                  <a:lnTo>
                    <a:pt x="0" y="3382"/>
                  </a:lnTo>
                  <a:lnTo>
                    <a:pt x="2779" y="4989"/>
                  </a:lnTo>
                  <a:lnTo>
                    <a:pt x="8604" y="1591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3398425" y="297402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1"/>
                  </a:moveTo>
                  <a:lnTo>
                    <a:pt x="1" y="1591"/>
                  </a:lnTo>
                  <a:lnTo>
                    <a:pt x="5859" y="4989"/>
                  </a:lnTo>
                  <a:lnTo>
                    <a:pt x="8621" y="3382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9"/>
            <p:cNvSpPr/>
            <p:nvPr/>
          </p:nvSpPr>
          <p:spPr>
            <a:xfrm>
              <a:off x="4138275" y="30598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0"/>
                  </a:moveTo>
                  <a:lnTo>
                    <a:pt x="0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9"/>
            <p:cNvSpPr/>
            <p:nvPr/>
          </p:nvSpPr>
          <p:spPr>
            <a:xfrm>
              <a:off x="3250300" y="305982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5" y="4988"/>
                  </a:lnTo>
                  <a:lnTo>
                    <a:pt x="8621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3102575" y="3145600"/>
              <a:ext cx="215525" cy="125150"/>
            </a:xfrm>
            <a:custGeom>
              <a:avLst/>
              <a:gdLst/>
              <a:ahLst/>
              <a:cxnLst/>
              <a:rect l="l" t="t" r="r" b="b"/>
              <a:pathLst>
                <a:path w="8621" h="5006" extrusionOk="0">
                  <a:moveTo>
                    <a:pt x="2746" y="1"/>
                  </a:moveTo>
                  <a:lnTo>
                    <a:pt x="0" y="1607"/>
                  </a:lnTo>
                  <a:lnTo>
                    <a:pt x="5876" y="5005"/>
                  </a:lnTo>
                  <a:lnTo>
                    <a:pt x="8621" y="3398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2954450" y="3231800"/>
              <a:ext cx="215950" cy="124725"/>
            </a:xfrm>
            <a:custGeom>
              <a:avLst/>
              <a:gdLst/>
              <a:ahLst/>
              <a:cxnLst/>
              <a:rect l="l" t="t" r="r" b="b"/>
              <a:pathLst>
                <a:path w="8638" h="4989" extrusionOk="0">
                  <a:moveTo>
                    <a:pt x="2762" y="1"/>
                  </a:moveTo>
                  <a:lnTo>
                    <a:pt x="0" y="1591"/>
                  </a:lnTo>
                  <a:lnTo>
                    <a:pt x="5875" y="4989"/>
                  </a:lnTo>
                  <a:lnTo>
                    <a:pt x="8637" y="3382"/>
                  </a:lnTo>
                  <a:lnTo>
                    <a:pt x="276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4584775" y="33176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0"/>
                  </a:moveTo>
                  <a:lnTo>
                    <a:pt x="0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2806725" y="33176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6" y="4988"/>
                  </a:lnTo>
                  <a:lnTo>
                    <a:pt x="8621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4733750" y="3403800"/>
              <a:ext cx="215100" cy="124725"/>
            </a:xfrm>
            <a:custGeom>
              <a:avLst/>
              <a:gdLst/>
              <a:ahLst/>
              <a:cxnLst/>
              <a:rect l="l" t="t" r="r" b="b"/>
              <a:pathLst>
                <a:path w="8604" h="4989" extrusionOk="0">
                  <a:moveTo>
                    <a:pt x="5825" y="0"/>
                  </a:moveTo>
                  <a:lnTo>
                    <a:pt x="0" y="3381"/>
                  </a:lnTo>
                  <a:lnTo>
                    <a:pt x="2762" y="4988"/>
                  </a:lnTo>
                  <a:lnTo>
                    <a:pt x="8604" y="1590"/>
                  </a:lnTo>
                  <a:lnTo>
                    <a:pt x="582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2659000" y="34038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0"/>
                  </a:moveTo>
                  <a:lnTo>
                    <a:pt x="1" y="1590"/>
                  </a:lnTo>
                  <a:lnTo>
                    <a:pt x="5859" y="4988"/>
                  </a:lnTo>
                  <a:lnTo>
                    <a:pt x="8621" y="3381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4882725" y="3489575"/>
              <a:ext cx="215100" cy="124725"/>
            </a:xfrm>
            <a:custGeom>
              <a:avLst/>
              <a:gdLst/>
              <a:ahLst/>
              <a:cxnLst/>
              <a:rect l="l" t="t" r="r" b="b"/>
              <a:pathLst>
                <a:path w="8604" h="4989" extrusionOk="0">
                  <a:moveTo>
                    <a:pt x="5825" y="1"/>
                  </a:moveTo>
                  <a:lnTo>
                    <a:pt x="0" y="3382"/>
                  </a:lnTo>
                  <a:lnTo>
                    <a:pt x="2762" y="4989"/>
                  </a:lnTo>
                  <a:lnTo>
                    <a:pt x="8604" y="1608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2510875" y="3489575"/>
              <a:ext cx="215950" cy="124725"/>
            </a:xfrm>
            <a:custGeom>
              <a:avLst/>
              <a:gdLst/>
              <a:ahLst/>
              <a:cxnLst/>
              <a:rect l="l" t="t" r="r" b="b"/>
              <a:pathLst>
                <a:path w="8638" h="4989" extrusionOk="0">
                  <a:moveTo>
                    <a:pt x="2762" y="1"/>
                  </a:moveTo>
                  <a:lnTo>
                    <a:pt x="0" y="1608"/>
                  </a:lnTo>
                  <a:lnTo>
                    <a:pt x="5875" y="4989"/>
                  </a:lnTo>
                  <a:lnTo>
                    <a:pt x="8637" y="3382"/>
                  </a:lnTo>
                  <a:lnTo>
                    <a:pt x="276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5031275" y="3575375"/>
              <a:ext cx="215125" cy="125125"/>
            </a:xfrm>
            <a:custGeom>
              <a:avLst/>
              <a:gdLst/>
              <a:ahLst/>
              <a:cxnLst/>
              <a:rect l="l" t="t" r="r" b="b"/>
              <a:pathLst>
                <a:path w="8605" h="5005" extrusionOk="0">
                  <a:moveTo>
                    <a:pt x="5842" y="0"/>
                  </a:moveTo>
                  <a:lnTo>
                    <a:pt x="0" y="3398"/>
                  </a:lnTo>
                  <a:lnTo>
                    <a:pt x="2779" y="5005"/>
                  </a:lnTo>
                  <a:lnTo>
                    <a:pt x="8604" y="1607"/>
                  </a:lnTo>
                  <a:lnTo>
                    <a:pt x="58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2363150" y="3575375"/>
              <a:ext cx="215525" cy="125125"/>
            </a:xfrm>
            <a:custGeom>
              <a:avLst/>
              <a:gdLst/>
              <a:ahLst/>
              <a:cxnLst/>
              <a:rect l="l" t="t" r="r" b="b"/>
              <a:pathLst>
                <a:path w="8621" h="5005" extrusionOk="0">
                  <a:moveTo>
                    <a:pt x="2746" y="0"/>
                  </a:moveTo>
                  <a:lnTo>
                    <a:pt x="0" y="1607"/>
                  </a:lnTo>
                  <a:lnTo>
                    <a:pt x="5859" y="5005"/>
                  </a:lnTo>
                  <a:lnTo>
                    <a:pt x="8621" y="3398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5180250" y="366157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0"/>
                  </a:moveTo>
                  <a:lnTo>
                    <a:pt x="0" y="3381"/>
                  </a:lnTo>
                  <a:lnTo>
                    <a:pt x="2779" y="4988"/>
                  </a:lnTo>
                  <a:lnTo>
                    <a:pt x="8604" y="1590"/>
                  </a:lnTo>
                  <a:lnTo>
                    <a:pt x="5825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5329225" y="3747350"/>
              <a:ext cx="215100" cy="124725"/>
            </a:xfrm>
            <a:custGeom>
              <a:avLst/>
              <a:gdLst/>
              <a:ahLst/>
              <a:cxnLst/>
              <a:rect l="l" t="t" r="r" b="b"/>
              <a:pathLst>
                <a:path w="8604" h="4989" extrusionOk="0">
                  <a:moveTo>
                    <a:pt x="5825" y="1"/>
                  </a:moveTo>
                  <a:lnTo>
                    <a:pt x="0" y="3398"/>
                  </a:lnTo>
                  <a:lnTo>
                    <a:pt x="2762" y="4989"/>
                  </a:lnTo>
                  <a:lnTo>
                    <a:pt x="8604" y="1607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2217100" y="400387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0"/>
                  </a:moveTo>
                  <a:lnTo>
                    <a:pt x="1" y="3381"/>
                  </a:lnTo>
                  <a:lnTo>
                    <a:pt x="2779" y="4988"/>
                  </a:lnTo>
                  <a:lnTo>
                    <a:pt x="8604" y="1590"/>
                  </a:lnTo>
                  <a:lnTo>
                    <a:pt x="58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5034200" y="408965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1"/>
                  </a:moveTo>
                  <a:lnTo>
                    <a:pt x="1" y="1608"/>
                  </a:lnTo>
                  <a:lnTo>
                    <a:pt x="5859" y="4989"/>
                  </a:lnTo>
                  <a:lnTo>
                    <a:pt x="8621" y="3382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2366075" y="408965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99"/>
                  </a:lnTo>
                  <a:lnTo>
                    <a:pt x="2779" y="4989"/>
                  </a:lnTo>
                  <a:lnTo>
                    <a:pt x="8604" y="1608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4886075" y="417545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5" y="4988"/>
                  </a:lnTo>
                  <a:lnTo>
                    <a:pt x="8621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2515050" y="417545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6" y="0"/>
                  </a:moveTo>
                  <a:lnTo>
                    <a:pt x="1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4738350" y="426165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0"/>
                  </a:moveTo>
                  <a:lnTo>
                    <a:pt x="0" y="1590"/>
                  </a:lnTo>
                  <a:lnTo>
                    <a:pt x="5859" y="4988"/>
                  </a:lnTo>
                  <a:lnTo>
                    <a:pt x="8621" y="3381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590225" y="4347425"/>
              <a:ext cx="215950" cy="124725"/>
            </a:xfrm>
            <a:custGeom>
              <a:avLst/>
              <a:gdLst/>
              <a:ahLst/>
              <a:cxnLst/>
              <a:rect l="l" t="t" r="r" b="b"/>
              <a:pathLst>
                <a:path w="8638" h="4989" extrusionOk="0">
                  <a:moveTo>
                    <a:pt x="2762" y="1"/>
                  </a:moveTo>
                  <a:lnTo>
                    <a:pt x="0" y="1608"/>
                  </a:lnTo>
                  <a:lnTo>
                    <a:pt x="5875" y="4989"/>
                  </a:lnTo>
                  <a:lnTo>
                    <a:pt x="8637" y="3399"/>
                  </a:lnTo>
                  <a:lnTo>
                    <a:pt x="276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4442500" y="4433225"/>
              <a:ext cx="215525" cy="125125"/>
            </a:xfrm>
            <a:custGeom>
              <a:avLst/>
              <a:gdLst/>
              <a:ahLst/>
              <a:cxnLst/>
              <a:rect l="l" t="t" r="r" b="b"/>
              <a:pathLst>
                <a:path w="8621" h="5005" extrusionOk="0">
                  <a:moveTo>
                    <a:pt x="2762" y="0"/>
                  </a:moveTo>
                  <a:lnTo>
                    <a:pt x="0" y="1607"/>
                  </a:lnTo>
                  <a:lnTo>
                    <a:pt x="5876" y="5005"/>
                  </a:lnTo>
                  <a:lnTo>
                    <a:pt x="8621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4294775" y="4519425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0"/>
                  </a:moveTo>
                  <a:lnTo>
                    <a:pt x="1" y="1590"/>
                  </a:lnTo>
                  <a:lnTo>
                    <a:pt x="5859" y="4988"/>
                  </a:lnTo>
                  <a:lnTo>
                    <a:pt x="8621" y="3381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3110525" y="45194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6" y="0"/>
                  </a:moveTo>
                  <a:lnTo>
                    <a:pt x="1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4146650" y="46052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5" y="1"/>
                  </a:moveTo>
                  <a:lnTo>
                    <a:pt x="0" y="1607"/>
                  </a:lnTo>
                  <a:lnTo>
                    <a:pt x="5875" y="4989"/>
                  </a:lnTo>
                  <a:lnTo>
                    <a:pt x="8621" y="3399"/>
                  </a:lnTo>
                  <a:lnTo>
                    <a:pt x="274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3998925" y="46914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6" y="1"/>
                  </a:moveTo>
                  <a:lnTo>
                    <a:pt x="0" y="1591"/>
                  </a:lnTo>
                  <a:lnTo>
                    <a:pt x="5859" y="4989"/>
                  </a:lnTo>
                  <a:lnTo>
                    <a:pt x="8621" y="3382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3850800" y="477720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62" y="0"/>
                  </a:moveTo>
                  <a:lnTo>
                    <a:pt x="0" y="1607"/>
                  </a:lnTo>
                  <a:lnTo>
                    <a:pt x="5875" y="4988"/>
                  </a:lnTo>
                  <a:lnTo>
                    <a:pt x="8620" y="3398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4286825" y="3145600"/>
              <a:ext cx="215125" cy="125150"/>
            </a:xfrm>
            <a:custGeom>
              <a:avLst/>
              <a:gdLst/>
              <a:ahLst/>
              <a:cxnLst/>
              <a:rect l="l" t="t" r="r" b="b"/>
              <a:pathLst>
                <a:path w="8605" h="5006" extrusionOk="0">
                  <a:moveTo>
                    <a:pt x="5842" y="1"/>
                  </a:moveTo>
                  <a:lnTo>
                    <a:pt x="1" y="3398"/>
                  </a:lnTo>
                  <a:lnTo>
                    <a:pt x="2779" y="5005"/>
                  </a:lnTo>
                  <a:lnTo>
                    <a:pt x="8604" y="1607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4435800" y="32318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82"/>
                  </a:lnTo>
                  <a:lnTo>
                    <a:pt x="2779" y="4989"/>
                  </a:lnTo>
                  <a:lnTo>
                    <a:pt x="8604" y="1591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9"/>
            <p:cNvSpPr/>
            <p:nvPr/>
          </p:nvSpPr>
          <p:spPr>
            <a:xfrm>
              <a:off x="2068550" y="391767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6" y="0"/>
                  </a:moveTo>
                  <a:lnTo>
                    <a:pt x="0" y="3398"/>
                  </a:lnTo>
                  <a:lnTo>
                    <a:pt x="2762" y="4988"/>
                  </a:lnTo>
                  <a:lnTo>
                    <a:pt x="8604" y="1607"/>
                  </a:lnTo>
                  <a:lnTo>
                    <a:pt x="582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9"/>
            <p:cNvSpPr/>
            <p:nvPr/>
          </p:nvSpPr>
          <p:spPr>
            <a:xfrm>
              <a:off x="2812575" y="43474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99"/>
                  </a:lnTo>
                  <a:lnTo>
                    <a:pt x="2779" y="4989"/>
                  </a:lnTo>
                  <a:lnTo>
                    <a:pt x="8604" y="1608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9"/>
            <p:cNvSpPr/>
            <p:nvPr/>
          </p:nvSpPr>
          <p:spPr>
            <a:xfrm>
              <a:off x="2663600" y="4261650"/>
              <a:ext cx="215550" cy="124725"/>
            </a:xfrm>
            <a:custGeom>
              <a:avLst/>
              <a:gdLst/>
              <a:ahLst/>
              <a:cxnLst/>
              <a:rect l="l" t="t" r="r" b="b"/>
              <a:pathLst>
                <a:path w="8622" h="4989" extrusionOk="0">
                  <a:moveTo>
                    <a:pt x="5842" y="0"/>
                  </a:moveTo>
                  <a:lnTo>
                    <a:pt x="1" y="3381"/>
                  </a:lnTo>
                  <a:lnTo>
                    <a:pt x="2779" y="4988"/>
                  </a:lnTo>
                  <a:lnTo>
                    <a:pt x="8621" y="1590"/>
                  </a:lnTo>
                  <a:lnTo>
                    <a:pt x="5842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9"/>
            <p:cNvSpPr/>
            <p:nvPr/>
          </p:nvSpPr>
          <p:spPr>
            <a:xfrm>
              <a:off x="2961550" y="4433625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82"/>
                  </a:lnTo>
                  <a:lnTo>
                    <a:pt x="2779" y="4989"/>
                  </a:lnTo>
                  <a:lnTo>
                    <a:pt x="8604" y="1591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9"/>
            <p:cNvSpPr/>
            <p:nvPr/>
          </p:nvSpPr>
          <p:spPr>
            <a:xfrm>
              <a:off x="3557025" y="47772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6" y="0"/>
                  </a:moveTo>
                  <a:lnTo>
                    <a:pt x="1" y="3398"/>
                  </a:lnTo>
                  <a:lnTo>
                    <a:pt x="2779" y="4988"/>
                  </a:lnTo>
                  <a:lnTo>
                    <a:pt x="8604" y="1607"/>
                  </a:lnTo>
                  <a:lnTo>
                    <a:pt x="5826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9"/>
            <p:cNvSpPr/>
            <p:nvPr/>
          </p:nvSpPr>
          <p:spPr>
            <a:xfrm>
              <a:off x="3408050" y="46914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42" y="1"/>
                  </a:moveTo>
                  <a:lnTo>
                    <a:pt x="1" y="3382"/>
                  </a:lnTo>
                  <a:lnTo>
                    <a:pt x="2779" y="4989"/>
                  </a:lnTo>
                  <a:lnTo>
                    <a:pt x="8604" y="1591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3259500" y="4605200"/>
              <a:ext cx="215125" cy="124725"/>
            </a:xfrm>
            <a:custGeom>
              <a:avLst/>
              <a:gdLst/>
              <a:ahLst/>
              <a:cxnLst/>
              <a:rect l="l" t="t" r="r" b="b"/>
              <a:pathLst>
                <a:path w="8605" h="4989" extrusionOk="0">
                  <a:moveTo>
                    <a:pt x="5825" y="1"/>
                  </a:moveTo>
                  <a:lnTo>
                    <a:pt x="0" y="3399"/>
                  </a:lnTo>
                  <a:lnTo>
                    <a:pt x="2762" y="4989"/>
                  </a:lnTo>
                  <a:lnTo>
                    <a:pt x="8604" y="1607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2215000" y="3661575"/>
              <a:ext cx="215550" cy="124725"/>
            </a:xfrm>
            <a:custGeom>
              <a:avLst/>
              <a:gdLst/>
              <a:ahLst/>
              <a:cxnLst/>
              <a:rect l="l" t="t" r="r" b="b"/>
              <a:pathLst>
                <a:path w="8622" h="4989" extrusionOk="0">
                  <a:moveTo>
                    <a:pt x="2763" y="0"/>
                  </a:moveTo>
                  <a:lnTo>
                    <a:pt x="1" y="1590"/>
                  </a:lnTo>
                  <a:lnTo>
                    <a:pt x="5876" y="4988"/>
                  </a:lnTo>
                  <a:lnTo>
                    <a:pt x="8621" y="3381"/>
                  </a:lnTo>
                  <a:lnTo>
                    <a:pt x="2763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2067300" y="3747350"/>
              <a:ext cx="215525" cy="124725"/>
            </a:xfrm>
            <a:custGeom>
              <a:avLst/>
              <a:gdLst/>
              <a:ahLst/>
              <a:cxnLst/>
              <a:rect l="l" t="t" r="r" b="b"/>
              <a:pathLst>
                <a:path w="8621" h="4989" extrusionOk="0">
                  <a:moveTo>
                    <a:pt x="2745" y="1"/>
                  </a:moveTo>
                  <a:lnTo>
                    <a:pt x="0" y="1607"/>
                  </a:lnTo>
                  <a:lnTo>
                    <a:pt x="5876" y="4989"/>
                  </a:lnTo>
                  <a:lnTo>
                    <a:pt x="8621" y="3398"/>
                  </a:lnTo>
                  <a:lnTo>
                    <a:pt x="2745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2431775" y="3070375"/>
              <a:ext cx="2749325" cy="1578325"/>
            </a:xfrm>
            <a:custGeom>
              <a:avLst/>
              <a:gdLst/>
              <a:ahLst/>
              <a:cxnLst/>
              <a:rect l="l" t="t" r="r" b="b"/>
              <a:pathLst>
                <a:path w="109973" h="63133" extrusionOk="0">
                  <a:moveTo>
                    <a:pt x="54803" y="1"/>
                  </a:moveTo>
                  <a:cubicBezTo>
                    <a:pt x="53505" y="1"/>
                    <a:pt x="52208" y="289"/>
                    <a:pt x="51221" y="867"/>
                  </a:cubicBezTo>
                  <a:lnTo>
                    <a:pt x="1976" y="29490"/>
                  </a:lnTo>
                  <a:cubicBezTo>
                    <a:pt x="1" y="30645"/>
                    <a:pt x="1" y="32503"/>
                    <a:pt x="1992" y="33641"/>
                  </a:cubicBezTo>
                  <a:lnTo>
                    <a:pt x="51572" y="62281"/>
                  </a:lnTo>
                  <a:cubicBezTo>
                    <a:pt x="52564" y="62848"/>
                    <a:pt x="53860" y="63132"/>
                    <a:pt x="55152" y="63132"/>
                  </a:cubicBezTo>
                  <a:cubicBezTo>
                    <a:pt x="56454" y="63132"/>
                    <a:pt x="57753" y="62844"/>
                    <a:pt x="58736" y="62264"/>
                  </a:cubicBezTo>
                  <a:lnTo>
                    <a:pt x="107998" y="33641"/>
                  </a:lnTo>
                  <a:cubicBezTo>
                    <a:pt x="109973" y="32503"/>
                    <a:pt x="109956" y="30645"/>
                    <a:pt x="107981" y="29490"/>
                  </a:cubicBezTo>
                  <a:lnTo>
                    <a:pt x="58385" y="867"/>
                  </a:lnTo>
                  <a:cubicBezTo>
                    <a:pt x="57397" y="289"/>
                    <a:pt x="56100" y="1"/>
                    <a:pt x="548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2527175" y="3125100"/>
              <a:ext cx="2558525" cy="1468825"/>
            </a:xfrm>
            <a:custGeom>
              <a:avLst/>
              <a:gdLst/>
              <a:ahLst/>
              <a:cxnLst/>
              <a:rect l="l" t="t" r="r" b="b"/>
              <a:pathLst>
                <a:path w="102341" h="58753" extrusionOk="0">
                  <a:moveTo>
                    <a:pt x="51003" y="0"/>
                  </a:moveTo>
                  <a:cubicBezTo>
                    <a:pt x="49798" y="0"/>
                    <a:pt x="48593" y="268"/>
                    <a:pt x="47672" y="804"/>
                  </a:cubicBezTo>
                  <a:lnTo>
                    <a:pt x="1825" y="27452"/>
                  </a:lnTo>
                  <a:cubicBezTo>
                    <a:pt x="1" y="28523"/>
                    <a:pt x="1" y="30247"/>
                    <a:pt x="1842" y="31318"/>
                  </a:cubicBezTo>
                  <a:lnTo>
                    <a:pt x="47990" y="57949"/>
                  </a:lnTo>
                  <a:cubicBezTo>
                    <a:pt x="48919" y="58485"/>
                    <a:pt x="50129" y="58753"/>
                    <a:pt x="51336" y="58753"/>
                  </a:cubicBezTo>
                  <a:cubicBezTo>
                    <a:pt x="52543" y="58753"/>
                    <a:pt x="53748" y="58485"/>
                    <a:pt x="54669" y="57949"/>
                  </a:cubicBezTo>
                  <a:lnTo>
                    <a:pt x="100499" y="31318"/>
                  </a:lnTo>
                  <a:cubicBezTo>
                    <a:pt x="102341" y="30247"/>
                    <a:pt x="102324" y="28523"/>
                    <a:pt x="100483" y="27452"/>
                  </a:cubicBezTo>
                  <a:lnTo>
                    <a:pt x="54334" y="804"/>
                  </a:lnTo>
                  <a:cubicBezTo>
                    <a:pt x="53414" y="268"/>
                    <a:pt x="52209" y="0"/>
                    <a:pt x="51003" y="0"/>
                  </a:cubicBezTo>
                  <a:close/>
                </a:path>
              </a:pathLst>
            </a:custGeom>
            <a:solidFill>
              <a:srgbClr val="B32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2443900" y="3859075"/>
              <a:ext cx="2724650" cy="860400"/>
            </a:xfrm>
            <a:custGeom>
              <a:avLst/>
              <a:gdLst/>
              <a:ahLst/>
              <a:cxnLst/>
              <a:rect l="l" t="t" r="r" b="b"/>
              <a:pathLst>
                <a:path w="108986" h="34416" extrusionOk="0">
                  <a:moveTo>
                    <a:pt x="1" y="1"/>
                  </a:moveTo>
                  <a:lnTo>
                    <a:pt x="1" y="2830"/>
                  </a:lnTo>
                  <a:cubicBezTo>
                    <a:pt x="1" y="3600"/>
                    <a:pt x="503" y="4353"/>
                    <a:pt x="1491" y="4922"/>
                  </a:cubicBezTo>
                  <a:lnTo>
                    <a:pt x="51087" y="33545"/>
                  </a:lnTo>
                  <a:cubicBezTo>
                    <a:pt x="51305" y="33679"/>
                    <a:pt x="51556" y="33796"/>
                    <a:pt x="51807" y="33896"/>
                  </a:cubicBezTo>
                  <a:cubicBezTo>
                    <a:pt x="51824" y="33913"/>
                    <a:pt x="51840" y="33913"/>
                    <a:pt x="51857" y="33913"/>
                  </a:cubicBezTo>
                  <a:cubicBezTo>
                    <a:pt x="51891" y="33930"/>
                    <a:pt x="51941" y="33947"/>
                    <a:pt x="51974" y="33963"/>
                  </a:cubicBezTo>
                  <a:cubicBezTo>
                    <a:pt x="52125" y="34013"/>
                    <a:pt x="52276" y="34064"/>
                    <a:pt x="52426" y="34114"/>
                  </a:cubicBezTo>
                  <a:cubicBezTo>
                    <a:pt x="52510" y="34131"/>
                    <a:pt x="52594" y="34147"/>
                    <a:pt x="52677" y="34164"/>
                  </a:cubicBezTo>
                  <a:cubicBezTo>
                    <a:pt x="52727" y="34181"/>
                    <a:pt x="52778" y="34198"/>
                    <a:pt x="52828" y="34214"/>
                  </a:cubicBezTo>
                  <a:cubicBezTo>
                    <a:pt x="52861" y="34214"/>
                    <a:pt x="52912" y="34231"/>
                    <a:pt x="52945" y="34231"/>
                  </a:cubicBezTo>
                  <a:cubicBezTo>
                    <a:pt x="53112" y="34265"/>
                    <a:pt x="53280" y="34298"/>
                    <a:pt x="53447" y="34332"/>
                  </a:cubicBezTo>
                  <a:cubicBezTo>
                    <a:pt x="53514" y="34332"/>
                    <a:pt x="53581" y="34332"/>
                    <a:pt x="53631" y="34348"/>
                  </a:cubicBezTo>
                  <a:cubicBezTo>
                    <a:pt x="53682" y="34348"/>
                    <a:pt x="53715" y="34365"/>
                    <a:pt x="53765" y="34365"/>
                  </a:cubicBezTo>
                  <a:cubicBezTo>
                    <a:pt x="53832" y="34365"/>
                    <a:pt x="53882" y="34382"/>
                    <a:pt x="53949" y="34382"/>
                  </a:cubicBezTo>
                  <a:cubicBezTo>
                    <a:pt x="54117" y="34398"/>
                    <a:pt x="54267" y="34398"/>
                    <a:pt x="54435" y="34415"/>
                  </a:cubicBezTo>
                  <a:lnTo>
                    <a:pt x="54954" y="34415"/>
                  </a:lnTo>
                  <a:cubicBezTo>
                    <a:pt x="55155" y="34398"/>
                    <a:pt x="55339" y="34398"/>
                    <a:pt x="55523" y="34365"/>
                  </a:cubicBezTo>
                  <a:lnTo>
                    <a:pt x="55590" y="34365"/>
                  </a:lnTo>
                  <a:cubicBezTo>
                    <a:pt x="55640" y="34365"/>
                    <a:pt x="55690" y="34348"/>
                    <a:pt x="55740" y="34348"/>
                  </a:cubicBezTo>
                  <a:cubicBezTo>
                    <a:pt x="55891" y="34332"/>
                    <a:pt x="56025" y="34315"/>
                    <a:pt x="56176" y="34281"/>
                  </a:cubicBezTo>
                  <a:cubicBezTo>
                    <a:pt x="56243" y="34265"/>
                    <a:pt x="56293" y="34248"/>
                    <a:pt x="56360" y="34231"/>
                  </a:cubicBezTo>
                  <a:cubicBezTo>
                    <a:pt x="56527" y="34198"/>
                    <a:pt x="56694" y="34164"/>
                    <a:pt x="56862" y="34114"/>
                  </a:cubicBezTo>
                  <a:cubicBezTo>
                    <a:pt x="56946" y="34080"/>
                    <a:pt x="57046" y="34064"/>
                    <a:pt x="57130" y="34047"/>
                  </a:cubicBezTo>
                  <a:cubicBezTo>
                    <a:pt x="57213" y="34013"/>
                    <a:pt x="57264" y="33997"/>
                    <a:pt x="57347" y="33963"/>
                  </a:cubicBezTo>
                  <a:cubicBezTo>
                    <a:pt x="57414" y="33947"/>
                    <a:pt x="57481" y="33913"/>
                    <a:pt x="57531" y="33896"/>
                  </a:cubicBezTo>
                  <a:cubicBezTo>
                    <a:pt x="57782" y="33796"/>
                    <a:pt x="58034" y="33679"/>
                    <a:pt x="58251" y="33562"/>
                  </a:cubicBezTo>
                  <a:lnTo>
                    <a:pt x="107513" y="4922"/>
                  </a:lnTo>
                  <a:cubicBezTo>
                    <a:pt x="107529" y="4922"/>
                    <a:pt x="107546" y="4905"/>
                    <a:pt x="107563" y="4888"/>
                  </a:cubicBezTo>
                  <a:cubicBezTo>
                    <a:pt x="107663" y="4838"/>
                    <a:pt x="107730" y="4771"/>
                    <a:pt x="107814" y="4704"/>
                  </a:cubicBezTo>
                  <a:cubicBezTo>
                    <a:pt x="107948" y="4621"/>
                    <a:pt x="108065" y="4537"/>
                    <a:pt x="108182" y="4436"/>
                  </a:cubicBezTo>
                  <a:cubicBezTo>
                    <a:pt x="108182" y="4436"/>
                    <a:pt x="108199" y="4420"/>
                    <a:pt x="108216" y="4420"/>
                  </a:cubicBezTo>
                  <a:cubicBezTo>
                    <a:pt x="108333" y="4303"/>
                    <a:pt x="108433" y="4202"/>
                    <a:pt x="108517" y="4085"/>
                  </a:cubicBezTo>
                  <a:cubicBezTo>
                    <a:pt x="108551" y="4051"/>
                    <a:pt x="108567" y="4018"/>
                    <a:pt x="108584" y="4001"/>
                  </a:cubicBezTo>
                  <a:cubicBezTo>
                    <a:pt x="108601" y="3968"/>
                    <a:pt x="108617" y="3951"/>
                    <a:pt x="108634" y="3918"/>
                  </a:cubicBezTo>
                  <a:cubicBezTo>
                    <a:pt x="108668" y="3867"/>
                    <a:pt x="108701" y="3817"/>
                    <a:pt x="108735" y="3784"/>
                  </a:cubicBezTo>
                  <a:cubicBezTo>
                    <a:pt x="108785" y="3683"/>
                    <a:pt x="108835" y="3583"/>
                    <a:pt x="108869" y="3482"/>
                  </a:cubicBezTo>
                  <a:cubicBezTo>
                    <a:pt x="108869" y="3482"/>
                    <a:pt x="108869" y="3466"/>
                    <a:pt x="108869" y="3449"/>
                  </a:cubicBezTo>
                  <a:cubicBezTo>
                    <a:pt x="108885" y="3432"/>
                    <a:pt x="108885" y="3415"/>
                    <a:pt x="108885" y="3399"/>
                  </a:cubicBezTo>
                  <a:cubicBezTo>
                    <a:pt x="108919" y="3332"/>
                    <a:pt x="108936" y="3265"/>
                    <a:pt x="108952" y="3198"/>
                  </a:cubicBezTo>
                  <a:cubicBezTo>
                    <a:pt x="108969" y="3114"/>
                    <a:pt x="108969" y="3014"/>
                    <a:pt x="108986" y="2913"/>
                  </a:cubicBezTo>
                  <a:lnTo>
                    <a:pt x="108986" y="2863"/>
                  </a:lnTo>
                  <a:lnTo>
                    <a:pt x="108986" y="34"/>
                  </a:lnTo>
                  <a:cubicBezTo>
                    <a:pt x="108986" y="218"/>
                    <a:pt x="108952" y="386"/>
                    <a:pt x="108902" y="553"/>
                  </a:cubicBezTo>
                  <a:cubicBezTo>
                    <a:pt x="108902" y="570"/>
                    <a:pt x="108885" y="603"/>
                    <a:pt x="108885" y="620"/>
                  </a:cubicBezTo>
                  <a:cubicBezTo>
                    <a:pt x="108835" y="771"/>
                    <a:pt x="108751" y="938"/>
                    <a:pt x="108651" y="1089"/>
                  </a:cubicBezTo>
                  <a:cubicBezTo>
                    <a:pt x="108617" y="1105"/>
                    <a:pt x="108601" y="1139"/>
                    <a:pt x="108584" y="1172"/>
                  </a:cubicBezTo>
                  <a:cubicBezTo>
                    <a:pt x="108484" y="1323"/>
                    <a:pt x="108350" y="1474"/>
                    <a:pt x="108182" y="1608"/>
                  </a:cubicBezTo>
                  <a:cubicBezTo>
                    <a:pt x="108082" y="1708"/>
                    <a:pt x="107948" y="1792"/>
                    <a:pt x="107831" y="1875"/>
                  </a:cubicBezTo>
                  <a:cubicBezTo>
                    <a:pt x="107730" y="1959"/>
                    <a:pt x="107630" y="2026"/>
                    <a:pt x="107513" y="2093"/>
                  </a:cubicBezTo>
                  <a:lnTo>
                    <a:pt x="58251" y="30716"/>
                  </a:lnTo>
                  <a:cubicBezTo>
                    <a:pt x="58034" y="30850"/>
                    <a:pt x="57799" y="30967"/>
                    <a:pt x="57548" y="31051"/>
                  </a:cubicBezTo>
                  <a:cubicBezTo>
                    <a:pt x="57481" y="31084"/>
                    <a:pt x="57414" y="31101"/>
                    <a:pt x="57347" y="31134"/>
                  </a:cubicBezTo>
                  <a:cubicBezTo>
                    <a:pt x="57197" y="31185"/>
                    <a:pt x="57046" y="31235"/>
                    <a:pt x="56879" y="31285"/>
                  </a:cubicBezTo>
                  <a:cubicBezTo>
                    <a:pt x="56711" y="31319"/>
                    <a:pt x="56544" y="31369"/>
                    <a:pt x="56360" y="31402"/>
                  </a:cubicBezTo>
                  <a:cubicBezTo>
                    <a:pt x="56176" y="31452"/>
                    <a:pt x="55958" y="31486"/>
                    <a:pt x="55757" y="31503"/>
                  </a:cubicBezTo>
                  <a:cubicBezTo>
                    <a:pt x="55707" y="31519"/>
                    <a:pt x="55657" y="31519"/>
                    <a:pt x="55606" y="31536"/>
                  </a:cubicBezTo>
                  <a:cubicBezTo>
                    <a:pt x="55322" y="31553"/>
                    <a:pt x="55037" y="31570"/>
                    <a:pt x="54753" y="31586"/>
                  </a:cubicBezTo>
                  <a:lnTo>
                    <a:pt x="54619" y="31586"/>
                  </a:lnTo>
                  <a:cubicBezTo>
                    <a:pt x="54334" y="31570"/>
                    <a:pt x="54050" y="31570"/>
                    <a:pt x="53765" y="31536"/>
                  </a:cubicBezTo>
                  <a:cubicBezTo>
                    <a:pt x="53732" y="31536"/>
                    <a:pt x="53682" y="31519"/>
                    <a:pt x="53648" y="31519"/>
                  </a:cubicBezTo>
                  <a:cubicBezTo>
                    <a:pt x="53364" y="31486"/>
                    <a:pt x="53096" y="31436"/>
                    <a:pt x="52828" y="31386"/>
                  </a:cubicBezTo>
                  <a:cubicBezTo>
                    <a:pt x="52778" y="31369"/>
                    <a:pt x="52744" y="31352"/>
                    <a:pt x="52694" y="31335"/>
                  </a:cubicBezTo>
                  <a:cubicBezTo>
                    <a:pt x="52443" y="31285"/>
                    <a:pt x="52209" y="31218"/>
                    <a:pt x="51991" y="31134"/>
                  </a:cubicBezTo>
                  <a:cubicBezTo>
                    <a:pt x="51941" y="31118"/>
                    <a:pt x="51907" y="31101"/>
                    <a:pt x="51857" y="31084"/>
                  </a:cubicBezTo>
                  <a:cubicBezTo>
                    <a:pt x="51589" y="30984"/>
                    <a:pt x="51321" y="30867"/>
                    <a:pt x="51087" y="30716"/>
                  </a:cubicBezTo>
                  <a:lnTo>
                    <a:pt x="1507" y="2093"/>
                  </a:lnTo>
                  <a:cubicBezTo>
                    <a:pt x="503" y="1524"/>
                    <a:pt x="1" y="754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4020275" y="3910550"/>
              <a:ext cx="150650" cy="87475"/>
            </a:xfrm>
            <a:custGeom>
              <a:avLst/>
              <a:gdLst/>
              <a:ahLst/>
              <a:cxnLst/>
              <a:rect l="l" t="t" r="r" b="b"/>
              <a:pathLst>
                <a:path w="6026" h="3499" extrusionOk="0">
                  <a:moveTo>
                    <a:pt x="3013" y="1"/>
                  </a:moveTo>
                  <a:lnTo>
                    <a:pt x="0" y="1741"/>
                  </a:lnTo>
                  <a:lnTo>
                    <a:pt x="3030" y="3499"/>
                  </a:lnTo>
                  <a:lnTo>
                    <a:pt x="6026" y="174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4095600" y="3954075"/>
              <a:ext cx="75325" cy="132675"/>
            </a:xfrm>
            <a:custGeom>
              <a:avLst/>
              <a:gdLst/>
              <a:ahLst/>
              <a:cxnLst/>
              <a:rect l="l" t="t" r="r" b="b"/>
              <a:pathLst>
                <a:path w="3013" h="5307" extrusionOk="0">
                  <a:moveTo>
                    <a:pt x="17" y="1758"/>
                  </a:moveTo>
                  <a:lnTo>
                    <a:pt x="0" y="5307"/>
                  </a:lnTo>
                  <a:lnTo>
                    <a:pt x="2996" y="3566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4020275" y="3954075"/>
              <a:ext cx="75750" cy="132675"/>
            </a:xfrm>
            <a:custGeom>
              <a:avLst/>
              <a:gdLst/>
              <a:ahLst/>
              <a:cxnLst/>
              <a:rect l="l" t="t" r="r" b="b"/>
              <a:pathLst>
                <a:path w="3030" h="5307" extrusionOk="0">
                  <a:moveTo>
                    <a:pt x="0" y="0"/>
                  </a:moveTo>
                  <a:lnTo>
                    <a:pt x="0" y="3566"/>
                  </a:lnTo>
                  <a:lnTo>
                    <a:pt x="3013" y="5307"/>
                  </a:lnTo>
                  <a:lnTo>
                    <a:pt x="3030" y="175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3721900" y="1242000"/>
              <a:ext cx="150675" cy="87500"/>
            </a:xfrm>
            <a:custGeom>
              <a:avLst/>
              <a:gdLst/>
              <a:ahLst/>
              <a:cxnLst/>
              <a:rect l="l" t="t" r="r" b="b"/>
              <a:pathLst>
                <a:path w="6027" h="3500" extrusionOk="0">
                  <a:moveTo>
                    <a:pt x="3013" y="1"/>
                  </a:moveTo>
                  <a:lnTo>
                    <a:pt x="1" y="1758"/>
                  </a:lnTo>
                  <a:lnTo>
                    <a:pt x="3030" y="3499"/>
                  </a:lnTo>
                  <a:lnTo>
                    <a:pt x="6026" y="17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3797225" y="1285950"/>
              <a:ext cx="75350" cy="132250"/>
            </a:xfrm>
            <a:custGeom>
              <a:avLst/>
              <a:gdLst/>
              <a:ahLst/>
              <a:cxnLst/>
              <a:rect l="l" t="t" r="r" b="b"/>
              <a:pathLst>
                <a:path w="3014" h="5290" extrusionOk="0">
                  <a:moveTo>
                    <a:pt x="17" y="1741"/>
                  </a:moveTo>
                  <a:lnTo>
                    <a:pt x="0" y="5290"/>
                  </a:lnTo>
                  <a:lnTo>
                    <a:pt x="2997" y="3549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3721900" y="1285950"/>
              <a:ext cx="75775" cy="132250"/>
            </a:xfrm>
            <a:custGeom>
              <a:avLst/>
              <a:gdLst/>
              <a:ahLst/>
              <a:cxnLst/>
              <a:rect l="l" t="t" r="r" b="b"/>
              <a:pathLst>
                <a:path w="3031" h="5290" extrusionOk="0">
                  <a:moveTo>
                    <a:pt x="1" y="0"/>
                  </a:moveTo>
                  <a:lnTo>
                    <a:pt x="1" y="3549"/>
                  </a:lnTo>
                  <a:lnTo>
                    <a:pt x="3013" y="5290"/>
                  </a:lnTo>
                  <a:lnTo>
                    <a:pt x="3030" y="174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3658300" y="4103875"/>
              <a:ext cx="181225" cy="104650"/>
            </a:xfrm>
            <a:custGeom>
              <a:avLst/>
              <a:gdLst/>
              <a:ahLst/>
              <a:cxnLst/>
              <a:rect l="l" t="t" r="r" b="b"/>
              <a:pathLst>
                <a:path w="7249" h="4186" extrusionOk="0">
                  <a:moveTo>
                    <a:pt x="3616" y="1"/>
                  </a:moveTo>
                  <a:lnTo>
                    <a:pt x="0" y="2093"/>
                  </a:lnTo>
                  <a:lnTo>
                    <a:pt x="3649" y="4185"/>
                  </a:lnTo>
                  <a:lnTo>
                    <a:pt x="7248" y="20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3749100" y="4156200"/>
              <a:ext cx="90425" cy="159450"/>
            </a:xfrm>
            <a:custGeom>
              <a:avLst/>
              <a:gdLst/>
              <a:ahLst/>
              <a:cxnLst/>
              <a:rect l="l" t="t" r="r" b="b"/>
              <a:pathLst>
                <a:path w="3617" h="6378" extrusionOk="0">
                  <a:moveTo>
                    <a:pt x="17" y="2092"/>
                  </a:moveTo>
                  <a:lnTo>
                    <a:pt x="1" y="6378"/>
                  </a:lnTo>
                  <a:lnTo>
                    <a:pt x="3616" y="4285"/>
                  </a:lnTo>
                  <a:lnTo>
                    <a:pt x="36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3658300" y="4156200"/>
              <a:ext cx="91250" cy="159450"/>
            </a:xfrm>
            <a:custGeom>
              <a:avLst/>
              <a:gdLst/>
              <a:ahLst/>
              <a:cxnLst/>
              <a:rect l="l" t="t" r="r" b="b"/>
              <a:pathLst>
                <a:path w="3650" h="6378" extrusionOk="0">
                  <a:moveTo>
                    <a:pt x="0" y="0"/>
                  </a:moveTo>
                  <a:lnTo>
                    <a:pt x="0" y="4285"/>
                  </a:lnTo>
                  <a:lnTo>
                    <a:pt x="3633" y="6378"/>
                  </a:lnTo>
                  <a:lnTo>
                    <a:pt x="3649" y="209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4228650" y="3433075"/>
              <a:ext cx="181225" cy="104650"/>
            </a:xfrm>
            <a:custGeom>
              <a:avLst/>
              <a:gdLst/>
              <a:ahLst/>
              <a:cxnLst/>
              <a:rect l="l" t="t" r="r" b="b"/>
              <a:pathLst>
                <a:path w="7249" h="4186" extrusionOk="0">
                  <a:moveTo>
                    <a:pt x="3616" y="1"/>
                  </a:moveTo>
                  <a:lnTo>
                    <a:pt x="1" y="2093"/>
                  </a:lnTo>
                  <a:lnTo>
                    <a:pt x="3633" y="4186"/>
                  </a:lnTo>
                  <a:lnTo>
                    <a:pt x="7249" y="20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4319050" y="3485400"/>
              <a:ext cx="90825" cy="159450"/>
            </a:xfrm>
            <a:custGeom>
              <a:avLst/>
              <a:gdLst/>
              <a:ahLst/>
              <a:cxnLst/>
              <a:rect l="l" t="t" r="r" b="b"/>
              <a:pathLst>
                <a:path w="3633" h="6378" extrusionOk="0">
                  <a:moveTo>
                    <a:pt x="17" y="2093"/>
                  </a:moveTo>
                  <a:lnTo>
                    <a:pt x="0" y="6378"/>
                  </a:lnTo>
                  <a:lnTo>
                    <a:pt x="3616" y="4285"/>
                  </a:lnTo>
                  <a:lnTo>
                    <a:pt x="36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4228250" y="3485400"/>
              <a:ext cx="91250" cy="159450"/>
            </a:xfrm>
            <a:custGeom>
              <a:avLst/>
              <a:gdLst/>
              <a:ahLst/>
              <a:cxnLst/>
              <a:rect l="l" t="t" r="r" b="b"/>
              <a:pathLst>
                <a:path w="3650" h="6378" extrusionOk="0">
                  <a:moveTo>
                    <a:pt x="17" y="0"/>
                  </a:moveTo>
                  <a:lnTo>
                    <a:pt x="0" y="4285"/>
                  </a:lnTo>
                  <a:lnTo>
                    <a:pt x="3632" y="6378"/>
                  </a:lnTo>
                  <a:lnTo>
                    <a:pt x="3649" y="209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4319475" y="2688225"/>
              <a:ext cx="181200" cy="105050"/>
            </a:xfrm>
            <a:custGeom>
              <a:avLst/>
              <a:gdLst/>
              <a:ahLst/>
              <a:cxnLst/>
              <a:rect l="l" t="t" r="r" b="b"/>
              <a:pathLst>
                <a:path w="7248" h="4202" extrusionOk="0">
                  <a:moveTo>
                    <a:pt x="3599" y="0"/>
                  </a:moveTo>
                  <a:lnTo>
                    <a:pt x="0" y="2093"/>
                  </a:lnTo>
                  <a:lnTo>
                    <a:pt x="3632" y="4202"/>
                  </a:lnTo>
                  <a:lnTo>
                    <a:pt x="7248" y="209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4409850" y="2740525"/>
              <a:ext cx="90825" cy="159875"/>
            </a:xfrm>
            <a:custGeom>
              <a:avLst/>
              <a:gdLst/>
              <a:ahLst/>
              <a:cxnLst/>
              <a:rect l="l" t="t" r="r" b="b"/>
              <a:pathLst>
                <a:path w="3633" h="6395" extrusionOk="0">
                  <a:moveTo>
                    <a:pt x="17" y="2110"/>
                  </a:moveTo>
                  <a:lnTo>
                    <a:pt x="1" y="6395"/>
                  </a:lnTo>
                  <a:lnTo>
                    <a:pt x="3616" y="4286"/>
                  </a:lnTo>
                  <a:lnTo>
                    <a:pt x="36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4319050" y="2740525"/>
              <a:ext cx="91250" cy="159875"/>
            </a:xfrm>
            <a:custGeom>
              <a:avLst/>
              <a:gdLst/>
              <a:ahLst/>
              <a:cxnLst/>
              <a:rect l="l" t="t" r="r" b="b"/>
              <a:pathLst>
                <a:path w="3650" h="6395" extrusionOk="0">
                  <a:moveTo>
                    <a:pt x="17" y="1"/>
                  </a:moveTo>
                  <a:lnTo>
                    <a:pt x="0" y="4286"/>
                  </a:lnTo>
                  <a:lnTo>
                    <a:pt x="3633" y="6395"/>
                  </a:lnTo>
                  <a:lnTo>
                    <a:pt x="3649" y="211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3705575" y="1585975"/>
              <a:ext cx="181225" cy="105075"/>
            </a:xfrm>
            <a:custGeom>
              <a:avLst/>
              <a:gdLst/>
              <a:ahLst/>
              <a:cxnLst/>
              <a:rect l="l" t="t" r="r" b="b"/>
              <a:pathLst>
                <a:path w="7249" h="4203" extrusionOk="0">
                  <a:moveTo>
                    <a:pt x="3616" y="1"/>
                  </a:moveTo>
                  <a:lnTo>
                    <a:pt x="1" y="2110"/>
                  </a:lnTo>
                  <a:lnTo>
                    <a:pt x="3633" y="4202"/>
                  </a:lnTo>
                  <a:lnTo>
                    <a:pt x="7249" y="211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9"/>
            <p:cNvSpPr/>
            <p:nvPr/>
          </p:nvSpPr>
          <p:spPr>
            <a:xfrm>
              <a:off x="3795975" y="1638700"/>
              <a:ext cx="90825" cy="159475"/>
            </a:xfrm>
            <a:custGeom>
              <a:avLst/>
              <a:gdLst/>
              <a:ahLst/>
              <a:cxnLst/>
              <a:rect l="l" t="t" r="r" b="b"/>
              <a:pathLst>
                <a:path w="3633" h="6379" extrusionOk="0">
                  <a:moveTo>
                    <a:pt x="17" y="2093"/>
                  </a:moveTo>
                  <a:lnTo>
                    <a:pt x="0" y="6378"/>
                  </a:lnTo>
                  <a:lnTo>
                    <a:pt x="3616" y="4286"/>
                  </a:lnTo>
                  <a:lnTo>
                    <a:pt x="36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3705150" y="1638700"/>
              <a:ext cx="91250" cy="159475"/>
            </a:xfrm>
            <a:custGeom>
              <a:avLst/>
              <a:gdLst/>
              <a:ahLst/>
              <a:cxnLst/>
              <a:rect l="l" t="t" r="r" b="b"/>
              <a:pathLst>
                <a:path w="3650" h="6379" extrusionOk="0">
                  <a:moveTo>
                    <a:pt x="18" y="1"/>
                  </a:moveTo>
                  <a:lnTo>
                    <a:pt x="1" y="4286"/>
                  </a:lnTo>
                  <a:lnTo>
                    <a:pt x="3633" y="6378"/>
                  </a:lnTo>
                  <a:lnTo>
                    <a:pt x="3650" y="209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9"/>
            <p:cNvSpPr/>
            <p:nvPr/>
          </p:nvSpPr>
          <p:spPr>
            <a:xfrm>
              <a:off x="3386300" y="2027050"/>
              <a:ext cx="181200" cy="105050"/>
            </a:xfrm>
            <a:custGeom>
              <a:avLst/>
              <a:gdLst/>
              <a:ahLst/>
              <a:cxnLst/>
              <a:rect l="l" t="t" r="r" b="b"/>
              <a:pathLst>
                <a:path w="7248" h="4202" extrusionOk="0">
                  <a:moveTo>
                    <a:pt x="3616" y="0"/>
                  </a:moveTo>
                  <a:lnTo>
                    <a:pt x="0" y="2109"/>
                  </a:lnTo>
                  <a:lnTo>
                    <a:pt x="3632" y="4202"/>
                  </a:lnTo>
                  <a:lnTo>
                    <a:pt x="7248" y="210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9"/>
            <p:cNvSpPr/>
            <p:nvPr/>
          </p:nvSpPr>
          <p:spPr>
            <a:xfrm>
              <a:off x="3477100" y="2079775"/>
              <a:ext cx="90400" cy="159450"/>
            </a:xfrm>
            <a:custGeom>
              <a:avLst/>
              <a:gdLst/>
              <a:ahLst/>
              <a:cxnLst/>
              <a:rect l="l" t="t" r="r" b="b"/>
              <a:pathLst>
                <a:path w="3616" h="6378" extrusionOk="0">
                  <a:moveTo>
                    <a:pt x="0" y="2093"/>
                  </a:moveTo>
                  <a:lnTo>
                    <a:pt x="0" y="6378"/>
                  </a:lnTo>
                  <a:lnTo>
                    <a:pt x="3599" y="4285"/>
                  </a:lnTo>
                  <a:lnTo>
                    <a:pt x="36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9"/>
            <p:cNvSpPr/>
            <p:nvPr/>
          </p:nvSpPr>
          <p:spPr>
            <a:xfrm>
              <a:off x="3385875" y="2079775"/>
              <a:ext cx="91250" cy="159450"/>
            </a:xfrm>
            <a:custGeom>
              <a:avLst/>
              <a:gdLst/>
              <a:ahLst/>
              <a:cxnLst/>
              <a:rect l="l" t="t" r="r" b="b"/>
              <a:pathLst>
                <a:path w="3650" h="6378" extrusionOk="0">
                  <a:moveTo>
                    <a:pt x="17" y="0"/>
                  </a:moveTo>
                  <a:lnTo>
                    <a:pt x="0" y="4285"/>
                  </a:lnTo>
                  <a:lnTo>
                    <a:pt x="3649" y="6378"/>
                  </a:lnTo>
                  <a:lnTo>
                    <a:pt x="3649" y="209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3613100" y="3433925"/>
              <a:ext cx="362825" cy="210100"/>
            </a:xfrm>
            <a:custGeom>
              <a:avLst/>
              <a:gdLst/>
              <a:ahLst/>
              <a:cxnLst/>
              <a:rect l="l" t="t" r="r" b="b"/>
              <a:pathLst>
                <a:path w="14513" h="8404" extrusionOk="0">
                  <a:moveTo>
                    <a:pt x="7232" y="0"/>
                  </a:moveTo>
                  <a:lnTo>
                    <a:pt x="1" y="4202"/>
                  </a:lnTo>
                  <a:lnTo>
                    <a:pt x="7282" y="8403"/>
                  </a:lnTo>
                  <a:lnTo>
                    <a:pt x="14513" y="42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3794725" y="3538950"/>
              <a:ext cx="181200" cy="319325"/>
            </a:xfrm>
            <a:custGeom>
              <a:avLst/>
              <a:gdLst/>
              <a:ahLst/>
              <a:cxnLst/>
              <a:rect l="l" t="t" r="r" b="b"/>
              <a:pathLst>
                <a:path w="7248" h="12773" extrusionOk="0">
                  <a:moveTo>
                    <a:pt x="17" y="4202"/>
                  </a:moveTo>
                  <a:lnTo>
                    <a:pt x="0" y="12772"/>
                  </a:lnTo>
                  <a:lnTo>
                    <a:pt x="7231" y="8571"/>
                  </a:lnTo>
                  <a:lnTo>
                    <a:pt x="72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3612675" y="3538950"/>
              <a:ext cx="182475" cy="319325"/>
            </a:xfrm>
            <a:custGeom>
              <a:avLst/>
              <a:gdLst/>
              <a:ahLst/>
              <a:cxnLst/>
              <a:rect l="l" t="t" r="r" b="b"/>
              <a:pathLst>
                <a:path w="7299" h="12773" extrusionOk="0">
                  <a:moveTo>
                    <a:pt x="18" y="1"/>
                  </a:moveTo>
                  <a:lnTo>
                    <a:pt x="1" y="8571"/>
                  </a:lnTo>
                  <a:lnTo>
                    <a:pt x="7282" y="12772"/>
                  </a:lnTo>
                  <a:lnTo>
                    <a:pt x="7299" y="42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3341100" y="3063175"/>
              <a:ext cx="362825" cy="210075"/>
            </a:xfrm>
            <a:custGeom>
              <a:avLst/>
              <a:gdLst/>
              <a:ahLst/>
              <a:cxnLst/>
              <a:rect l="l" t="t" r="r" b="b"/>
              <a:pathLst>
                <a:path w="14513" h="8403" extrusionOk="0">
                  <a:moveTo>
                    <a:pt x="7232" y="0"/>
                  </a:moveTo>
                  <a:lnTo>
                    <a:pt x="0" y="4201"/>
                  </a:lnTo>
                  <a:lnTo>
                    <a:pt x="7282" y="8403"/>
                  </a:lnTo>
                  <a:lnTo>
                    <a:pt x="14513" y="420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3522700" y="3168200"/>
              <a:ext cx="181225" cy="319725"/>
            </a:xfrm>
            <a:custGeom>
              <a:avLst/>
              <a:gdLst/>
              <a:ahLst/>
              <a:cxnLst/>
              <a:rect l="l" t="t" r="r" b="b"/>
              <a:pathLst>
                <a:path w="7249" h="12789" extrusionOk="0">
                  <a:moveTo>
                    <a:pt x="18" y="4202"/>
                  </a:moveTo>
                  <a:lnTo>
                    <a:pt x="1" y="12789"/>
                  </a:lnTo>
                  <a:lnTo>
                    <a:pt x="7232" y="8587"/>
                  </a:lnTo>
                  <a:lnTo>
                    <a:pt x="72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3340675" y="3168200"/>
              <a:ext cx="182475" cy="319725"/>
            </a:xfrm>
            <a:custGeom>
              <a:avLst/>
              <a:gdLst/>
              <a:ahLst/>
              <a:cxnLst/>
              <a:rect l="l" t="t" r="r" b="b"/>
              <a:pathLst>
                <a:path w="7299" h="12789" extrusionOk="0">
                  <a:moveTo>
                    <a:pt x="17" y="0"/>
                  </a:moveTo>
                  <a:lnTo>
                    <a:pt x="1" y="8587"/>
                  </a:lnTo>
                  <a:lnTo>
                    <a:pt x="7282" y="12789"/>
                  </a:lnTo>
                  <a:lnTo>
                    <a:pt x="7299" y="42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3894725" y="2958125"/>
              <a:ext cx="362825" cy="210100"/>
            </a:xfrm>
            <a:custGeom>
              <a:avLst/>
              <a:gdLst/>
              <a:ahLst/>
              <a:cxnLst/>
              <a:rect l="l" t="t" r="r" b="b"/>
              <a:pathLst>
                <a:path w="14513" h="8404" extrusionOk="0">
                  <a:moveTo>
                    <a:pt x="7232" y="1"/>
                  </a:moveTo>
                  <a:lnTo>
                    <a:pt x="1" y="4202"/>
                  </a:lnTo>
                  <a:lnTo>
                    <a:pt x="7282" y="8403"/>
                  </a:lnTo>
                  <a:lnTo>
                    <a:pt x="14513" y="42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9"/>
            <p:cNvSpPr/>
            <p:nvPr/>
          </p:nvSpPr>
          <p:spPr>
            <a:xfrm>
              <a:off x="4075925" y="3063175"/>
              <a:ext cx="181625" cy="319725"/>
            </a:xfrm>
            <a:custGeom>
              <a:avLst/>
              <a:gdLst/>
              <a:ahLst/>
              <a:cxnLst/>
              <a:rect l="l" t="t" r="r" b="b"/>
              <a:pathLst>
                <a:path w="7265" h="12789" extrusionOk="0">
                  <a:moveTo>
                    <a:pt x="34" y="4201"/>
                  </a:moveTo>
                  <a:lnTo>
                    <a:pt x="0" y="12788"/>
                  </a:lnTo>
                  <a:lnTo>
                    <a:pt x="7231" y="8587"/>
                  </a:lnTo>
                  <a:lnTo>
                    <a:pt x="72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3893900" y="3063175"/>
              <a:ext cx="182875" cy="319725"/>
            </a:xfrm>
            <a:custGeom>
              <a:avLst/>
              <a:gdLst/>
              <a:ahLst/>
              <a:cxnLst/>
              <a:rect l="l" t="t" r="r" b="b"/>
              <a:pathLst>
                <a:path w="7315" h="12789" extrusionOk="0">
                  <a:moveTo>
                    <a:pt x="34" y="0"/>
                  </a:moveTo>
                  <a:lnTo>
                    <a:pt x="0" y="8587"/>
                  </a:lnTo>
                  <a:lnTo>
                    <a:pt x="7281" y="12788"/>
                  </a:lnTo>
                  <a:lnTo>
                    <a:pt x="7315" y="420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3914825" y="1923275"/>
              <a:ext cx="362400" cy="210075"/>
            </a:xfrm>
            <a:custGeom>
              <a:avLst/>
              <a:gdLst/>
              <a:ahLst/>
              <a:cxnLst/>
              <a:rect l="l" t="t" r="r" b="b"/>
              <a:pathLst>
                <a:path w="14496" h="8403" extrusionOk="0">
                  <a:moveTo>
                    <a:pt x="7231" y="0"/>
                  </a:moveTo>
                  <a:lnTo>
                    <a:pt x="0" y="4202"/>
                  </a:lnTo>
                  <a:lnTo>
                    <a:pt x="7265" y="8403"/>
                  </a:lnTo>
                  <a:lnTo>
                    <a:pt x="14496" y="42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4096000" y="2028300"/>
              <a:ext cx="181225" cy="319325"/>
            </a:xfrm>
            <a:custGeom>
              <a:avLst/>
              <a:gdLst/>
              <a:ahLst/>
              <a:cxnLst/>
              <a:rect l="l" t="t" r="r" b="b"/>
              <a:pathLst>
                <a:path w="7249" h="12773" extrusionOk="0">
                  <a:moveTo>
                    <a:pt x="18" y="4202"/>
                  </a:moveTo>
                  <a:lnTo>
                    <a:pt x="1" y="12772"/>
                  </a:lnTo>
                  <a:lnTo>
                    <a:pt x="7232" y="8571"/>
                  </a:lnTo>
                  <a:lnTo>
                    <a:pt x="72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3913975" y="2028300"/>
              <a:ext cx="182475" cy="319325"/>
            </a:xfrm>
            <a:custGeom>
              <a:avLst/>
              <a:gdLst/>
              <a:ahLst/>
              <a:cxnLst/>
              <a:rect l="l" t="t" r="r" b="b"/>
              <a:pathLst>
                <a:path w="7299" h="12773" extrusionOk="0">
                  <a:moveTo>
                    <a:pt x="34" y="1"/>
                  </a:moveTo>
                  <a:lnTo>
                    <a:pt x="1" y="8571"/>
                  </a:lnTo>
                  <a:lnTo>
                    <a:pt x="7282" y="12772"/>
                  </a:lnTo>
                  <a:lnTo>
                    <a:pt x="7299" y="42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3546575" y="2347600"/>
              <a:ext cx="498825" cy="289175"/>
            </a:xfrm>
            <a:custGeom>
              <a:avLst/>
              <a:gdLst/>
              <a:ahLst/>
              <a:cxnLst/>
              <a:rect l="l" t="t" r="r" b="b"/>
              <a:pathLst>
                <a:path w="19953" h="11567" extrusionOk="0">
                  <a:moveTo>
                    <a:pt x="9943" y="0"/>
                  </a:moveTo>
                  <a:lnTo>
                    <a:pt x="0" y="5775"/>
                  </a:lnTo>
                  <a:lnTo>
                    <a:pt x="10010" y="11566"/>
                  </a:lnTo>
                  <a:lnTo>
                    <a:pt x="19952" y="57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9"/>
            <p:cNvSpPr/>
            <p:nvPr/>
          </p:nvSpPr>
          <p:spPr>
            <a:xfrm>
              <a:off x="3795975" y="2491950"/>
              <a:ext cx="249425" cy="439850"/>
            </a:xfrm>
            <a:custGeom>
              <a:avLst/>
              <a:gdLst/>
              <a:ahLst/>
              <a:cxnLst/>
              <a:rect l="l" t="t" r="r" b="b"/>
              <a:pathLst>
                <a:path w="9977" h="17594" extrusionOk="0">
                  <a:moveTo>
                    <a:pt x="34" y="5792"/>
                  </a:moveTo>
                  <a:lnTo>
                    <a:pt x="0" y="17593"/>
                  </a:lnTo>
                  <a:lnTo>
                    <a:pt x="9943" y="11802"/>
                  </a:lnTo>
                  <a:lnTo>
                    <a:pt x="99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9"/>
            <p:cNvSpPr/>
            <p:nvPr/>
          </p:nvSpPr>
          <p:spPr>
            <a:xfrm>
              <a:off x="3545725" y="2491950"/>
              <a:ext cx="251100" cy="439850"/>
            </a:xfrm>
            <a:custGeom>
              <a:avLst/>
              <a:gdLst/>
              <a:ahLst/>
              <a:cxnLst/>
              <a:rect l="l" t="t" r="r" b="b"/>
              <a:pathLst>
                <a:path w="10044" h="17594" extrusionOk="0">
                  <a:moveTo>
                    <a:pt x="34" y="1"/>
                  </a:moveTo>
                  <a:lnTo>
                    <a:pt x="1" y="11802"/>
                  </a:lnTo>
                  <a:lnTo>
                    <a:pt x="10010" y="17593"/>
                  </a:lnTo>
                  <a:lnTo>
                    <a:pt x="10044" y="579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9"/>
            <p:cNvSpPr/>
            <p:nvPr/>
          </p:nvSpPr>
          <p:spPr>
            <a:xfrm>
              <a:off x="3295475" y="3622650"/>
              <a:ext cx="362850" cy="210100"/>
            </a:xfrm>
            <a:custGeom>
              <a:avLst/>
              <a:gdLst/>
              <a:ahLst/>
              <a:cxnLst/>
              <a:rect l="l" t="t" r="r" b="b"/>
              <a:pathLst>
                <a:path w="14514" h="8404" extrusionOk="0">
                  <a:moveTo>
                    <a:pt x="7232" y="0"/>
                  </a:moveTo>
                  <a:lnTo>
                    <a:pt x="1" y="4202"/>
                  </a:lnTo>
                  <a:lnTo>
                    <a:pt x="7282" y="8403"/>
                  </a:lnTo>
                  <a:lnTo>
                    <a:pt x="14513" y="42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9"/>
            <p:cNvSpPr/>
            <p:nvPr/>
          </p:nvSpPr>
          <p:spPr>
            <a:xfrm>
              <a:off x="3476675" y="3727675"/>
              <a:ext cx="181650" cy="319325"/>
            </a:xfrm>
            <a:custGeom>
              <a:avLst/>
              <a:gdLst/>
              <a:ahLst/>
              <a:cxnLst/>
              <a:rect l="l" t="t" r="r" b="b"/>
              <a:pathLst>
                <a:path w="7266" h="12773" extrusionOk="0">
                  <a:moveTo>
                    <a:pt x="34" y="4202"/>
                  </a:moveTo>
                  <a:lnTo>
                    <a:pt x="1" y="12772"/>
                  </a:lnTo>
                  <a:lnTo>
                    <a:pt x="7232" y="8571"/>
                  </a:lnTo>
                  <a:lnTo>
                    <a:pt x="72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9"/>
            <p:cNvSpPr/>
            <p:nvPr/>
          </p:nvSpPr>
          <p:spPr>
            <a:xfrm>
              <a:off x="3294650" y="3727675"/>
              <a:ext cx="182900" cy="319325"/>
            </a:xfrm>
            <a:custGeom>
              <a:avLst/>
              <a:gdLst/>
              <a:ahLst/>
              <a:cxnLst/>
              <a:rect l="l" t="t" r="r" b="b"/>
              <a:pathLst>
                <a:path w="7316" h="12773" extrusionOk="0">
                  <a:moveTo>
                    <a:pt x="34" y="1"/>
                  </a:moveTo>
                  <a:lnTo>
                    <a:pt x="0" y="8571"/>
                  </a:lnTo>
                  <a:lnTo>
                    <a:pt x="7282" y="12772"/>
                  </a:lnTo>
                  <a:lnTo>
                    <a:pt x="7315" y="42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9"/>
            <p:cNvSpPr/>
            <p:nvPr/>
          </p:nvSpPr>
          <p:spPr>
            <a:xfrm>
              <a:off x="4076350" y="3661150"/>
              <a:ext cx="40600" cy="191675"/>
            </a:xfrm>
            <a:custGeom>
              <a:avLst/>
              <a:gdLst/>
              <a:ahLst/>
              <a:cxnLst/>
              <a:rect l="l" t="t" r="r" b="b"/>
              <a:pathLst>
                <a:path w="1624" h="7667" extrusionOk="0">
                  <a:moveTo>
                    <a:pt x="804" y="7667"/>
                  </a:moveTo>
                  <a:cubicBezTo>
                    <a:pt x="368" y="7667"/>
                    <a:pt x="0" y="7315"/>
                    <a:pt x="0" y="6863"/>
                  </a:cubicBezTo>
                  <a:lnTo>
                    <a:pt x="0" y="821"/>
                  </a:lnTo>
                  <a:cubicBezTo>
                    <a:pt x="0" y="369"/>
                    <a:pt x="368" y="0"/>
                    <a:pt x="804" y="0"/>
                  </a:cubicBezTo>
                  <a:cubicBezTo>
                    <a:pt x="1255" y="0"/>
                    <a:pt x="1624" y="369"/>
                    <a:pt x="1624" y="821"/>
                  </a:cubicBezTo>
                  <a:lnTo>
                    <a:pt x="1624" y="6863"/>
                  </a:lnTo>
                  <a:cubicBezTo>
                    <a:pt x="1624" y="7315"/>
                    <a:pt x="1255" y="7667"/>
                    <a:pt x="804" y="76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9"/>
            <p:cNvSpPr/>
            <p:nvPr/>
          </p:nvSpPr>
          <p:spPr>
            <a:xfrm>
              <a:off x="3295475" y="2516650"/>
              <a:ext cx="40200" cy="191675"/>
            </a:xfrm>
            <a:custGeom>
              <a:avLst/>
              <a:gdLst/>
              <a:ahLst/>
              <a:cxnLst/>
              <a:rect l="l" t="t" r="r" b="b"/>
              <a:pathLst>
                <a:path w="1608" h="7667" extrusionOk="0">
                  <a:moveTo>
                    <a:pt x="804" y="7667"/>
                  </a:moveTo>
                  <a:cubicBezTo>
                    <a:pt x="352" y="7667"/>
                    <a:pt x="1" y="7315"/>
                    <a:pt x="1" y="6863"/>
                  </a:cubicBezTo>
                  <a:lnTo>
                    <a:pt x="1" y="821"/>
                  </a:lnTo>
                  <a:cubicBezTo>
                    <a:pt x="1" y="369"/>
                    <a:pt x="352" y="0"/>
                    <a:pt x="804" y="0"/>
                  </a:cubicBezTo>
                  <a:cubicBezTo>
                    <a:pt x="1256" y="0"/>
                    <a:pt x="1608" y="369"/>
                    <a:pt x="1608" y="821"/>
                  </a:cubicBezTo>
                  <a:lnTo>
                    <a:pt x="1608" y="6863"/>
                  </a:lnTo>
                  <a:cubicBezTo>
                    <a:pt x="1608" y="7315"/>
                    <a:pt x="1256" y="7667"/>
                    <a:pt x="804" y="76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9"/>
            <p:cNvSpPr/>
            <p:nvPr/>
          </p:nvSpPr>
          <p:spPr>
            <a:xfrm>
              <a:off x="4076350" y="1490150"/>
              <a:ext cx="40600" cy="298825"/>
            </a:xfrm>
            <a:custGeom>
              <a:avLst/>
              <a:gdLst/>
              <a:ahLst/>
              <a:cxnLst/>
              <a:rect l="l" t="t" r="r" b="b"/>
              <a:pathLst>
                <a:path w="1624" h="11953" extrusionOk="0">
                  <a:moveTo>
                    <a:pt x="804" y="11952"/>
                  </a:moveTo>
                  <a:cubicBezTo>
                    <a:pt x="368" y="11952"/>
                    <a:pt x="0" y="11584"/>
                    <a:pt x="0" y="11149"/>
                  </a:cubicBezTo>
                  <a:lnTo>
                    <a:pt x="0" y="821"/>
                  </a:lnTo>
                  <a:cubicBezTo>
                    <a:pt x="0" y="369"/>
                    <a:pt x="368" y="1"/>
                    <a:pt x="804" y="1"/>
                  </a:cubicBezTo>
                  <a:cubicBezTo>
                    <a:pt x="1255" y="1"/>
                    <a:pt x="1624" y="369"/>
                    <a:pt x="1624" y="821"/>
                  </a:cubicBezTo>
                  <a:lnTo>
                    <a:pt x="1624" y="11149"/>
                  </a:lnTo>
                  <a:cubicBezTo>
                    <a:pt x="1624" y="11584"/>
                    <a:pt x="1255" y="11952"/>
                    <a:pt x="804" y="119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9"/>
            <p:cNvSpPr/>
            <p:nvPr/>
          </p:nvSpPr>
          <p:spPr>
            <a:xfrm>
              <a:off x="4113175" y="2675250"/>
              <a:ext cx="40175" cy="191675"/>
            </a:xfrm>
            <a:custGeom>
              <a:avLst/>
              <a:gdLst/>
              <a:ahLst/>
              <a:cxnLst/>
              <a:rect l="l" t="t" r="r" b="b"/>
              <a:pathLst>
                <a:path w="1607" h="7667" extrusionOk="0">
                  <a:moveTo>
                    <a:pt x="804" y="7667"/>
                  </a:moveTo>
                  <a:cubicBezTo>
                    <a:pt x="352" y="7667"/>
                    <a:pt x="0" y="7315"/>
                    <a:pt x="0" y="6863"/>
                  </a:cubicBezTo>
                  <a:lnTo>
                    <a:pt x="0" y="821"/>
                  </a:lnTo>
                  <a:cubicBezTo>
                    <a:pt x="0" y="369"/>
                    <a:pt x="352" y="0"/>
                    <a:pt x="804" y="0"/>
                  </a:cubicBezTo>
                  <a:cubicBezTo>
                    <a:pt x="1255" y="0"/>
                    <a:pt x="1607" y="369"/>
                    <a:pt x="1607" y="821"/>
                  </a:cubicBezTo>
                  <a:lnTo>
                    <a:pt x="1607" y="6863"/>
                  </a:lnTo>
                  <a:cubicBezTo>
                    <a:pt x="1607" y="7315"/>
                    <a:pt x="1255" y="7667"/>
                    <a:pt x="804" y="76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9"/>
            <p:cNvSpPr/>
            <p:nvPr/>
          </p:nvSpPr>
          <p:spPr>
            <a:xfrm>
              <a:off x="3456600" y="1309800"/>
              <a:ext cx="40600" cy="191675"/>
            </a:xfrm>
            <a:custGeom>
              <a:avLst/>
              <a:gdLst/>
              <a:ahLst/>
              <a:cxnLst/>
              <a:rect l="l" t="t" r="r" b="b"/>
              <a:pathLst>
                <a:path w="1624" h="7667" extrusionOk="0">
                  <a:moveTo>
                    <a:pt x="804" y="7667"/>
                  </a:moveTo>
                  <a:cubicBezTo>
                    <a:pt x="369" y="7667"/>
                    <a:pt x="0" y="7315"/>
                    <a:pt x="0" y="6863"/>
                  </a:cubicBezTo>
                  <a:lnTo>
                    <a:pt x="0" y="821"/>
                  </a:lnTo>
                  <a:cubicBezTo>
                    <a:pt x="0" y="369"/>
                    <a:pt x="369" y="0"/>
                    <a:pt x="804" y="0"/>
                  </a:cubicBezTo>
                  <a:cubicBezTo>
                    <a:pt x="1256" y="0"/>
                    <a:pt x="1624" y="369"/>
                    <a:pt x="1624" y="821"/>
                  </a:cubicBezTo>
                  <a:lnTo>
                    <a:pt x="1624" y="6863"/>
                  </a:lnTo>
                  <a:cubicBezTo>
                    <a:pt x="1624" y="7315"/>
                    <a:pt x="1256" y="7667"/>
                    <a:pt x="804" y="76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9"/>
            <p:cNvSpPr/>
            <p:nvPr/>
          </p:nvSpPr>
          <p:spPr>
            <a:xfrm>
              <a:off x="3703500" y="1842075"/>
              <a:ext cx="40600" cy="310525"/>
            </a:xfrm>
            <a:custGeom>
              <a:avLst/>
              <a:gdLst/>
              <a:ahLst/>
              <a:cxnLst/>
              <a:rect l="l" t="t" r="r" b="b"/>
              <a:pathLst>
                <a:path w="1624" h="12421" extrusionOk="0">
                  <a:moveTo>
                    <a:pt x="820" y="12421"/>
                  </a:moveTo>
                  <a:cubicBezTo>
                    <a:pt x="368" y="12421"/>
                    <a:pt x="0" y="12053"/>
                    <a:pt x="0" y="11601"/>
                  </a:cubicBezTo>
                  <a:lnTo>
                    <a:pt x="0" y="804"/>
                  </a:lnTo>
                  <a:cubicBezTo>
                    <a:pt x="0" y="369"/>
                    <a:pt x="368" y="1"/>
                    <a:pt x="820" y="1"/>
                  </a:cubicBezTo>
                  <a:cubicBezTo>
                    <a:pt x="1255" y="1"/>
                    <a:pt x="1624" y="369"/>
                    <a:pt x="1624" y="804"/>
                  </a:cubicBezTo>
                  <a:lnTo>
                    <a:pt x="1624" y="11601"/>
                  </a:lnTo>
                  <a:cubicBezTo>
                    <a:pt x="1624" y="12053"/>
                    <a:pt x="1255" y="12421"/>
                    <a:pt x="820" y="124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9"/>
            <p:cNvSpPr/>
            <p:nvPr/>
          </p:nvSpPr>
          <p:spPr>
            <a:xfrm>
              <a:off x="3286275" y="2820450"/>
              <a:ext cx="69500" cy="69500"/>
            </a:xfrm>
            <a:custGeom>
              <a:avLst/>
              <a:gdLst/>
              <a:ahLst/>
              <a:cxnLst/>
              <a:rect l="l" t="t" r="r" b="b"/>
              <a:pathLst>
                <a:path w="2780" h="2780" extrusionOk="0">
                  <a:moveTo>
                    <a:pt x="2779" y="1390"/>
                  </a:moveTo>
                  <a:cubicBezTo>
                    <a:pt x="2779" y="2160"/>
                    <a:pt x="2160" y="2779"/>
                    <a:pt x="1390" y="2779"/>
                  </a:cubicBezTo>
                  <a:cubicBezTo>
                    <a:pt x="620" y="2779"/>
                    <a:pt x="1" y="2160"/>
                    <a:pt x="1" y="1390"/>
                  </a:cubicBezTo>
                  <a:cubicBezTo>
                    <a:pt x="1" y="620"/>
                    <a:pt x="620" y="1"/>
                    <a:pt x="1390" y="1"/>
                  </a:cubicBezTo>
                  <a:cubicBezTo>
                    <a:pt x="2160" y="1"/>
                    <a:pt x="2779" y="620"/>
                    <a:pt x="2779" y="139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9"/>
            <p:cNvSpPr/>
            <p:nvPr/>
          </p:nvSpPr>
          <p:spPr>
            <a:xfrm>
              <a:off x="4193925" y="2577750"/>
              <a:ext cx="69500" cy="69475"/>
            </a:xfrm>
            <a:custGeom>
              <a:avLst/>
              <a:gdLst/>
              <a:ahLst/>
              <a:cxnLst/>
              <a:rect l="l" t="t" r="r" b="b"/>
              <a:pathLst>
                <a:path w="2780" h="2779" extrusionOk="0">
                  <a:moveTo>
                    <a:pt x="2779" y="1390"/>
                  </a:moveTo>
                  <a:cubicBezTo>
                    <a:pt x="2779" y="2160"/>
                    <a:pt x="2160" y="2779"/>
                    <a:pt x="1390" y="2779"/>
                  </a:cubicBezTo>
                  <a:cubicBezTo>
                    <a:pt x="620" y="2779"/>
                    <a:pt x="1" y="2160"/>
                    <a:pt x="1" y="1390"/>
                  </a:cubicBezTo>
                  <a:cubicBezTo>
                    <a:pt x="1" y="620"/>
                    <a:pt x="620" y="0"/>
                    <a:pt x="1390" y="0"/>
                  </a:cubicBezTo>
                  <a:cubicBezTo>
                    <a:pt x="2160" y="0"/>
                    <a:pt x="2779" y="620"/>
                    <a:pt x="2779" y="139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9"/>
            <p:cNvSpPr/>
            <p:nvPr/>
          </p:nvSpPr>
          <p:spPr>
            <a:xfrm>
              <a:off x="3442775" y="1729511"/>
              <a:ext cx="69500" cy="69475"/>
            </a:xfrm>
            <a:custGeom>
              <a:avLst/>
              <a:gdLst/>
              <a:ahLst/>
              <a:cxnLst/>
              <a:rect l="l" t="t" r="r" b="b"/>
              <a:pathLst>
                <a:path w="2780" h="2779" extrusionOk="0">
                  <a:moveTo>
                    <a:pt x="2780" y="1389"/>
                  </a:moveTo>
                  <a:cubicBezTo>
                    <a:pt x="2780" y="2159"/>
                    <a:pt x="2160" y="2779"/>
                    <a:pt x="1390" y="2779"/>
                  </a:cubicBezTo>
                  <a:cubicBezTo>
                    <a:pt x="620" y="2779"/>
                    <a:pt x="1" y="2159"/>
                    <a:pt x="1" y="1389"/>
                  </a:cubicBezTo>
                  <a:cubicBezTo>
                    <a:pt x="1" y="619"/>
                    <a:pt x="620" y="0"/>
                    <a:pt x="1390" y="0"/>
                  </a:cubicBezTo>
                  <a:cubicBezTo>
                    <a:pt x="2160" y="0"/>
                    <a:pt x="2780" y="619"/>
                    <a:pt x="2780" y="13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9"/>
            <p:cNvSpPr/>
            <p:nvPr/>
          </p:nvSpPr>
          <p:spPr>
            <a:xfrm>
              <a:off x="4284545" y="1348702"/>
              <a:ext cx="69475" cy="69500"/>
            </a:xfrm>
            <a:custGeom>
              <a:avLst/>
              <a:gdLst/>
              <a:ahLst/>
              <a:cxnLst/>
              <a:rect l="l" t="t" r="r" b="b"/>
              <a:pathLst>
                <a:path w="2779" h="2780" extrusionOk="0">
                  <a:moveTo>
                    <a:pt x="2779" y="1390"/>
                  </a:moveTo>
                  <a:cubicBezTo>
                    <a:pt x="2779" y="2160"/>
                    <a:pt x="2160" y="2779"/>
                    <a:pt x="1390" y="2779"/>
                  </a:cubicBezTo>
                  <a:cubicBezTo>
                    <a:pt x="620" y="2779"/>
                    <a:pt x="0" y="2160"/>
                    <a:pt x="0" y="1390"/>
                  </a:cubicBezTo>
                  <a:cubicBezTo>
                    <a:pt x="0" y="620"/>
                    <a:pt x="620" y="1"/>
                    <a:pt x="1390" y="1"/>
                  </a:cubicBezTo>
                  <a:cubicBezTo>
                    <a:pt x="2160" y="1"/>
                    <a:pt x="2779" y="620"/>
                    <a:pt x="2779" y="139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Google Shape;574;p29"/>
          <p:cNvSpPr txBox="1">
            <a:spLocks noGrp="1"/>
          </p:cNvSpPr>
          <p:nvPr>
            <p:ph type="title"/>
          </p:nvPr>
        </p:nvSpPr>
        <p:spPr>
          <a:xfrm>
            <a:off x="5173575" y="1474650"/>
            <a:ext cx="2776800" cy="10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CPU Usage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1" name="Google Shape;2651;p49"/>
          <p:cNvGrpSpPr/>
          <p:nvPr/>
        </p:nvGrpSpPr>
        <p:grpSpPr>
          <a:xfrm>
            <a:off x="-109525" y="709750"/>
            <a:ext cx="9335400" cy="263725"/>
            <a:chOff x="-109525" y="709750"/>
            <a:chExt cx="9335400" cy="263725"/>
          </a:xfrm>
        </p:grpSpPr>
        <p:cxnSp>
          <p:nvCxnSpPr>
            <p:cNvPr id="2652" name="Google Shape;2652;p49"/>
            <p:cNvCxnSpPr/>
            <p:nvPr/>
          </p:nvCxnSpPr>
          <p:spPr>
            <a:xfrm>
              <a:off x="-109525" y="973475"/>
              <a:ext cx="93354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53" name="Google Shape;2653;p49"/>
            <p:cNvCxnSpPr/>
            <p:nvPr/>
          </p:nvCxnSpPr>
          <p:spPr>
            <a:xfrm>
              <a:off x="-109525" y="709750"/>
              <a:ext cx="93354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654" name="Google Shape;2654;p49"/>
          <p:cNvGrpSpPr/>
          <p:nvPr/>
        </p:nvGrpSpPr>
        <p:grpSpPr>
          <a:xfrm>
            <a:off x="2700688" y="1366769"/>
            <a:ext cx="3648814" cy="3091195"/>
            <a:chOff x="-26702025" y="7116125"/>
            <a:chExt cx="11127825" cy="9427250"/>
          </a:xfrm>
        </p:grpSpPr>
        <p:sp>
          <p:nvSpPr>
            <p:cNvPr id="2655" name="Google Shape;2655;p49"/>
            <p:cNvSpPr/>
            <p:nvPr/>
          </p:nvSpPr>
          <p:spPr>
            <a:xfrm>
              <a:off x="-20604575" y="8489875"/>
              <a:ext cx="4004475" cy="5332050"/>
            </a:xfrm>
            <a:custGeom>
              <a:avLst/>
              <a:gdLst/>
              <a:ahLst/>
              <a:cxnLst/>
              <a:rect l="l" t="t" r="r" b="b"/>
              <a:pathLst>
                <a:path w="160179" h="213282" extrusionOk="0">
                  <a:moveTo>
                    <a:pt x="5982" y="1"/>
                  </a:moveTo>
                  <a:cubicBezTo>
                    <a:pt x="5882" y="1"/>
                    <a:pt x="5781" y="34"/>
                    <a:pt x="5680" y="34"/>
                  </a:cubicBezTo>
                  <a:cubicBezTo>
                    <a:pt x="5680" y="68"/>
                    <a:pt x="5646" y="68"/>
                    <a:pt x="5646" y="68"/>
                  </a:cubicBezTo>
                  <a:cubicBezTo>
                    <a:pt x="5512" y="101"/>
                    <a:pt x="5411" y="101"/>
                    <a:pt x="5310" y="135"/>
                  </a:cubicBezTo>
                  <a:cubicBezTo>
                    <a:pt x="5310" y="169"/>
                    <a:pt x="5310" y="169"/>
                    <a:pt x="5310" y="169"/>
                  </a:cubicBezTo>
                  <a:cubicBezTo>
                    <a:pt x="5142" y="202"/>
                    <a:pt x="5008" y="270"/>
                    <a:pt x="4907" y="337"/>
                  </a:cubicBezTo>
                  <a:lnTo>
                    <a:pt x="0" y="3193"/>
                  </a:lnTo>
                  <a:cubicBezTo>
                    <a:pt x="135" y="3126"/>
                    <a:pt x="269" y="3059"/>
                    <a:pt x="403" y="3025"/>
                  </a:cubicBezTo>
                  <a:cubicBezTo>
                    <a:pt x="504" y="2958"/>
                    <a:pt x="605" y="2958"/>
                    <a:pt x="740" y="2925"/>
                  </a:cubicBezTo>
                  <a:cubicBezTo>
                    <a:pt x="740" y="2925"/>
                    <a:pt x="773" y="2891"/>
                    <a:pt x="773" y="2891"/>
                  </a:cubicBezTo>
                  <a:cubicBezTo>
                    <a:pt x="908" y="2891"/>
                    <a:pt x="1042" y="2857"/>
                    <a:pt x="1176" y="2857"/>
                  </a:cubicBezTo>
                  <a:lnTo>
                    <a:pt x="1714" y="2857"/>
                  </a:lnTo>
                  <a:cubicBezTo>
                    <a:pt x="1882" y="2857"/>
                    <a:pt x="2017" y="2891"/>
                    <a:pt x="2151" y="2925"/>
                  </a:cubicBezTo>
                  <a:lnTo>
                    <a:pt x="2218" y="2925"/>
                  </a:lnTo>
                  <a:cubicBezTo>
                    <a:pt x="2353" y="2958"/>
                    <a:pt x="2521" y="3025"/>
                    <a:pt x="2689" y="3059"/>
                  </a:cubicBezTo>
                  <a:lnTo>
                    <a:pt x="2722" y="3059"/>
                  </a:lnTo>
                  <a:cubicBezTo>
                    <a:pt x="2890" y="3126"/>
                    <a:pt x="3059" y="3193"/>
                    <a:pt x="3227" y="3261"/>
                  </a:cubicBezTo>
                  <a:cubicBezTo>
                    <a:pt x="3227" y="3261"/>
                    <a:pt x="3260" y="3294"/>
                    <a:pt x="3260" y="3294"/>
                  </a:cubicBezTo>
                  <a:cubicBezTo>
                    <a:pt x="3428" y="3362"/>
                    <a:pt x="3596" y="3462"/>
                    <a:pt x="3764" y="3563"/>
                  </a:cubicBezTo>
                  <a:lnTo>
                    <a:pt x="149995" y="87988"/>
                  </a:lnTo>
                  <a:cubicBezTo>
                    <a:pt x="150163" y="88089"/>
                    <a:pt x="150331" y="88190"/>
                    <a:pt x="150533" y="88324"/>
                  </a:cubicBezTo>
                  <a:cubicBezTo>
                    <a:pt x="150701" y="88459"/>
                    <a:pt x="150869" y="88559"/>
                    <a:pt x="151037" y="88694"/>
                  </a:cubicBezTo>
                  <a:cubicBezTo>
                    <a:pt x="151037" y="88694"/>
                    <a:pt x="151071" y="88728"/>
                    <a:pt x="151071" y="88728"/>
                  </a:cubicBezTo>
                  <a:cubicBezTo>
                    <a:pt x="151239" y="88862"/>
                    <a:pt x="151373" y="88996"/>
                    <a:pt x="151541" y="89131"/>
                  </a:cubicBezTo>
                  <a:cubicBezTo>
                    <a:pt x="151541" y="89131"/>
                    <a:pt x="151575" y="89164"/>
                    <a:pt x="151575" y="89164"/>
                  </a:cubicBezTo>
                  <a:cubicBezTo>
                    <a:pt x="151743" y="89332"/>
                    <a:pt x="151877" y="89467"/>
                    <a:pt x="152046" y="89635"/>
                  </a:cubicBezTo>
                  <a:lnTo>
                    <a:pt x="152079" y="89669"/>
                  </a:lnTo>
                  <a:cubicBezTo>
                    <a:pt x="152214" y="89837"/>
                    <a:pt x="152382" y="90005"/>
                    <a:pt x="152516" y="90173"/>
                  </a:cubicBezTo>
                  <a:cubicBezTo>
                    <a:pt x="152684" y="90341"/>
                    <a:pt x="152819" y="90542"/>
                    <a:pt x="152953" y="90744"/>
                  </a:cubicBezTo>
                  <a:cubicBezTo>
                    <a:pt x="153087" y="90912"/>
                    <a:pt x="153222" y="91080"/>
                    <a:pt x="153323" y="91248"/>
                  </a:cubicBezTo>
                  <a:cubicBezTo>
                    <a:pt x="153423" y="91383"/>
                    <a:pt x="153491" y="91517"/>
                    <a:pt x="153558" y="91651"/>
                  </a:cubicBezTo>
                  <a:cubicBezTo>
                    <a:pt x="153625" y="91752"/>
                    <a:pt x="153659" y="91820"/>
                    <a:pt x="153726" y="91887"/>
                  </a:cubicBezTo>
                  <a:cubicBezTo>
                    <a:pt x="153726" y="91954"/>
                    <a:pt x="153760" y="91988"/>
                    <a:pt x="153793" y="92021"/>
                  </a:cubicBezTo>
                  <a:cubicBezTo>
                    <a:pt x="153894" y="92189"/>
                    <a:pt x="153961" y="92357"/>
                    <a:pt x="154062" y="92525"/>
                  </a:cubicBezTo>
                  <a:cubicBezTo>
                    <a:pt x="154062" y="92525"/>
                    <a:pt x="154096" y="92559"/>
                    <a:pt x="154096" y="92593"/>
                  </a:cubicBezTo>
                  <a:cubicBezTo>
                    <a:pt x="154196" y="92794"/>
                    <a:pt x="154297" y="92996"/>
                    <a:pt x="154365" y="93197"/>
                  </a:cubicBezTo>
                  <a:cubicBezTo>
                    <a:pt x="154398" y="93197"/>
                    <a:pt x="154398" y="93231"/>
                    <a:pt x="154398" y="93231"/>
                  </a:cubicBezTo>
                  <a:cubicBezTo>
                    <a:pt x="154465" y="93433"/>
                    <a:pt x="154566" y="93634"/>
                    <a:pt x="154633" y="93836"/>
                  </a:cubicBezTo>
                  <a:cubicBezTo>
                    <a:pt x="154633" y="93836"/>
                    <a:pt x="154667" y="93870"/>
                    <a:pt x="154667" y="93870"/>
                  </a:cubicBezTo>
                  <a:cubicBezTo>
                    <a:pt x="154734" y="94105"/>
                    <a:pt x="154801" y="94307"/>
                    <a:pt x="154869" y="94508"/>
                  </a:cubicBezTo>
                  <a:lnTo>
                    <a:pt x="154869" y="94542"/>
                  </a:lnTo>
                  <a:cubicBezTo>
                    <a:pt x="154936" y="94743"/>
                    <a:pt x="155003" y="94945"/>
                    <a:pt x="155037" y="95147"/>
                  </a:cubicBezTo>
                  <a:cubicBezTo>
                    <a:pt x="155037" y="95180"/>
                    <a:pt x="155037" y="95180"/>
                    <a:pt x="155070" y="95214"/>
                  </a:cubicBezTo>
                  <a:cubicBezTo>
                    <a:pt x="155104" y="95416"/>
                    <a:pt x="155138" y="95617"/>
                    <a:pt x="155171" y="95853"/>
                  </a:cubicBezTo>
                  <a:cubicBezTo>
                    <a:pt x="155205" y="96054"/>
                    <a:pt x="155238" y="96256"/>
                    <a:pt x="155238" y="96458"/>
                  </a:cubicBezTo>
                  <a:cubicBezTo>
                    <a:pt x="155238" y="96491"/>
                    <a:pt x="155272" y="96491"/>
                    <a:pt x="155272" y="96525"/>
                  </a:cubicBezTo>
                  <a:cubicBezTo>
                    <a:pt x="155272" y="96726"/>
                    <a:pt x="155272" y="96928"/>
                    <a:pt x="155272" y="97130"/>
                  </a:cubicBezTo>
                  <a:lnTo>
                    <a:pt x="154969" y="213281"/>
                  </a:lnTo>
                  <a:lnTo>
                    <a:pt x="159843" y="210425"/>
                  </a:lnTo>
                  <a:lnTo>
                    <a:pt x="160179" y="94273"/>
                  </a:lnTo>
                  <a:cubicBezTo>
                    <a:pt x="160145" y="94206"/>
                    <a:pt x="160145" y="94139"/>
                    <a:pt x="160145" y="94071"/>
                  </a:cubicBezTo>
                  <a:cubicBezTo>
                    <a:pt x="160145" y="93970"/>
                    <a:pt x="160145" y="93903"/>
                    <a:pt x="160145" y="93802"/>
                  </a:cubicBezTo>
                  <a:cubicBezTo>
                    <a:pt x="160145" y="93769"/>
                    <a:pt x="160145" y="93735"/>
                    <a:pt x="160145" y="93702"/>
                  </a:cubicBezTo>
                  <a:cubicBezTo>
                    <a:pt x="160145" y="93668"/>
                    <a:pt x="160145" y="93668"/>
                    <a:pt x="160145" y="93634"/>
                  </a:cubicBezTo>
                  <a:cubicBezTo>
                    <a:pt x="160145" y="93601"/>
                    <a:pt x="160145" y="93567"/>
                    <a:pt x="160112" y="93534"/>
                  </a:cubicBezTo>
                  <a:cubicBezTo>
                    <a:pt x="160112" y="93466"/>
                    <a:pt x="160112" y="93366"/>
                    <a:pt x="160112" y="93298"/>
                  </a:cubicBezTo>
                  <a:lnTo>
                    <a:pt x="160044" y="93029"/>
                  </a:lnTo>
                  <a:cubicBezTo>
                    <a:pt x="160044" y="92996"/>
                    <a:pt x="160044" y="92996"/>
                    <a:pt x="160044" y="92996"/>
                  </a:cubicBezTo>
                  <a:cubicBezTo>
                    <a:pt x="160044" y="92929"/>
                    <a:pt x="160044" y="92828"/>
                    <a:pt x="160011" y="92761"/>
                  </a:cubicBezTo>
                  <a:cubicBezTo>
                    <a:pt x="160011" y="92660"/>
                    <a:pt x="159977" y="92559"/>
                    <a:pt x="159944" y="92492"/>
                  </a:cubicBezTo>
                  <a:lnTo>
                    <a:pt x="159944" y="92391"/>
                  </a:lnTo>
                  <a:cubicBezTo>
                    <a:pt x="159944" y="92357"/>
                    <a:pt x="159944" y="92324"/>
                    <a:pt x="159910" y="92324"/>
                  </a:cubicBezTo>
                  <a:cubicBezTo>
                    <a:pt x="159910" y="92290"/>
                    <a:pt x="159910" y="92223"/>
                    <a:pt x="159910" y="92189"/>
                  </a:cubicBezTo>
                  <a:cubicBezTo>
                    <a:pt x="159876" y="92122"/>
                    <a:pt x="159843" y="92021"/>
                    <a:pt x="159809" y="91920"/>
                  </a:cubicBezTo>
                  <a:cubicBezTo>
                    <a:pt x="159809" y="91853"/>
                    <a:pt x="159776" y="91786"/>
                    <a:pt x="159742" y="91719"/>
                  </a:cubicBezTo>
                  <a:cubicBezTo>
                    <a:pt x="159742" y="91685"/>
                    <a:pt x="159742" y="91685"/>
                    <a:pt x="159742" y="91685"/>
                  </a:cubicBezTo>
                  <a:cubicBezTo>
                    <a:pt x="159742" y="91651"/>
                    <a:pt x="159742" y="91651"/>
                    <a:pt x="159742" y="91651"/>
                  </a:cubicBezTo>
                  <a:cubicBezTo>
                    <a:pt x="159708" y="91551"/>
                    <a:pt x="159675" y="91450"/>
                    <a:pt x="159641" y="91383"/>
                  </a:cubicBezTo>
                  <a:cubicBezTo>
                    <a:pt x="159607" y="91282"/>
                    <a:pt x="159574" y="91181"/>
                    <a:pt x="159540" y="91114"/>
                  </a:cubicBezTo>
                  <a:cubicBezTo>
                    <a:pt x="159540" y="91080"/>
                    <a:pt x="159540" y="91047"/>
                    <a:pt x="159540" y="91047"/>
                  </a:cubicBezTo>
                  <a:cubicBezTo>
                    <a:pt x="159540" y="91047"/>
                    <a:pt x="159540" y="91013"/>
                    <a:pt x="159507" y="91013"/>
                  </a:cubicBezTo>
                  <a:lnTo>
                    <a:pt x="159439" y="90845"/>
                  </a:lnTo>
                  <a:cubicBezTo>
                    <a:pt x="159439" y="90744"/>
                    <a:pt x="159372" y="90677"/>
                    <a:pt x="159339" y="90576"/>
                  </a:cubicBezTo>
                  <a:cubicBezTo>
                    <a:pt x="159339" y="90509"/>
                    <a:pt x="159305" y="90442"/>
                    <a:pt x="159271" y="90374"/>
                  </a:cubicBezTo>
                  <a:lnTo>
                    <a:pt x="159238" y="90374"/>
                  </a:lnTo>
                  <a:cubicBezTo>
                    <a:pt x="159238" y="90341"/>
                    <a:pt x="159238" y="90341"/>
                    <a:pt x="159238" y="90341"/>
                  </a:cubicBezTo>
                  <a:cubicBezTo>
                    <a:pt x="159204" y="90240"/>
                    <a:pt x="159171" y="90139"/>
                    <a:pt x="159137" y="90072"/>
                  </a:cubicBezTo>
                  <a:cubicBezTo>
                    <a:pt x="159070" y="89971"/>
                    <a:pt x="159036" y="89870"/>
                    <a:pt x="159003" y="89803"/>
                  </a:cubicBezTo>
                  <a:cubicBezTo>
                    <a:pt x="158969" y="89769"/>
                    <a:pt x="158969" y="89769"/>
                    <a:pt x="158969" y="89736"/>
                  </a:cubicBezTo>
                  <a:cubicBezTo>
                    <a:pt x="158969" y="89736"/>
                    <a:pt x="158935" y="89702"/>
                    <a:pt x="158935" y="89669"/>
                  </a:cubicBezTo>
                  <a:cubicBezTo>
                    <a:pt x="158902" y="89601"/>
                    <a:pt x="158868" y="89534"/>
                    <a:pt x="158834" y="89467"/>
                  </a:cubicBezTo>
                  <a:cubicBezTo>
                    <a:pt x="158767" y="89366"/>
                    <a:pt x="158734" y="89265"/>
                    <a:pt x="158666" y="89164"/>
                  </a:cubicBezTo>
                  <a:lnTo>
                    <a:pt x="158599" y="89064"/>
                  </a:lnTo>
                  <a:cubicBezTo>
                    <a:pt x="158599" y="89064"/>
                    <a:pt x="158599" y="89030"/>
                    <a:pt x="158566" y="89030"/>
                  </a:cubicBezTo>
                  <a:cubicBezTo>
                    <a:pt x="158532" y="88963"/>
                    <a:pt x="158498" y="88862"/>
                    <a:pt x="158431" y="88795"/>
                  </a:cubicBezTo>
                  <a:cubicBezTo>
                    <a:pt x="158364" y="88694"/>
                    <a:pt x="158297" y="88559"/>
                    <a:pt x="158196" y="88425"/>
                  </a:cubicBezTo>
                  <a:cubicBezTo>
                    <a:pt x="158196" y="88391"/>
                    <a:pt x="158196" y="88391"/>
                    <a:pt x="158162" y="88358"/>
                  </a:cubicBezTo>
                  <a:cubicBezTo>
                    <a:pt x="158061" y="88190"/>
                    <a:pt x="157961" y="88055"/>
                    <a:pt x="157826" y="87887"/>
                  </a:cubicBezTo>
                  <a:cubicBezTo>
                    <a:pt x="157759" y="87786"/>
                    <a:pt x="157692" y="87686"/>
                    <a:pt x="157591" y="87585"/>
                  </a:cubicBezTo>
                  <a:cubicBezTo>
                    <a:pt x="157524" y="87484"/>
                    <a:pt x="157457" y="87417"/>
                    <a:pt x="157389" y="87316"/>
                  </a:cubicBezTo>
                  <a:cubicBezTo>
                    <a:pt x="157322" y="87249"/>
                    <a:pt x="157255" y="87182"/>
                    <a:pt x="157188" y="87081"/>
                  </a:cubicBezTo>
                  <a:cubicBezTo>
                    <a:pt x="157120" y="87013"/>
                    <a:pt x="157053" y="86913"/>
                    <a:pt x="156986" y="86845"/>
                  </a:cubicBezTo>
                  <a:cubicBezTo>
                    <a:pt x="156952" y="86845"/>
                    <a:pt x="156952" y="86845"/>
                    <a:pt x="156952" y="86812"/>
                  </a:cubicBezTo>
                  <a:cubicBezTo>
                    <a:pt x="156919" y="86812"/>
                    <a:pt x="156919" y="86778"/>
                    <a:pt x="156919" y="86778"/>
                  </a:cubicBezTo>
                  <a:cubicBezTo>
                    <a:pt x="156852" y="86711"/>
                    <a:pt x="156818" y="86677"/>
                    <a:pt x="156751" y="86610"/>
                  </a:cubicBezTo>
                  <a:cubicBezTo>
                    <a:pt x="156684" y="86543"/>
                    <a:pt x="156616" y="86476"/>
                    <a:pt x="156549" y="86409"/>
                  </a:cubicBezTo>
                  <a:cubicBezTo>
                    <a:pt x="156515" y="86375"/>
                    <a:pt x="156482" y="86341"/>
                    <a:pt x="156482" y="86341"/>
                  </a:cubicBezTo>
                  <a:cubicBezTo>
                    <a:pt x="156448" y="86308"/>
                    <a:pt x="156448" y="86308"/>
                    <a:pt x="156415" y="86274"/>
                  </a:cubicBezTo>
                  <a:cubicBezTo>
                    <a:pt x="156381" y="86240"/>
                    <a:pt x="156347" y="86207"/>
                    <a:pt x="156314" y="86173"/>
                  </a:cubicBezTo>
                  <a:cubicBezTo>
                    <a:pt x="156247" y="86106"/>
                    <a:pt x="156146" y="86039"/>
                    <a:pt x="156079" y="85972"/>
                  </a:cubicBezTo>
                  <a:cubicBezTo>
                    <a:pt x="156045" y="85938"/>
                    <a:pt x="156011" y="85938"/>
                    <a:pt x="155978" y="85904"/>
                  </a:cubicBezTo>
                  <a:cubicBezTo>
                    <a:pt x="155944" y="85871"/>
                    <a:pt x="155944" y="85871"/>
                    <a:pt x="155911" y="85837"/>
                  </a:cubicBezTo>
                  <a:lnTo>
                    <a:pt x="155843" y="85770"/>
                  </a:lnTo>
                  <a:cubicBezTo>
                    <a:pt x="155776" y="85736"/>
                    <a:pt x="155675" y="85669"/>
                    <a:pt x="155608" y="85602"/>
                  </a:cubicBezTo>
                  <a:cubicBezTo>
                    <a:pt x="155541" y="85568"/>
                    <a:pt x="155507" y="85535"/>
                    <a:pt x="155440" y="85501"/>
                  </a:cubicBezTo>
                  <a:cubicBezTo>
                    <a:pt x="155440" y="85467"/>
                    <a:pt x="155406" y="85467"/>
                    <a:pt x="155406" y="85467"/>
                  </a:cubicBezTo>
                  <a:cubicBezTo>
                    <a:pt x="155406" y="85467"/>
                    <a:pt x="155373" y="85467"/>
                    <a:pt x="155373" y="85434"/>
                  </a:cubicBezTo>
                  <a:lnTo>
                    <a:pt x="155138" y="85299"/>
                  </a:lnTo>
                  <a:lnTo>
                    <a:pt x="154936" y="85165"/>
                  </a:lnTo>
                  <a:cubicBezTo>
                    <a:pt x="154902" y="85165"/>
                    <a:pt x="154902" y="85131"/>
                    <a:pt x="154869" y="85131"/>
                  </a:cubicBezTo>
                  <a:lnTo>
                    <a:pt x="8671" y="706"/>
                  </a:lnTo>
                  <a:cubicBezTo>
                    <a:pt x="8604" y="673"/>
                    <a:pt x="8537" y="639"/>
                    <a:pt x="8503" y="606"/>
                  </a:cubicBezTo>
                  <a:cubicBezTo>
                    <a:pt x="8436" y="572"/>
                    <a:pt x="8335" y="538"/>
                    <a:pt x="8268" y="505"/>
                  </a:cubicBezTo>
                  <a:cubicBezTo>
                    <a:pt x="8234" y="471"/>
                    <a:pt x="8201" y="471"/>
                    <a:pt x="8133" y="438"/>
                  </a:cubicBezTo>
                  <a:lnTo>
                    <a:pt x="8100" y="438"/>
                  </a:lnTo>
                  <a:cubicBezTo>
                    <a:pt x="8100" y="404"/>
                    <a:pt x="8066" y="404"/>
                    <a:pt x="8066" y="404"/>
                  </a:cubicBezTo>
                  <a:cubicBezTo>
                    <a:pt x="7999" y="370"/>
                    <a:pt x="7932" y="337"/>
                    <a:pt x="7865" y="303"/>
                  </a:cubicBezTo>
                  <a:cubicBezTo>
                    <a:pt x="7764" y="270"/>
                    <a:pt x="7697" y="270"/>
                    <a:pt x="7629" y="236"/>
                  </a:cubicBezTo>
                  <a:cubicBezTo>
                    <a:pt x="7629" y="236"/>
                    <a:pt x="7596" y="236"/>
                    <a:pt x="7596" y="202"/>
                  </a:cubicBezTo>
                  <a:lnTo>
                    <a:pt x="7562" y="202"/>
                  </a:lnTo>
                  <a:cubicBezTo>
                    <a:pt x="7528" y="202"/>
                    <a:pt x="7461" y="169"/>
                    <a:pt x="7428" y="169"/>
                  </a:cubicBezTo>
                  <a:cubicBezTo>
                    <a:pt x="7360" y="135"/>
                    <a:pt x="7260" y="101"/>
                    <a:pt x="7192" y="101"/>
                  </a:cubicBezTo>
                  <a:cubicBezTo>
                    <a:pt x="7159" y="101"/>
                    <a:pt x="7125" y="101"/>
                    <a:pt x="7092" y="68"/>
                  </a:cubicBezTo>
                  <a:lnTo>
                    <a:pt x="6991" y="68"/>
                  </a:lnTo>
                  <a:cubicBezTo>
                    <a:pt x="6924" y="34"/>
                    <a:pt x="6823" y="34"/>
                    <a:pt x="6755" y="34"/>
                  </a:cubicBezTo>
                  <a:lnTo>
                    <a:pt x="6621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9"/>
            <p:cNvSpPr/>
            <p:nvPr/>
          </p:nvSpPr>
          <p:spPr>
            <a:xfrm>
              <a:off x="-20652475" y="8560850"/>
              <a:ext cx="3929700" cy="5261075"/>
            </a:xfrm>
            <a:custGeom>
              <a:avLst/>
              <a:gdLst/>
              <a:ahLst/>
              <a:cxnLst/>
              <a:rect l="l" t="t" r="r" b="b"/>
              <a:pathLst>
                <a:path w="157188" h="210443" extrusionOk="0">
                  <a:moveTo>
                    <a:pt x="3281" y="1"/>
                  </a:moveTo>
                  <a:cubicBezTo>
                    <a:pt x="1533" y="1"/>
                    <a:pt x="337" y="1369"/>
                    <a:pt x="337" y="3749"/>
                  </a:cubicBezTo>
                  <a:lnTo>
                    <a:pt x="0" y="119901"/>
                  </a:lnTo>
                  <a:lnTo>
                    <a:pt x="156852" y="210442"/>
                  </a:lnTo>
                  <a:lnTo>
                    <a:pt x="157188" y="94324"/>
                  </a:lnTo>
                  <a:cubicBezTo>
                    <a:pt x="157188" y="90930"/>
                    <a:pt x="154802" y="86830"/>
                    <a:pt x="151878" y="85149"/>
                  </a:cubicBezTo>
                  <a:lnTo>
                    <a:pt x="5680" y="724"/>
                  </a:lnTo>
                  <a:cubicBezTo>
                    <a:pt x="4817" y="234"/>
                    <a:pt x="4002" y="1"/>
                    <a:pt x="3281" y="1"/>
                  </a:cubicBez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9"/>
            <p:cNvSpPr/>
            <p:nvPr/>
          </p:nvSpPr>
          <p:spPr>
            <a:xfrm>
              <a:off x="-20586950" y="8666300"/>
              <a:ext cx="3791925" cy="5059000"/>
            </a:xfrm>
            <a:custGeom>
              <a:avLst/>
              <a:gdLst/>
              <a:ahLst/>
              <a:cxnLst/>
              <a:rect l="l" t="t" r="r" b="b"/>
              <a:pathLst>
                <a:path w="151677" h="202360" extrusionOk="0">
                  <a:moveTo>
                    <a:pt x="1528" y="1"/>
                  </a:moveTo>
                  <a:cubicBezTo>
                    <a:pt x="826" y="1"/>
                    <a:pt x="337" y="572"/>
                    <a:pt x="337" y="1547"/>
                  </a:cubicBezTo>
                  <a:lnTo>
                    <a:pt x="1" y="114977"/>
                  </a:lnTo>
                  <a:lnTo>
                    <a:pt x="151341" y="202359"/>
                  </a:lnTo>
                  <a:lnTo>
                    <a:pt x="151677" y="88930"/>
                  </a:lnTo>
                  <a:cubicBezTo>
                    <a:pt x="151677" y="87552"/>
                    <a:pt x="150702" y="85872"/>
                    <a:pt x="149526" y="85199"/>
                  </a:cubicBezTo>
                  <a:lnTo>
                    <a:pt x="2488" y="304"/>
                  </a:lnTo>
                  <a:cubicBezTo>
                    <a:pt x="2144" y="98"/>
                    <a:pt x="1818" y="1"/>
                    <a:pt x="15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9"/>
            <p:cNvSpPr/>
            <p:nvPr/>
          </p:nvSpPr>
          <p:spPr>
            <a:xfrm>
              <a:off x="-23177325" y="12948900"/>
              <a:ext cx="6449525" cy="2340025"/>
            </a:xfrm>
            <a:custGeom>
              <a:avLst/>
              <a:gdLst/>
              <a:ahLst/>
              <a:cxnLst/>
              <a:rect l="l" t="t" r="r" b="b"/>
              <a:pathLst>
                <a:path w="257981" h="93601" extrusionOk="0">
                  <a:moveTo>
                    <a:pt x="34" y="1"/>
                  </a:moveTo>
                  <a:lnTo>
                    <a:pt x="1" y="5681"/>
                  </a:lnTo>
                  <a:cubicBezTo>
                    <a:pt x="1" y="7328"/>
                    <a:pt x="1076" y="8974"/>
                    <a:pt x="3261" y="10218"/>
                  </a:cubicBezTo>
                  <a:lnTo>
                    <a:pt x="144450" y="91752"/>
                  </a:lnTo>
                  <a:cubicBezTo>
                    <a:pt x="144719" y="91887"/>
                    <a:pt x="144988" y="92021"/>
                    <a:pt x="145257" y="92156"/>
                  </a:cubicBezTo>
                  <a:cubicBezTo>
                    <a:pt x="145358" y="92223"/>
                    <a:pt x="145459" y="92257"/>
                    <a:pt x="145526" y="92290"/>
                  </a:cubicBezTo>
                  <a:cubicBezTo>
                    <a:pt x="145694" y="92357"/>
                    <a:pt x="145862" y="92425"/>
                    <a:pt x="146030" y="92492"/>
                  </a:cubicBezTo>
                  <a:cubicBezTo>
                    <a:pt x="146064" y="92525"/>
                    <a:pt x="146097" y="92525"/>
                    <a:pt x="146097" y="92525"/>
                  </a:cubicBezTo>
                  <a:cubicBezTo>
                    <a:pt x="146501" y="92660"/>
                    <a:pt x="146870" y="92794"/>
                    <a:pt x="147274" y="92929"/>
                  </a:cubicBezTo>
                  <a:cubicBezTo>
                    <a:pt x="147307" y="92929"/>
                    <a:pt x="147341" y="92962"/>
                    <a:pt x="147374" y="92962"/>
                  </a:cubicBezTo>
                  <a:cubicBezTo>
                    <a:pt x="147475" y="92996"/>
                    <a:pt x="147576" y="92996"/>
                    <a:pt x="147677" y="93030"/>
                  </a:cubicBezTo>
                  <a:cubicBezTo>
                    <a:pt x="147878" y="93097"/>
                    <a:pt x="148114" y="93130"/>
                    <a:pt x="148349" y="93198"/>
                  </a:cubicBezTo>
                  <a:cubicBezTo>
                    <a:pt x="148416" y="93198"/>
                    <a:pt x="148483" y="93231"/>
                    <a:pt x="148551" y="93231"/>
                  </a:cubicBezTo>
                  <a:cubicBezTo>
                    <a:pt x="148618" y="93265"/>
                    <a:pt x="148719" y="93265"/>
                    <a:pt x="148820" y="93298"/>
                  </a:cubicBezTo>
                  <a:cubicBezTo>
                    <a:pt x="149021" y="93332"/>
                    <a:pt x="149189" y="93366"/>
                    <a:pt x="149391" y="93399"/>
                  </a:cubicBezTo>
                  <a:cubicBezTo>
                    <a:pt x="149492" y="93399"/>
                    <a:pt x="149559" y="93433"/>
                    <a:pt x="149626" y="93433"/>
                  </a:cubicBezTo>
                  <a:cubicBezTo>
                    <a:pt x="149727" y="93433"/>
                    <a:pt x="149794" y="93433"/>
                    <a:pt x="149895" y="93467"/>
                  </a:cubicBezTo>
                  <a:cubicBezTo>
                    <a:pt x="150063" y="93467"/>
                    <a:pt x="150265" y="93500"/>
                    <a:pt x="150433" y="93534"/>
                  </a:cubicBezTo>
                  <a:cubicBezTo>
                    <a:pt x="150534" y="93534"/>
                    <a:pt x="150601" y="93534"/>
                    <a:pt x="150702" y="93567"/>
                  </a:cubicBezTo>
                  <a:lnTo>
                    <a:pt x="150937" y="93567"/>
                  </a:lnTo>
                  <a:cubicBezTo>
                    <a:pt x="151138" y="93567"/>
                    <a:pt x="151340" y="93601"/>
                    <a:pt x="151508" y="93601"/>
                  </a:cubicBezTo>
                  <a:lnTo>
                    <a:pt x="153088" y="93601"/>
                  </a:lnTo>
                  <a:cubicBezTo>
                    <a:pt x="153357" y="93567"/>
                    <a:pt x="153592" y="93567"/>
                    <a:pt x="153861" y="93534"/>
                  </a:cubicBezTo>
                  <a:lnTo>
                    <a:pt x="154163" y="93534"/>
                  </a:lnTo>
                  <a:cubicBezTo>
                    <a:pt x="154163" y="93534"/>
                    <a:pt x="154197" y="93500"/>
                    <a:pt x="154230" y="93500"/>
                  </a:cubicBezTo>
                  <a:cubicBezTo>
                    <a:pt x="154667" y="93467"/>
                    <a:pt x="155071" y="93399"/>
                    <a:pt x="155508" y="93332"/>
                  </a:cubicBezTo>
                  <a:lnTo>
                    <a:pt x="155541" y="93332"/>
                  </a:lnTo>
                  <a:cubicBezTo>
                    <a:pt x="155676" y="93298"/>
                    <a:pt x="155810" y="93265"/>
                    <a:pt x="155911" y="93265"/>
                  </a:cubicBezTo>
                  <a:cubicBezTo>
                    <a:pt x="156113" y="93198"/>
                    <a:pt x="156314" y="93164"/>
                    <a:pt x="156516" y="93130"/>
                  </a:cubicBezTo>
                  <a:cubicBezTo>
                    <a:pt x="156650" y="93097"/>
                    <a:pt x="156818" y="93030"/>
                    <a:pt x="156953" y="92996"/>
                  </a:cubicBezTo>
                  <a:cubicBezTo>
                    <a:pt x="157154" y="92962"/>
                    <a:pt x="157322" y="92895"/>
                    <a:pt x="157524" y="92828"/>
                  </a:cubicBezTo>
                  <a:cubicBezTo>
                    <a:pt x="157558" y="92828"/>
                    <a:pt x="157591" y="92828"/>
                    <a:pt x="157625" y="92794"/>
                  </a:cubicBezTo>
                  <a:cubicBezTo>
                    <a:pt x="157726" y="92794"/>
                    <a:pt x="157759" y="92761"/>
                    <a:pt x="157827" y="92727"/>
                  </a:cubicBezTo>
                  <a:cubicBezTo>
                    <a:pt x="158129" y="92626"/>
                    <a:pt x="158432" y="92525"/>
                    <a:pt x="158700" y="92391"/>
                  </a:cubicBezTo>
                  <a:cubicBezTo>
                    <a:pt x="158801" y="92357"/>
                    <a:pt x="158902" y="92324"/>
                    <a:pt x="159003" y="92257"/>
                  </a:cubicBezTo>
                  <a:cubicBezTo>
                    <a:pt x="159373" y="92122"/>
                    <a:pt x="159742" y="91921"/>
                    <a:pt x="160045" y="91752"/>
                  </a:cubicBezTo>
                  <a:lnTo>
                    <a:pt x="257980" y="34853"/>
                  </a:lnTo>
                  <a:lnTo>
                    <a:pt x="257980" y="29173"/>
                  </a:lnTo>
                  <a:lnTo>
                    <a:pt x="160078" y="86073"/>
                  </a:lnTo>
                  <a:cubicBezTo>
                    <a:pt x="159742" y="86274"/>
                    <a:pt x="159373" y="86442"/>
                    <a:pt x="159037" y="86610"/>
                  </a:cubicBezTo>
                  <a:cubicBezTo>
                    <a:pt x="158902" y="86644"/>
                    <a:pt x="158801" y="86678"/>
                    <a:pt x="158700" y="86711"/>
                  </a:cubicBezTo>
                  <a:cubicBezTo>
                    <a:pt x="158432" y="86846"/>
                    <a:pt x="158129" y="86946"/>
                    <a:pt x="157827" y="87047"/>
                  </a:cubicBezTo>
                  <a:cubicBezTo>
                    <a:pt x="157726" y="87081"/>
                    <a:pt x="157625" y="87148"/>
                    <a:pt x="157524" y="87148"/>
                  </a:cubicBezTo>
                  <a:cubicBezTo>
                    <a:pt x="157322" y="87215"/>
                    <a:pt x="157154" y="87283"/>
                    <a:pt x="156953" y="87316"/>
                  </a:cubicBezTo>
                  <a:cubicBezTo>
                    <a:pt x="156818" y="87350"/>
                    <a:pt x="156684" y="87417"/>
                    <a:pt x="156516" y="87451"/>
                  </a:cubicBezTo>
                  <a:cubicBezTo>
                    <a:pt x="156314" y="87484"/>
                    <a:pt x="156113" y="87551"/>
                    <a:pt x="155911" y="87585"/>
                  </a:cubicBezTo>
                  <a:cubicBezTo>
                    <a:pt x="155776" y="87619"/>
                    <a:pt x="155642" y="87652"/>
                    <a:pt x="155508" y="87652"/>
                  </a:cubicBezTo>
                  <a:cubicBezTo>
                    <a:pt x="155071" y="87719"/>
                    <a:pt x="154667" y="87787"/>
                    <a:pt x="154230" y="87854"/>
                  </a:cubicBezTo>
                  <a:cubicBezTo>
                    <a:pt x="154130" y="87854"/>
                    <a:pt x="153995" y="87854"/>
                    <a:pt x="153861" y="87887"/>
                  </a:cubicBezTo>
                  <a:cubicBezTo>
                    <a:pt x="153592" y="87887"/>
                    <a:pt x="153357" y="87921"/>
                    <a:pt x="153121" y="87921"/>
                  </a:cubicBezTo>
                  <a:lnTo>
                    <a:pt x="151508" y="87921"/>
                  </a:lnTo>
                  <a:cubicBezTo>
                    <a:pt x="151340" y="87921"/>
                    <a:pt x="151138" y="87921"/>
                    <a:pt x="150970" y="87887"/>
                  </a:cubicBezTo>
                  <a:cubicBezTo>
                    <a:pt x="150802" y="87887"/>
                    <a:pt x="150634" y="87887"/>
                    <a:pt x="150466" y="87854"/>
                  </a:cubicBezTo>
                  <a:cubicBezTo>
                    <a:pt x="150265" y="87854"/>
                    <a:pt x="150097" y="87820"/>
                    <a:pt x="149895" y="87787"/>
                  </a:cubicBezTo>
                  <a:cubicBezTo>
                    <a:pt x="149727" y="87787"/>
                    <a:pt x="149559" y="87753"/>
                    <a:pt x="149424" y="87719"/>
                  </a:cubicBezTo>
                  <a:cubicBezTo>
                    <a:pt x="149223" y="87686"/>
                    <a:pt x="149021" y="87652"/>
                    <a:pt x="148820" y="87619"/>
                  </a:cubicBezTo>
                  <a:cubicBezTo>
                    <a:pt x="148685" y="87585"/>
                    <a:pt x="148517" y="87551"/>
                    <a:pt x="148383" y="87518"/>
                  </a:cubicBezTo>
                  <a:cubicBezTo>
                    <a:pt x="148147" y="87484"/>
                    <a:pt x="147912" y="87417"/>
                    <a:pt x="147677" y="87350"/>
                  </a:cubicBezTo>
                  <a:cubicBezTo>
                    <a:pt x="147542" y="87316"/>
                    <a:pt x="147442" y="87283"/>
                    <a:pt x="147307" y="87249"/>
                  </a:cubicBezTo>
                  <a:cubicBezTo>
                    <a:pt x="146904" y="87148"/>
                    <a:pt x="146501" y="87014"/>
                    <a:pt x="146131" y="86846"/>
                  </a:cubicBezTo>
                  <a:cubicBezTo>
                    <a:pt x="145929" y="86778"/>
                    <a:pt x="145761" y="86711"/>
                    <a:pt x="145559" y="86610"/>
                  </a:cubicBezTo>
                  <a:cubicBezTo>
                    <a:pt x="145459" y="86577"/>
                    <a:pt x="145358" y="86543"/>
                    <a:pt x="145291" y="86510"/>
                  </a:cubicBezTo>
                  <a:cubicBezTo>
                    <a:pt x="144988" y="86375"/>
                    <a:pt x="144719" y="86207"/>
                    <a:pt x="144484" y="86073"/>
                  </a:cubicBezTo>
                  <a:lnTo>
                    <a:pt x="3294" y="4572"/>
                  </a:lnTo>
                  <a:cubicBezTo>
                    <a:pt x="1110" y="3294"/>
                    <a:pt x="34" y="1648"/>
                    <a:pt x="34" y="1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9"/>
            <p:cNvSpPr/>
            <p:nvPr/>
          </p:nvSpPr>
          <p:spPr>
            <a:xfrm>
              <a:off x="-23204200" y="11414675"/>
              <a:ext cx="6476400" cy="3732675"/>
            </a:xfrm>
            <a:custGeom>
              <a:avLst/>
              <a:gdLst/>
              <a:ahLst/>
              <a:cxnLst/>
              <a:rect l="l" t="t" r="r" b="b"/>
              <a:pathLst>
                <a:path w="259056" h="149307" extrusionOk="0">
                  <a:moveTo>
                    <a:pt x="102237" y="0"/>
                  </a:moveTo>
                  <a:lnTo>
                    <a:pt x="4302" y="56900"/>
                  </a:lnTo>
                  <a:cubicBezTo>
                    <a:pt x="0" y="59387"/>
                    <a:pt x="34" y="63420"/>
                    <a:pt x="4369" y="65907"/>
                  </a:cubicBezTo>
                  <a:lnTo>
                    <a:pt x="145559" y="147442"/>
                  </a:lnTo>
                  <a:cubicBezTo>
                    <a:pt x="147710" y="148685"/>
                    <a:pt x="150533" y="149307"/>
                    <a:pt x="153356" y="149307"/>
                  </a:cubicBezTo>
                  <a:cubicBezTo>
                    <a:pt x="156179" y="149307"/>
                    <a:pt x="159002" y="148685"/>
                    <a:pt x="161153" y="147442"/>
                  </a:cubicBezTo>
                  <a:lnTo>
                    <a:pt x="259055" y="90542"/>
                  </a:lnTo>
                  <a:lnTo>
                    <a:pt x="102237" y="0"/>
                  </a:ln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9"/>
            <p:cNvSpPr/>
            <p:nvPr/>
          </p:nvSpPr>
          <p:spPr>
            <a:xfrm>
              <a:off x="-20951600" y="13016125"/>
              <a:ext cx="1551900" cy="781425"/>
            </a:xfrm>
            <a:custGeom>
              <a:avLst/>
              <a:gdLst/>
              <a:ahLst/>
              <a:cxnLst/>
              <a:rect l="l" t="t" r="r" b="b"/>
              <a:pathLst>
                <a:path w="62076" h="31257" extrusionOk="0">
                  <a:moveTo>
                    <a:pt x="1" y="1"/>
                  </a:moveTo>
                  <a:lnTo>
                    <a:pt x="1" y="1916"/>
                  </a:lnTo>
                  <a:cubicBezTo>
                    <a:pt x="1" y="2252"/>
                    <a:pt x="236" y="2588"/>
                    <a:pt x="673" y="2857"/>
                  </a:cubicBezTo>
                  <a:lnTo>
                    <a:pt x="49204" y="30887"/>
                  </a:lnTo>
                  <a:cubicBezTo>
                    <a:pt x="49305" y="30921"/>
                    <a:pt x="49405" y="30988"/>
                    <a:pt x="49540" y="31021"/>
                  </a:cubicBezTo>
                  <a:cubicBezTo>
                    <a:pt x="49573" y="31055"/>
                    <a:pt x="49573" y="31055"/>
                    <a:pt x="49607" y="31055"/>
                  </a:cubicBezTo>
                  <a:cubicBezTo>
                    <a:pt x="49674" y="31089"/>
                    <a:pt x="49742" y="31089"/>
                    <a:pt x="49809" y="31122"/>
                  </a:cubicBezTo>
                  <a:cubicBezTo>
                    <a:pt x="49842" y="31122"/>
                    <a:pt x="49876" y="31122"/>
                    <a:pt x="49910" y="31156"/>
                  </a:cubicBezTo>
                  <a:lnTo>
                    <a:pt x="49977" y="31156"/>
                  </a:lnTo>
                  <a:cubicBezTo>
                    <a:pt x="50010" y="31156"/>
                    <a:pt x="50010" y="31189"/>
                    <a:pt x="50044" y="31189"/>
                  </a:cubicBezTo>
                  <a:cubicBezTo>
                    <a:pt x="50111" y="31189"/>
                    <a:pt x="50178" y="31223"/>
                    <a:pt x="50279" y="31223"/>
                  </a:cubicBezTo>
                  <a:lnTo>
                    <a:pt x="50414" y="31223"/>
                  </a:lnTo>
                  <a:cubicBezTo>
                    <a:pt x="50414" y="31223"/>
                    <a:pt x="50447" y="31257"/>
                    <a:pt x="50481" y="31257"/>
                  </a:cubicBezTo>
                  <a:lnTo>
                    <a:pt x="50951" y="31257"/>
                  </a:lnTo>
                  <a:cubicBezTo>
                    <a:pt x="51019" y="31257"/>
                    <a:pt x="51119" y="31257"/>
                    <a:pt x="51187" y="31223"/>
                  </a:cubicBezTo>
                  <a:lnTo>
                    <a:pt x="51288" y="31223"/>
                  </a:lnTo>
                  <a:cubicBezTo>
                    <a:pt x="51355" y="31223"/>
                    <a:pt x="51422" y="31223"/>
                    <a:pt x="51489" y="31189"/>
                  </a:cubicBezTo>
                  <a:lnTo>
                    <a:pt x="51556" y="31189"/>
                  </a:lnTo>
                  <a:cubicBezTo>
                    <a:pt x="51657" y="31156"/>
                    <a:pt x="51724" y="31156"/>
                    <a:pt x="51792" y="31122"/>
                  </a:cubicBezTo>
                  <a:cubicBezTo>
                    <a:pt x="51825" y="31122"/>
                    <a:pt x="51859" y="31122"/>
                    <a:pt x="51926" y="31089"/>
                  </a:cubicBezTo>
                  <a:lnTo>
                    <a:pt x="51960" y="31089"/>
                  </a:lnTo>
                  <a:cubicBezTo>
                    <a:pt x="52128" y="31021"/>
                    <a:pt x="52262" y="30954"/>
                    <a:pt x="52397" y="30887"/>
                  </a:cubicBezTo>
                  <a:lnTo>
                    <a:pt x="61404" y="25644"/>
                  </a:lnTo>
                  <a:lnTo>
                    <a:pt x="61437" y="25644"/>
                  </a:lnTo>
                  <a:cubicBezTo>
                    <a:pt x="61471" y="25610"/>
                    <a:pt x="61505" y="25577"/>
                    <a:pt x="61538" y="25543"/>
                  </a:cubicBezTo>
                  <a:cubicBezTo>
                    <a:pt x="61605" y="25510"/>
                    <a:pt x="61673" y="25476"/>
                    <a:pt x="61706" y="25442"/>
                  </a:cubicBezTo>
                  <a:cubicBezTo>
                    <a:pt x="61706" y="25442"/>
                    <a:pt x="61706" y="25442"/>
                    <a:pt x="61706" y="25409"/>
                  </a:cubicBezTo>
                  <a:cubicBezTo>
                    <a:pt x="61773" y="25375"/>
                    <a:pt x="61807" y="25308"/>
                    <a:pt x="61874" y="25274"/>
                  </a:cubicBezTo>
                  <a:cubicBezTo>
                    <a:pt x="61874" y="25274"/>
                    <a:pt x="61874" y="25241"/>
                    <a:pt x="61874" y="25241"/>
                  </a:cubicBezTo>
                  <a:lnTo>
                    <a:pt x="61908" y="25207"/>
                  </a:lnTo>
                  <a:cubicBezTo>
                    <a:pt x="61941" y="25173"/>
                    <a:pt x="61941" y="25173"/>
                    <a:pt x="61941" y="25140"/>
                  </a:cubicBezTo>
                  <a:cubicBezTo>
                    <a:pt x="61975" y="25106"/>
                    <a:pt x="62009" y="25039"/>
                    <a:pt x="62009" y="25005"/>
                  </a:cubicBezTo>
                  <a:cubicBezTo>
                    <a:pt x="62009" y="25005"/>
                    <a:pt x="62009" y="25005"/>
                    <a:pt x="62009" y="24972"/>
                  </a:cubicBezTo>
                  <a:lnTo>
                    <a:pt x="62042" y="24972"/>
                  </a:lnTo>
                  <a:cubicBezTo>
                    <a:pt x="62042" y="24938"/>
                    <a:pt x="62042" y="24905"/>
                    <a:pt x="62042" y="24871"/>
                  </a:cubicBezTo>
                  <a:cubicBezTo>
                    <a:pt x="62076" y="24837"/>
                    <a:pt x="62076" y="24804"/>
                    <a:pt x="62076" y="24737"/>
                  </a:cubicBezTo>
                  <a:lnTo>
                    <a:pt x="62076" y="22821"/>
                  </a:lnTo>
                  <a:cubicBezTo>
                    <a:pt x="62076" y="22888"/>
                    <a:pt x="62042" y="22989"/>
                    <a:pt x="62009" y="23056"/>
                  </a:cubicBezTo>
                  <a:cubicBezTo>
                    <a:pt x="62009" y="23056"/>
                    <a:pt x="62009" y="23090"/>
                    <a:pt x="62009" y="23090"/>
                  </a:cubicBezTo>
                  <a:cubicBezTo>
                    <a:pt x="61975" y="23157"/>
                    <a:pt x="61941" y="23224"/>
                    <a:pt x="61908" y="23291"/>
                  </a:cubicBezTo>
                  <a:lnTo>
                    <a:pt x="61874" y="23325"/>
                  </a:lnTo>
                  <a:cubicBezTo>
                    <a:pt x="61841" y="23392"/>
                    <a:pt x="61773" y="23459"/>
                    <a:pt x="61706" y="23527"/>
                  </a:cubicBezTo>
                  <a:cubicBezTo>
                    <a:pt x="61673" y="23560"/>
                    <a:pt x="61605" y="23594"/>
                    <a:pt x="61538" y="23627"/>
                  </a:cubicBezTo>
                  <a:cubicBezTo>
                    <a:pt x="61505" y="23661"/>
                    <a:pt x="61437" y="23728"/>
                    <a:pt x="61404" y="23728"/>
                  </a:cubicBezTo>
                  <a:lnTo>
                    <a:pt x="52397" y="28971"/>
                  </a:lnTo>
                  <a:cubicBezTo>
                    <a:pt x="52262" y="29038"/>
                    <a:pt x="52128" y="29106"/>
                    <a:pt x="51960" y="29173"/>
                  </a:cubicBezTo>
                  <a:cubicBezTo>
                    <a:pt x="51892" y="29173"/>
                    <a:pt x="51859" y="29206"/>
                    <a:pt x="51792" y="29206"/>
                  </a:cubicBezTo>
                  <a:cubicBezTo>
                    <a:pt x="51724" y="29240"/>
                    <a:pt x="51624" y="29240"/>
                    <a:pt x="51556" y="29274"/>
                  </a:cubicBezTo>
                  <a:cubicBezTo>
                    <a:pt x="51456" y="29274"/>
                    <a:pt x="51388" y="29307"/>
                    <a:pt x="51288" y="29307"/>
                  </a:cubicBezTo>
                  <a:lnTo>
                    <a:pt x="51220" y="29307"/>
                  </a:lnTo>
                  <a:cubicBezTo>
                    <a:pt x="51086" y="29341"/>
                    <a:pt x="50985" y="29341"/>
                    <a:pt x="50851" y="29341"/>
                  </a:cubicBezTo>
                  <a:lnTo>
                    <a:pt x="50783" y="29341"/>
                  </a:lnTo>
                  <a:cubicBezTo>
                    <a:pt x="50649" y="29341"/>
                    <a:pt x="50515" y="29341"/>
                    <a:pt x="50414" y="29307"/>
                  </a:cubicBezTo>
                  <a:lnTo>
                    <a:pt x="50346" y="29307"/>
                  </a:lnTo>
                  <a:cubicBezTo>
                    <a:pt x="50212" y="29307"/>
                    <a:pt x="50111" y="29274"/>
                    <a:pt x="49977" y="29240"/>
                  </a:cubicBezTo>
                  <a:lnTo>
                    <a:pt x="49910" y="29240"/>
                  </a:lnTo>
                  <a:cubicBezTo>
                    <a:pt x="49809" y="29206"/>
                    <a:pt x="49708" y="29173"/>
                    <a:pt x="49607" y="29139"/>
                  </a:cubicBezTo>
                  <a:lnTo>
                    <a:pt x="49540" y="29139"/>
                  </a:lnTo>
                  <a:cubicBezTo>
                    <a:pt x="49439" y="29072"/>
                    <a:pt x="49305" y="29038"/>
                    <a:pt x="49204" y="28971"/>
                  </a:cubicBezTo>
                  <a:lnTo>
                    <a:pt x="673" y="942"/>
                  </a:lnTo>
                  <a:cubicBezTo>
                    <a:pt x="236" y="673"/>
                    <a:pt x="1" y="337"/>
                    <a:pt x="1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9"/>
            <p:cNvSpPr/>
            <p:nvPr/>
          </p:nvSpPr>
          <p:spPr>
            <a:xfrm>
              <a:off x="-20956625" y="12853125"/>
              <a:ext cx="1561975" cy="896750"/>
            </a:xfrm>
            <a:custGeom>
              <a:avLst/>
              <a:gdLst/>
              <a:ahLst/>
              <a:cxnLst/>
              <a:rect l="l" t="t" r="r" b="b"/>
              <a:pathLst>
                <a:path w="62479" h="35870" extrusionOk="0">
                  <a:moveTo>
                    <a:pt x="11477" y="0"/>
                  </a:moveTo>
                  <a:cubicBezTo>
                    <a:pt x="10898" y="0"/>
                    <a:pt x="10318" y="135"/>
                    <a:pt x="9881" y="404"/>
                  </a:cubicBezTo>
                  <a:lnTo>
                    <a:pt x="874" y="5613"/>
                  </a:lnTo>
                  <a:cubicBezTo>
                    <a:pt x="0" y="6117"/>
                    <a:pt x="0" y="6957"/>
                    <a:pt x="874" y="7462"/>
                  </a:cubicBezTo>
                  <a:lnTo>
                    <a:pt x="49405" y="35491"/>
                  </a:lnTo>
                  <a:cubicBezTo>
                    <a:pt x="49859" y="35743"/>
                    <a:pt x="50438" y="35869"/>
                    <a:pt x="51018" y="35869"/>
                  </a:cubicBezTo>
                  <a:cubicBezTo>
                    <a:pt x="51598" y="35869"/>
                    <a:pt x="52178" y="35743"/>
                    <a:pt x="52631" y="35491"/>
                  </a:cubicBezTo>
                  <a:lnTo>
                    <a:pt x="61605" y="30282"/>
                  </a:lnTo>
                  <a:cubicBezTo>
                    <a:pt x="62479" y="29744"/>
                    <a:pt x="62479" y="28904"/>
                    <a:pt x="61605" y="28400"/>
                  </a:cubicBezTo>
                  <a:lnTo>
                    <a:pt x="13074" y="404"/>
                  </a:lnTo>
                  <a:cubicBezTo>
                    <a:pt x="12637" y="135"/>
                    <a:pt x="12057" y="0"/>
                    <a:pt x="11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9"/>
            <p:cNvSpPr/>
            <p:nvPr/>
          </p:nvSpPr>
          <p:spPr>
            <a:xfrm>
              <a:off x="-21864075" y="13109400"/>
              <a:ext cx="1962775" cy="1135975"/>
            </a:xfrm>
            <a:custGeom>
              <a:avLst/>
              <a:gdLst/>
              <a:ahLst/>
              <a:cxnLst/>
              <a:rect l="l" t="t" r="r" b="b"/>
              <a:pathLst>
                <a:path w="78511" h="45439" extrusionOk="0">
                  <a:moveTo>
                    <a:pt x="75923" y="29072"/>
                  </a:moveTo>
                  <a:cubicBezTo>
                    <a:pt x="78511" y="30550"/>
                    <a:pt x="78511" y="32970"/>
                    <a:pt x="75956" y="34449"/>
                  </a:cubicBezTo>
                  <a:lnTo>
                    <a:pt x="59656" y="43927"/>
                  </a:lnTo>
                  <a:cubicBezTo>
                    <a:pt x="57102" y="45439"/>
                    <a:pt x="52934" y="45439"/>
                    <a:pt x="50347" y="43927"/>
                  </a:cubicBezTo>
                  <a:lnTo>
                    <a:pt x="2589" y="16334"/>
                  </a:lnTo>
                  <a:cubicBezTo>
                    <a:pt x="1" y="14855"/>
                    <a:pt x="1" y="12435"/>
                    <a:pt x="2555" y="10957"/>
                  </a:cubicBezTo>
                  <a:lnTo>
                    <a:pt x="18855" y="1479"/>
                  </a:lnTo>
                  <a:cubicBezTo>
                    <a:pt x="21410" y="0"/>
                    <a:pt x="25577" y="0"/>
                    <a:pt x="28165" y="1479"/>
                  </a:cubicBezTo>
                  <a:close/>
                </a:path>
              </a:pathLst>
            </a:custGeom>
            <a:solidFill>
              <a:srgbClr val="C356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9"/>
            <p:cNvSpPr/>
            <p:nvPr/>
          </p:nvSpPr>
          <p:spPr>
            <a:xfrm>
              <a:off x="-20564250" y="11788575"/>
              <a:ext cx="241150" cy="200825"/>
            </a:xfrm>
            <a:custGeom>
              <a:avLst/>
              <a:gdLst/>
              <a:ahLst/>
              <a:cxnLst/>
              <a:rect l="l" t="t" r="r" b="b"/>
              <a:pathLst>
                <a:path w="9646" h="8033" extrusionOk="0">
                  <a:moveTo>
                    <a:pt x="9646" y="0"/>
                  </a:moveTo>
                  <a:cubicBezTo>
                    <a:pt x="9646" y="67"/>
                    <a:pt x="9646" y="168"/>
                    <a:pt x="9612" y="236"/>
                  </a:cubicBezTo>
                  <a:cubicBezTo>
                    <a:pt x="9612" y="236"/>
                    <a:pt x="9612" y="236"/>
                    <a:pt x="9612" y="269"/>
                  </a:cubicBezTo>
                  <a:cubicBezTo>
                    <a:pt x="9579" y="336"/>
                    <a:pt x="9545" y="404"/>
                    <a:pt x="9478" y="471"/>
                  </a:cubicBezTo>
                  <a:lnTo>
                    <a:pt x="9478" y="504"/>
                  </a:lnTo>
                  <a:cubicBezTo>
                    <a:pt x="9411" y="572"/>
                    <a:pt x="9344" y="639"/>
                    <a:pt x="9276" y="706"/>
                  </a:cubicBezTo>
                  <a:cubicBezTo>
                    <a:pt x="9243" y="740"/>
                    <a:pt x="9175" y="773"/>
                    <a:pt x="9142" y="840"/>
                  </a:cubicBezTo>
                  <a:cubicBezTo>
                    <a:pt x="9075" y="874"/>
                    <a:pt x="9041" y="908"/>
                    <a:pt x="8974" y="941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8974" y="2823"/>
                  </a:lnTo>
                  <a:cubicBezTo>
                    <a:pt x="9007" y="2823"/>
                    <a:pt x="9007" y="2790"/>
                    <a:pt x="9007" y="2790"/>
                  </a:cubicBezTo>
                  <a:cubicBezTo>
                    <a:pt x="9041" y="2790"/>
                    <a:pt x="9075" y="2756"/>
                    <a:pt x="9142" y="2723"/>
                  </a:cubicBezTo>
                  <a:cubicBezTo>
                    <a:pt x="9175" y="2689"/>
                    <a:pt x="9243" y="2655"/>
                    <a:pt x="9276" y="2588"/>
                  </a:cubicBezTo>
                  <a:lnTo>
                    <a:pt x="9310" y="2588"/>
                  </a:lnTo>
                  <a:cubicBezTo>
                    <a:pt x="9344" y="2555"/>
                    <a:pt x="9411" y="2487"/>
                    <a:pt x="9444" y="2454"/>
                  </a:cubicBezTo>
                  <a:cubicBezTo>
                    <a:pt x="9444" y="2420"/>
                    <a:pt x="9478" y="2420"/>
                    <a:pt x="9478" y="2420"/>
                  </a:cubicBezTo>
                  <a:lnTo>
                    <a:pt x="9512" y="2353"/>
                  </a:lnTo>
                  <a:cubicBezTo>
                    <a:pt x="9512" y="2353"/>
                    <a:pt x="9512" y="2319"/>
                    <a:pt x="9545" y="2319"/>
                  </a:cubicBezTo>
                  <a:cubicBezTo>
                    <a:pt x="9579" y="2252"/>
                    <a:pt x="9579" y="2218"/>
                    <a:pt x="9612" y="2185"/>
                  </a:cubicBezTo>
                  <a:cubicBezTo>
                    <a:pt x="9612" y="2151"/>
                    <a:pt x="9612" y="2151"/>
                    <a:pt x="9612" y="2151"/>
                  </a:cubicBezTo>
                  <a:cubicBezTo>
                    <a:pt x="9612" y="2151"/>
                    <a:pt x="9612" y="2151"/>
                    <a:pt x="9612" y="2118"/>
                  </a:cubicBezTo>
                  <a:cubicBezTo>
                    <a:pt x="9612" y="2084"/>
                    <a:pt x="9612" y="2084"/>
                    <a:pt x="9646" y="2050"/>
                  </a:cubicBezTo>
                  <a:cubicBezTo>
                    <a:pt x="9646" y="2017"/>
                    <a:pt x="9646" y="1950"/>
                    <a:pt x="9646" y="1916"/>
                  </a:cubicBezTo>
                  <a:lnTo>
                    <a:pt x="9646" y="1882"/>
                  </a:ln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9"/>
            <p:cNvSpPr/>
            <p:nvPr/>
          </p:nvSpPr>
          <p:spPr>
            <a:xfrm>
              <a:off x="-20887725" y="11787725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0" y="1"/>
                  </a:moveTo>
                  <a:lnTo>
                    <a:pt x="0" y="1916"/>
                  </a:lnTo>
                  <a:cubicBezTo>
                    <a:pt x="0" y="2252"/>
                    <a:pt x="235" y="2589"/>
                    <a:pt x="672" y="2824"/>
                  </a:cubicBezTo>
                  <a:lnTo>
                    <a:pt x="9747" y="8067"/>
                  </a:lnTo>
                  <a:cubicBezTo>
                    <a:pt x="9847" y="8134"/>
                    <a:pt x="9948" y="8168"/>
                    <a:pt x="10049" y="8235"/>
                  </a:cubicBezTo>
                  <a:lnTo>
                    <a:pt x="10116" y="8235"/>
                  </a:lnTo>
                  <a:cubicBezTo>
                    <a:pt x="10183" y="8268"/>
                    <a:pt x="10251" y="8302"/>
                    <a:pt x="10351" y="8302"/>
                  </a:cubicBezTo>
                  <a:cubicBezTo>
                    <a:pt x="10385" y="8336"/>
                    <a:pt x="10419" y="8336"/>
                    <a:pt x="10452" y="8336"/>
                  </a:cubicBezTo>
                  <a:cubicBezTo>
                    <a:pt x="10486" y="8336"/>
                    <a:pt x="10486" y="8336"/>
                    <a:pt x="10520" y="8369"/>
                  </a:cubicBezTo>
                  <a:lnTo>
                    <a:pt x="10587" y="8369"/>
                  </a:lnTo>
                  <a:cubicBezTo>
                    <a:pt x="10654" y="8369"/>
                    <a:pt x="10721" y="8403"/>
                    <a:pt x="10788" y="8403"/>
                  </a:cubicBezTo>
                  <a:lnTo>
                    <a:pt x="10923" y="8403"/>
                  </a:lnTo>
                  <a:cubicBezTo>
                    <a:pt x="10956" y="8436"/>
                    <a:pt x="10990" y="8436"/>
                    <a:pt x="11024" y="8436"/>
                  </a:cubicBezTo>
                  <a:lnTo>
                    <a:pt x="11729" y="8436"/>
                  </a:lnTo>
                  <a:cubicBezTo>
                    <a:pt x="11729" y="8436"/>
                    <a:pt x="11729" y="8403"/>
                    <a:pt x="11763" y="8403"/>
                  </a:cubicBezTo>
                  <a:lnTo>
                    <a:pt x="11797" y="8403"/>
                  </a:lnTo>
                  <a:cubicBezTo>
                    <a:pt x="11864" y="8403"/>
                    <a:pt x="11965" y="8403"/>
                    <a:pt x="11998" y="8369"/>
                  </a:cubicBezTo>
                  <a:lnTo>
                    <a:pt x="12099" y="8369"/>
                  </a:lnTo>
                  <a:cubicBezTo>
                    <a:pt x="12166" y="8336"/>
                    <a:pt x="12234" y="8336"/>
                    <a:pt x="12301" y="8302"/>
                  </a:cubicBezTo>
                  <a:cubicBezTo>
                    <a:pt x="12368" y="8302"/>
                    <a:pt x="12402" y="8302"/>
                    <a:pt x="12435" y="8268"/>
                  </a:cubicBezTo>
                  <a:lnTo>
                    <a:pt x="12502" y="8268"/>
                  </a:lnTo>
                  <a:cubicBezTo>
                    <a:pt x="12637" y="8201"/>
                    <a:pt x="12805" y="8134"/>
                    <a:pt x="12939" y="8067"/>
                  </a:cubicBezTo>
                  <a:lnTo>
                    <a:pt x="12939" y="6185"/>
                  </a:lnTo>
                  <a:cubicBezTo>
                    <a:pt x="12805" y="6252"/>
                    <a:pt x="12637" y="6319"/>
                    <a:pt x="12502" y="6386"/>
                  </a:cubicBezTo>
                  <a:cubicBezTo>
                    <a:pt x="12435" y="6386"/>
                    <a:pt x="12368" y="6420"/>
                    <a:pt x="12334" y="6420"/>
                  </a:cubicBezTo>
                  <a:cubicBezTo>
                    <a:pt x="12267" y="6454"/>
                    <a:pt x="12166" y="6454"/>
                    <a:pt x="12099" y="6487"/>
                  </a:cubicBezTo>
                  <a:cubicBezTo>
                    <a:pt x="11998" y="6487"/>
                    <a:pt x="11931" y="6521"/>
                    <a:pt x="11830" y="6521"/>
                  </a:cubicBezTo>
                  <a:lnTo>
                    <a:pt x="11763" y="6521"/>
                  </a:lnTo>
                  <a:cubicBezTo>
                    <a:pt x="11629" y="6554"/>
                    <a:pt x="11494" y="6554"/>
                    <a:pt x="11393" y="6554"/>
                  </a:cubicBezTo>
                  <a:lnTo>
                    <a:pt x="11326" y="6554"/>
                  </a:lnTo>
                  <a:cubicBezTo>
                    <a:pt x="11192" y="6554"/>
                    <a:pt x="11057" y="6554"/>
                    <a:pt x="10956" y="6521"/>
                  </a:cubicBezTo>
                  <a:lnTo>
                    <a:pt x="10889" y="6521"/>
                  </a:lnTo>
                  <a:cubicBezTo>
                    <a:pt x="10755" y="6521"/>
                    <a:pt x="10654" y="6487"/>
                    <a:pt x="10520" y="6454"/>
                  </a:cubicBezTo>
                  <a:lnTo>
                    <a:pt x="10452" y="6454"/>
                  </a:lnTo>
                  <a:cubicBezTo>
                    <a:pt x="10351" y="6420"/>
                    <a:pt x="10251" y="6386"/>
                    <a:pt x="10150" y="6353"/>
                  </a:cubicBezTo>
                  <a:cubicBezTo>
                    <a:pt x="10116" y="6353"/>
                    <a:pt x="10116" y="6353"/>
                    <a:pt x="10083" y="6319"/>
                  </a:cubicBezTo>
                  <a:cubicBezTo>
                    <a:pt x="9948" y="6285"/>
                    <a:pt x="9847" y="6218"/>
                    <a:pt x="9747" y="6185"/>
                  </a:cubicBezTo>
                  <a:lnTo>
                    <a:pt x="672" y="942"/>
                  </a:lnTo>
                  <a:cubicBezTo>
                    <a:pt x="336" y="740"/>
                    <a:pt x="134" y="505"/>
                    <a:pt x="67" y="270"/>
                  </a:cubicBezTo>
                  <a:cubicBezTo>
                    <a:pt x="34" y="169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9"/>
            <p:cNvSpPr/>
            <p:nvPr/>
          </p:nvSpPr>
          <p:spPr>
            <a:xfrm>
              <a:off x="-20892775" y="11624725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61" y="1"/>
                  </a:moveTo>
                  <a:cubicBezTo>
                    <a:pt x="10881" y="1"/>
                    <a:pt x="10301" y="135"/>
                    <a:pt x="9848" y="404"/>
                  </a:cubicBezTo>
                  <a:lnTo>
                    <a:pt x="874" y="5613"/>
                  </a:lnTo>
                  <a:cubicBezTo>
                    <a:pt x="0" y="6117"/>
                    <a:pt x="0" y="6958"/>
                    <a:pt x="874" y="7462"/>
                  </a:cubicBezTo>
                  <a:lnTo>
                    <a:pt x="9915" y="12705"/>
                  </a:lnTo>
                  <a:cubicBezTo>
                    <a:pt x="10369" y="12957"/>
                    <a:pt x="10957" y="13083"/>
                    <a:pt x="11541" y="13083"/>
                  </a:cubicBezTo>
                  <a:cubicBezTo>
                    <a:pt x="12125" y="13083"/>
                    <a:pt x="12704" y="12957"/>
                    <a:pt x="13141" y="12705"/>
                  </a:cubicBezTo>
                  <a:lnTo>
                    <a:pt x="22115" y="7495"/>
                  </a:lnTo>
                  <a:cubicBezTo>
                    <a:pt x="23022" y="6958"/>
                    <a:pt x="23022" y="6117"/>
                    <a:pt x="22115" y="5613"/>
                  </a:cubicBezTo>
                  <a:lnTo>
                    <a:pt x="13074" y="404"/>
                  </a:lnTo>
                  <a:cubicBezTo>
                    <a:pt x="12620" y="135"/>
                    <a:pt x="12041" y="1"/>
                    <a:pt x="11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9"/>
            <p:cNvSpPr/>
            <p:nvPr/>
          </p:nvSpPr>
          <p:spPr>
            <a:xfrm>
              <a:off x="-20234900" y="11990225"/>
              <a:ext cx="242025" cy="200825"/>
            </a:xfrm>
            <a:custGeom>
              <a:avLst/>
              <a:gdLst/>
              <a:ahLst/>
              <a:cxnLst/>
              <a:rect l="l" t="t" r="r" b="b"/>
              <a:pathLst>
                <a:path w="9681" h="8033" extrusionOk="0">
                  <a:moveTo>
                    <a:pt x="9680" y="0"/>
                  </a:moveTo>
                  <a:cubicBezTo>
                    <a:pt x="9647" y="68"/>
                    <a:pt x="9647" y="168"/>
                    <a:pt x="9613" y="236"/>
                  </a:cubicBezTo>
                  <a:cubicBezTo>
                    <a:pt x="9613" y="236"/>
                    <a:pt x="9613" y="269"/>
                    <a:pt x="9613" y="269"/>
                  </a:cubicBezTo>
                  <a:cubicBezTo>
                    <a:pt x="9579" y="336"/>
                    <a:pt x="9546" y="404"/>
                    <a:pt x="9512" y="471"/>
                  </a:cubicBezTo>
                  <a:lnTo>
                    <a:pt x="9479" y="504"/>
                  </a:lnTo>
                  <a:cubicBezTo>
                    <a:pt x="9445" y="572"/>
                    <a:pt x="9378" y="639"/>
                    <a:pt x="9311" y="706"/>
                  </a:cubicBezTo>
                  <a:cubicBezTo>
                    <a:pt x="9243" y="740"/>
                    <a:pt x="9176" y="773"/>
                    <a:pt x="9142" y="807"/>
                  </a:cubicBezTo>
                  <a:cubicBezTo>
                    <a:pt x="9075" y="841"/>
                    <a:pt x="9042" y="908"/>
                    <a:pt x="9008" y="908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9008" y="2823"/>
                  </a:lnTo>
                  <a:cubicBezTo>
                    <a:pt x="9008" y="2823"/>
                    <a:pt x="9008" y="2790"/>
                    <a:pt x="9008" y="2790"/>
                  </a:cubicBezTo>
                  <a:cubicBezTo>
                    <a:pt x="9075" y="2790"/>
                    <a:pt x="9109" y="2756"/>
                    <a:pt x="9142" y="2723"/>
                  </a:cubicBezTo>
                  <a:cubicBezTo>
                    <a:pt x="9176" y="2689"/>
                    <a:pt x="9243" y="2622"/>
                    <a:pt x="9311" y="2588"/>
                  </a:cubicBezTo>
                  <a:cubicBezTo>
                    <a:pt x="9378" y="2521"/>
                    <a:pt x="9411" y="2487"/>
                    <a:pt x="9445" y="2420"/>
                  </a:cubicBezTo>
                  <a:cubicBezTo>
                    <a:pt x="9479" y="2420"/>
                    <a:pt x="9479" y="2420"/>
                    <a:pt x="9479" y="2387"/>
                  </a:cubicBezTo>
                  <a:lnTo>
                    <a:pt x="9512" y="2353"/>
                  </a:lnTo>
                  <a:cubicBezTo>
                    <a:pt x="9512" y="2353"/>
                    <a:pt x="9546" y="2319"/>
                    <a:pt x="9546" y="2286"/>
                  </a:cubicBezTo>
                  <a:cubicBezTo>
                    <a:pt x="9579" y="2252"/>
                    <a:pt x="9579" y="2219"/>
                    <a:pt x="9613" y="2185"/>
                  </a:cubicBezTo>
                  <a:cubicBezTo>
                    <a:pt x="9613" y="2151"/>
                    <a:pt x="9613" y="2151"/>
                    <a:pt x="9613" y="2151"/>
                  </a:cubicBezTo>
                  <a:cubicBezTo>
                    <a:pt x="9613" y="2151"/>
                    <a:pt x="9613" y="2118"/>
                    <a:pt x="9613" y="2118"/>
                  </a:cubicBezTo>
                  <a:cubicBezTo>
                    <a:pt x="9613" y="2084"/>
                    <a:pt x="9647" y="2084"/>
                    <a:pt x="9647" y="2050"/>
                  </a:cubicBezTo>
                  <a:cubicBezTo>
                    <a:pt x="9647" y="1983"/>
                    <a:pt x="9647" y="1950"/>
                    <a:pt x="9647" y="1916"/>
                  </a:cubicBezTo>
                  <a:lnTo>
                    <a:pt x="9647" y="1882"/>
                  </a:lnTo>
                  <a:lnTo>
                    <a:pt x="9680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9"/>
            <p:cNvSpPr/>
            <p:nvPr/>
          </p:nvSpPr>
          <p:spPr>
            <a:xfrm>
              <a:off x="-20558375" y="11989375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34" y="1"/>
                  </a:moveTo>
                  <a:lnTo>
                    <a:pt x="1" y="1916"/>
                  </a:lnTo>
                  <a:cubicBezTo>
                    <a:pt x="1" y="2253"/>
                    <a:pt x="236" y="2589"/>
                    <a:pt x="673" y="2824"/>
                  </a:cubicBezTo>
                  <a:lnTo>
                    <a:pt x="9747" y="8067"/>
                  </a:lnTo>
                  <a:cubicBezTo>
                    <a:pt x="9848" y="8134"/>
                    <a:pt x="9949" y="8168"/>
                    <a:pt x="10050" y="8201"/>
                  </a:cubicBezTo>
                  <a:cubicBezTo>
                    <a:pt x="10083" y="8235"/>
                    <a:pt x="10083" y="8235"/>
                    <a:pt x="10083" y="8235"/>
                  </a:cubicBezTo>
                  <a:lnTo>
                    <a:pt x="10150" y="8235"/>
                  </a:lnTo>
                  <a:cubicBezTo>
                    <a:pt x="10218" y="8268"/>
                    <a:pt x="10285" y="8302"/>
                    <a:pt x="10352" y="8302"/>
                  </a:cubicBezTo>
                  <a:cubicBezTo>
                    <a:pt x="10386" y="8302"/>
                    <a:pt x="10419" y="8336"/>
                    <a:pt x="10453" y="8336"/>
                  </a:cubicBezTo>
                  <a:lnTo>
                    <a:pt x="10520" y="8336"/>
                  </a:lnTo>
                  <a:cubicBezTo>
                    <a:pt x="10554" y="8369"/>
                    <a:pt x="10554" y="8369"/>
                    <a:pt x="10587" y="8369"/>
                  </a:cubicBezTo>
                  <a:cubicBezTo>
                    <a:pt x="10655" y="8369"/>
                    <a:pt x="10722" y="8403"/>
                    <a:pt x="10823" y="8403"/>
                  </a:cubicBezTo>
                  <a:lnTo>
                    <a:pt x="10957" y="8403"/>
                  </a:lnTo>
                  <a:cubicBezTo>
                    <a:pt x="10957" y="8403"/>
                    <a:pt x="10991" y="8437"/>
                    <a:pt x="11024" y="8437"/>
                  </a:cubicBezTo>
                  <a:lnTo>
                    <a:pt x="11495" y="8437"/>
                  </a:lnTo>
                  <a:cubicBezTo>
                    <a:pt x="11562" y="8437"/>
                    <a:pt x="11663" y="8437"/>
                    <a:pt x="11730" y="8403"/>
                  </a:cubicBezTo>
                  <a:lnTo>
                    <a:pt x="11831" y="8403"/>
                  </a:lnTo>
                  <a:cubicBezTo>
                    <a:pt x="11898" y="8403"/>
                    <a:pt x="11965" y="8403"/>
                    <a:pt x="12032" y="8369"/>
                  </a:cubicBezTo>
                  <a:lnTo>
                    <a:pt x="12100" y="8369"/>
                  </a:lnTo>
                  <a:cubicBezTo>
                    <a:pt x="12167" y="8336"/>
                    <a:pt x="12234" y="8336"/>
                    <a:pt x="12335" y="8302"/>
                  </a:cubicBezTo>
                  <a:cubicBezTo>
                    <a:pt x="12369" y="8302"/>
                    <a:pt x="12402" y="8268"/>
                    <a:pt x="12436" y="8268"/>
                  </a:cubicBezTo>
                  <a:cubicBezTo>
                    <a:pt x="12469" y="8268"/>
                    <a:pt x="12469" y="8268"/>
                    <a:pt x="12503" y="8235"/>
                  </a:cubicBezTo>
                  <a:cubicBezTo>
                    <a:pt x="12637" y="8201"/>
                    <a:pt x="12805" y="8134"/>
                    <a:pt x="12940" y="8067"/>
                  </a:cubicBezTo>
                  <a:lnTo>
                    <a:pt x="12940" y="6151"/>
                  </a:lnTo>
                  <a:cubicBezTo>
                    <a:pt x="12805" y="6252"/>
                    <a:pt x="12671" y="6319"/>
                    <a:pt x="12503" y="6386"/>
                  </a:cubicBezTo>
                  <a:cubicBezTo>
                    <a:pt x="12436" y="6386"/>
                    <a:pt x="12402" y="6420"/>
                    <a:pt x="12335" y="6420"/>
                  </a:cubicBezTo>
                  <a:cubicBezTo>
                    <a:pt x="12268" y="6454"/>
                    <a:pt x="12201" y="6454"/>
                    <a:pt x="12100" y="6487"/>
                  </a:cubicBezTo>
                  <a:cubicBezTo>
                    <a:pt x="11999" y="6487"/>
                    <a:pt x="11932" y="6521"/>
                    <a:pt x="11831" y="6521"/>
                  </a:cubicBezTo>
                  <a:lnTo>
                    <a:pt x="11764" y="6521"/>
                  </a:lnTo>
                  <a:cubicBezTo>
                    <a:pt x="11629" y="6554"/>
                    <a:pt x="11528" y="6554"/>
                    <a:pt x="11394" y="6554"/>
                  </a:cubicBezTo>
                  <a:lnTo>
                    <a:pt x="11327" y="6554"/>
                  </a:lnTo>
                  <a:cubicBezTo>
                    <a:pt x="11192" y="6554"/>
                    <a:pt x="11058" y="6554"/>
                    <a:pt x="10957" y="6521"/>
                  </a:cubicBezTo>
                  <a:lnTo>
                    <a:pt x="10890" y="6521"/>
                  </a:lnTo>
                  <a:cubicBezTo>
                    <a:pt x="10755" y="6521"/>
                    <a:pt x="10655" y="6487"/>
                    <a:pt x="10520" y="6454"/>
                  </a:cubicBezTo>
                  <a:lnTo>
                    <a:pt x="10453" y="6454"/>
                  </a:lnTo>
                  <a:cubicBezTo>
                    <a:pt x="10352" y="6420"/>
                    <a:pt x="10251" y="6386"/>
                    <a:pt x="10150" y="6353"/>
                  </a:cubicBezTo>
                  <a:cubicBezTo>
                    <a:pt x="10117" y="6353"/>
                    <a:pt x="10117" y="6353"/>
                    <a:pt x="10083" y="6319"/>
                  </a:cubicBezTo>
                  <a:cubicBezTo>
                    <a:pt x="9982" y="6286"/>
                    <a:pt x="9848" y="6218"/>
                    <a:pt x="9747" y="6185"/>
                  </a:cubicBezTo>
                  <a:lnTo>
                    <a:pt x="706" y="942"/>
                  </a:lnTo>
                  <a:cubicBezTo>
                    <a:pt x="370" y="740"/>
                    <a:pt x="135" y="505"/>
                    <a:pt x="68" y="270"/>
                  </a:cubicBezTo>
                  <a:cubicBezTo>
                    <a:pt x="34" y="169"/>
                    <a:pt x="34" y="102"/>
                    <a:pt x="34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9"/>
            <p:cNvSpPr/>
            <p:nvPr/>
          </p:nvSpPr>
          <p:spPr>
            <a:xfrm>
              <a:off x="-20563425" y="11827000"/>
              <a:ext cx="575575" cy="326450"/>
            </a:xfrm>
            <a:custGeom>
              <a:avLst/>
              <a:gdLst/>
              <a:ahLst/>
              <a:cxnLst/>
              <a:rect l="l" t="t" r="r" b="b"/>
              <a:pathLst>
                <a:path w="23023" h="13058" extrusionOk="0">
                  <a:moveTo>
                    <a:pt x="11474" y="1"/>
                  </a:moveTo>
                  <a:cubicBezTo>
                    <a:pt x="10890" y="1"/>
                    <a:pt x="10302" y="127"/>
                    <a:pt x="9848" y="379"/>
                  </a:cubicBezTo>
                  <a:lnTo>
                    <a:pt x="875" y="5588"/>
                  </a:lnTo>
                  <a:cubicBezTo>
                    <a:pt x="1" y="6092"/>
                    <a:pt x="1" y="6933"/>
                    <a:pt x="875" y="7437"/>
                  </a:cubicBezTo>
                  <a:lnTo>
                    <a:pt x="9949" y="12680"/>
                  </a:lnTo>
                  <a:cubicBezTo>
                    <a:pt x="10386" y="12932"/>
                    <a:pt x="10966" y="13058"/>
                    <a:pt x="11546" y="13058"/>
                  </a:cubicBezTo>
                  <a:cubicBezTo>
                    <a:pt x="12125" y="13058"/>
                    <a:pt x="12705" y="12932"/>
                    <a:pt x="13142" y="12680"/>
                  </a:cubicBezTo>
                  <a:lnTo>
                    <a:pt x="22149" y="7470"/>
                  </a:lnTo>
                  <a:cubicBezTo>
                    <a:pt x="23023" y="6933"/>
                    <a:pt x="23023" y="6092"/>
                    <a:pt x="22115" y="5588"/>
                  </a:cubicBezTo>
                  <a:lnTo>
                    <a:pt x="13075" y="379"/>
                  </a:lnTo>
                  <a:cubicBezTo>
                    <a:pt x="12638" y="127"/>
                    <a:pt x="12058" y="1"/>
                    <a:pt x="11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9"/>
            <p:cNvSpPr/>
            <p:nvPr/>
          </p:nvSpPr>
          <p:spPr>
            <a:xfrm>
              <a:off x="-19900475" y="12177600"/>
              <a:ext cx="241150" cy="200825"/>
            </a:xfrm>
            <a:custGeom>
              <a:avLst/>
              <a:gdLst/>
              <a:ahLst/>
              <a:cxnLst/>
              <a:rect l="l" t="t" r="r" b="b"/>
              <a:pathLst>
                <a:path w="9646" h="8033" extrusionOk="0">
                  <a:moveTo>
                    <a:pt x="9646" y="0"/>
                  </a:moveTo>
                  <a:cubicBezTo>
                    <a:pt x="9646" y="67"/>
                    <a:pt x="9646" y="135"/>
                    <a:pt x="9612" y="235"/>
                  </a:cubicBezTo>
                  <a:cubicBezTo>
                    <a:pt x="9579" y="336"/>
                    <a:pt x="9545" y="403"/>
                    <a:pt x="9511" y="471"/>
                  </a:cubicBezTo>
                  <a:lnTo>
                    <a:pt x="9478" y="504"/>
                  </a:lnTo>
                  <a:cubicBezTo>
                    <a:pt x="9444" y="571"/>
                    <a:pt x="9377" y="639"/>
                    <a:pt x="9310" y="706"/>
                  </a:cubicBezTo>
                  <a:cubicBezTo>
                    <a:pt x="9243" y="739"/>
                    <a:pt x="9175" y="773"/>
                    <a:pt x="9142" y="807"/>
                  </a:cubicBezTo>
                  <a:cubicBezTo>
                    <a:pt x="9074" y="840"/>
                    <a:pt x="9041" y="874"/>
                    <a:pt x="9007" y="908"/>
                  </a:cubicBezTo>
                  <a:lnTo>
                    <a:pt x="0" y="6117"/>
                  </a:lnTo>
                  <a:lnTo>
                    <a:pt x="0" y="8033"/>
                  </a:lnTo>
                  <a:lnTo>
                    <a:pt x="8974" y="2790"/>
                  </a:lnTo>
                  <a:lnTo>
                    <a:pt x="9007" y="2790"/>
                  </a:lnTo>
                  <a:cubicBezTo>
                    <a:pt x="9074" y="2756"/>
                    <a:pt x="9108" y="2722"/>
                    <a:pt x="9142" y="2689"/>
                  </a:cubicBezTo>
                  <a:cubicBezTo>
                    <a:pt x="9175" y="2655"/>
                    <a:pt x="9243" y="2622"/>
                    <a:pt x="9276" y="2588"/>
                  </a:cubicBezTo>
                  <a:cubicBezTo>
                    <a:pt x="9310" y="2588"/>
                    <a:pt x="9310" y="2588"/>
                    <a:pt x="9310" y="2554"/>
                  </a:cubicBezTo>
                  <a:cubicBezTo>
                    <a:pt x="9377" y="2521"/>
                    <a:pt x="9411" y="2454"/>
                    <a:pt x="9444" y="2420"/>
                  </a:cubicBezTo>
                  <a:cubicBezTo>
                    <a:pt x="9444" y="2420"/>
                    <a:pt x="9478" y="2386"/>
                    <a:pt x="9478" y="2386"/>
                  </a:cubicBezTo>
                  <a:lnTo>
                    <a:pt x="9511" y="2353"/>
                  </a:lnTo>
                  <a:cubicBezTo>
                    <a:pt x="9511" y="2319"/>
                    <a:pt x="9545" y="2319"/>
                    <a:pt x="9545" y="2285"/>
                  </a:cubicBezTo>
                  <a:cubicBezTo>
                    <a:pt x="9579" y="2252"/>
                    <a:pt x="9579" y="2218"/>
                    <a:pt x="9612" y="2151"/>
                  </a:cubicBezTo>
                  <a:cubicBezTo>
                    <a:pt x="9612" y="2117"/>
                    <a:pt x="9612" y="2117"/>
                    <a:pt x="9612" y="2117"/>
                  </a:cubicBezTo>
                  <a:cubicBezTo>
                    <a:pt x="9612" y="2084"/>
                    <a:pt x="9646" y="2050"/>
                    <a:pt x="9646" y="2017"/>
                  </a:cubicBezTo>
                  <a:cubicBezTo>
                    <a:pt x="9646" y="1983"/>
                    <a:pt x="9646" y="1949"/>
                    <a:pt x="9646" y="1882"/>
                  </a:cubicBez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9"/>
            <p:cNvSpPr/>
            <p:nvPr/>
          </p:nvSpPr>
          <p:spPr>
            <a:xfrm>
              <a:off x="-20223975" y="12176750"/>
              <a:ext cx="323525" cy="210925"/>
            </a:xfrm>
            <a:custGeom>
              <a:avLst/>
              <a:gdLst/>
              <a:ahLst/>
              <a:cxnLst/>
              <a:rect l="l" t="t" r="r" b="b"/>
              <a:pathLst>
                <a:path w="12941" h="8437" extrusionOk="0">
                  <a:moveTo>
                    <a:pt x="34" y="0"/>
                  </a:moveTo>
                  <a:lnTo>
                    <a:pt x="1" y="1883"/>
                  </a:lnTo>
                  <a:cubicBezTo>
                    <a:pt x="1" y="2219"/>
                    <a:pt x="236" y="2588"/>
                    <a:pt x="673" y="2824"/>
                  </a:cubicBezTo>
                  <a:lnTo>
                    <a:pt x="9747" y="8067"/>
                  </a:lnTo>
                  <a:cubicBezTo>
                    <a:pt x="9848" y="8100"/>
                    <a:pt x="9949" y="8167"/>
                    <a:pt x="10050" y="8201"/>
                  </a:cubicBezTo>
                  <a:lnTo>
                    <a:pt x="10083" y="8201"/>
                  </a:lnTo>
                  <a:cubicBezTo>
                    <a:pt x="10083" y="8235"/>
                    <a:pt x="10117" y="8235"/>
                    <a:pt x="10151" y="8235"/>
                  </a:cubicBezTo>
                  <a:cubicBezTo>
                    <a:pt x="10218" y="8268"/>
                    <a:pt x="10285" y="8268"/>
                    <a:pt x="10352" y="8302"/>
                  </a:cubicBezTo>
                  <a:cubicBezTo>
                    <a:pt x="10386" y="8302"/>
                    <a:pt x="10420" y="8302"/>
                    <a:pt x="10453" y="8335"/>
                  </a:cubicBezTo>
                  <a:lnTo>
                    <a:pt x="10520" y="8335"/>
                  </a:lnTo>
                  <a:cubicBezTo>
                    <a:pt x="10554" y="8335"/>
                    <a:pt x="10554" y="8369"/>
                    <a:pt x="10588" y="8369"/>
                  </a:cubicBezTo>
                  <a:cubicBezTo>
                    <a:pt x="10655" y="8369"/>
                    <a:pt x="10722" y="8403"/>
                    <a:pt x="10823" y="8403"/>
                  </a:cubicBezTo>
                  <a:lnTo>
                    <a:pt x="11024" y="8403"/>
                  </a:lnTo>
                  <a:cubicBezTo>
                    <a:pt x="11092" y="8436"/>
                    <a:pt x="11159" y="8436"/>
                    <a:pt x="11260" y="8436"/>
                  </a:cubicBezTo>
                  <a:lnTo>
                    <a:pt x="11495" y="8436"/>
                  </a:lnTo>
                  <a:cubicBezTo>
                    <a:pt x="11562" y="8436"/>
                    <a:pt x="11663" y="8436"/>
                    <a:pt x="11730" y="8403"/>
                  </a:cubicBezTo>
                  <a:lnTo>
                    <a:pt x="11831" y="8403"/>
                  </a:lnTo>
                  <a:cubicBezTo>
                    <a:pt x="11898" y="8403"/>
                    <a:pt x="11966" y="8369"/>
                    <a:pt x="12033" y="8369"/>
                  </a:cubicBezTo>
                  <a:cubicBezTo>
                    <a:pt x="12033" y="8369"/>
                    <a:pt x="12066" y="8369"/>
                    <a:pt x="12100" y="8335"/>
                  </a:cubicBezTo>
                  <a:cubicBezTo>
                    <a:pt x="12167" y="8335"/>
                    <a:pt x="12234" y="8302"/>
                    <a:pt x="12335" y="8302"/>
                  </a:cubicBezTo>
                  <a:cubicBezTo>
                    <a:pt x="12369" y="8268"/>
                    <a:pt x="12402" y="8268"/>
                    <a:pt x="12436" y="8268"/>
                  </a:cubicBezTo>
                  <a:cubicBezTo>
                    <a:pt x="12470" y="8268"/>
                    <a:pt x="12470" y="8235"/>
                    <a:pt x="12503" y="8235"/>
                  </a:cubicBezTo>
                  <a:cubicBezTo>
                    <a:pt x="12638" y="8201"/>
                    <a:pt x="12806" y="8134"/>
                    <a:pt x="12940" y="8067"/>
                  </a:cubicBezTo>
                  <a:lnTo>
                    <a:pt x="12940" y="6151"/>
                  </a:lnTo>
                  <a:cubicBezTo>
                    <a:pt x="12806" y="6252"/>
                    <a:pt x="12671" y="6319"/>
                    <a:pt x="12503" y="6353"/>
                  </a:cubicBezTo>
                  <a:cubicBezTo>
                    <a:pt x="12436" y="6386"/>
                    <a:pt x="12402" y="6386"/>
                    <a:pt x="12335" y="6420"/>
                  </a:cubicBezTo>
                  <a:cubicBezTo>
                    <a:pt x="12268" y="6420"/>
                    <a:pt x="12201" y="6453"/>
                    <a:pt x="12100" y="6453"/>
                  </a:cubicBezTo>
                  <a:cubicBezTo>
                    <a:pt x="11999" y="6487"/>
                    <a:pt x="11932" y="6487"/>
                    <a:pt x="11831" y="6521"/>
                  </a:cubicBezTo>
                  <a:lnTo>
                    <a:pt x="11764" y="6521"/>
                  </a:lnTo>
                  <a:cubicBezTo>
                    <a:pt x="11629" y="6521"/>
                    <a:pt x="11495" y="6554"/>
                    <a:pt x="11394" y="6554"/>
                  </a:cubicBezTo>
                  <a:lnTo>
                    <a:pt x="11327" y="6554"/>
                  </a:lnTo>
                  <a:cubicBezTo>
                    <a:pt x="11193" y="6554"/>
                    <a:pt x="11058" y="6521"/>
                    <a:pt x="10957" y="6521"/>
                  </a:cubicBezTo>
                  <a:lnTo>
                    <a:pt x="10890" y="6521"/>
                  </a:lnTo>
                  <a:cubicBezTo>
                    <a:pt x="10756" y="6487"/>
                    <a:pt x="10655" y="6487"/>
                    <a:pt x="10520" y="6453"/>
                  </a:cubicBezTo>
                  <a:lnTo>
                    <a:pt x="10453" y="6453"/>
                  </a:lnTo>
                  <a:cubicBezTo>
                    <a:pt x="10352" y="6420"/>
                    <a:pt x="10251" y="6386"/>
                    <a:pt x="10151" y="6353"/>
                  </a:cubicBezTo>
                  <a:cubicBezTo>
                    <a:pt x="10117" y="6319"/>
                    <a:pt x="10117" y="6319"/>
                    <a:pt x="10083" y="6319"/>
                  </a:cubicBezTo>
                  <a:cubicBezTo>
                    <a:pt x="9983" y="6285"/>
                    <a:pt x="9848" y="6218"/>
                    <a:pt x="9747" y="6151"/>
                  </a:cubicBezTo>
                  <a:lnTo>
                    <a:pt x="707" y="942"/>
                  </a:lnTo>
                  <a:cubicBezTo>
                    <a:pt x="371" y="740"/>
                    <a:pt x="135" y="505"/>
                    <a:pt x="68" y="269"/>
                  </a:cubicBezTo>
                  <a:cubicBezTo>
                    <a:pt x="34" y="169"/>
                    <a:pt x="34" y="101"/>
                    <a:pt x="34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9"/>
            <p:cNvSpPr/>
            <p:nvPr/>
          </p:nvSpPr>
          <p:spPr>
            <a:xfrm>
              <a:off x="-20229000" y="12013525"/>
              <a:ext cx="575575" cy="327300"/>
            </a:xfrm>
            <a:custGeom>
              <a:avLst/>
              <a:gdLst/>
              <a:ahLst/>
              <a:cxnLst/>
              <a:rect l="l" t="t" r="r" b="b"/>
              <a:pathLst>
                <a:path w="23023" h="13092" extrusionOk="0">
                  <a:moveTo>
                    <a:pt x="11478" y="1"/>
                  </a:moveTo>
                  <a:cubicBezTo>
                    <a:pt x="10898" y="1"/>
                    <a:pt x="10318" y="127"/>
                    <a:pt x="9881" y="379"/>
                  </a:cubicBezTo>
                  <a:lnTo>
                    <a:pt x="874" y="5622"/>
                  </a:lnTo>
                  <a:cubicBezTo>
                    <a:pt x="0" y="6126"/>
                    <a:pt x="0" y="6966"/>
                    <a:pt x="908" y="7471"/>
                  </a:cubicBezTo>
                  <a:lnTo>
                    <a:pt x="9948" y="12713"/>
                  </a:lnTo>
                  <a:cubicBezTo>
                    <a:pt x="10385" y="12966"/>
                    <a:pt x="10965" y="13092"/>
                    <a:pt x="11545" y="13092"/>
                  </a:cubicBezTo>
                  <a:cubicBezTo>
                    <a:pt x="12124" y="13092"/>
                    <a:pt x="12704" y="12966"/>
                    <a:pt x="13141" y="12713"/>
                  </a:cubicBezTo>
                  <a:lnTo>
                    <a:pt x="22148" y="7471"/>
                  </a:lnTo>
                  <a:cubicBezTo>
                    <a:pt x="23022" y="6966"/>
                    <a:pt x="23022" y="6126"/>
                    <a:pt x="22115" y="5622"/>
                  </a:cubicBezTo>
                  <a:lnTo>
                    <a:pt x="13074" y="379"/>
                  </a:lnTo>
                  <a:cubicBezTo>
                    <a:pt x="12637" y="127"/>
                    <a:pt x="12057" y="1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9"/>
            <p:cNvSpPr/>
            <p:nvPr/>
          </p:nvSpPr>
          <p:spPr>
            <a:xfrm>
              <a:off x="-19567750" y="12364125"/>
              <a:ext cx="242000" cy="200825"/>
            </a:xfrm>
            <a:custGeom>
              <a:avLst/>
              <a:gdLst/>
              <a:ahLst/>
              <a:cxnLst/>
              <a:rect l="l" t="t" r="r" b="b"/>
              <a:pathLst>
                <a:path w="9680" h="8033" extrusionOk="0">
                  <a:moveTo>
                    <a:pt x="9679" y="0"/>
                  </a:moveTo>
                  <a:cubicBezTo>
                    <a:pt x="9679" y="101"/>
                    <a:pt x="9646" y="168"/>
                    <a:pt x="9612" y="235"/>
                  </a:cubicBezTo>
                  <a:cubicBezTo>
                    <a:pt x="9612" y="269"/>
                    <a:pt x="9612" y="269"/>
                    <a:pt x="9612" y="269"/>
                  </a:cubicBezTo>
                  <a:cubicBezTo>
                    <a:pt x="9579" y="336"/>
                    <a:pt x="9545" y="404"/>
                    <a:pt x="9511" y="471"/>
                  </a:cubicBezTo>
                  <a:lnTo>
                    <a:pt x="9478" y="504"/>
                  </a:lnTo>
                  <a:cubicBezTo>
                    <a:pt x="9444" y="572"/>
                    <a:pt x="9377" y="639"/>
                    <a:pt x="9310" y="706"/>
                  </a:cubicBezTo>
                  <a:cubicBezTo>
                    <a:pt x="9243" y="740"/>
                    <a:pt x="9209" y="807"/>
                    <a:pt x="9142" y="840"/>
                  </a:cubicBezTo>
                  <a:cubicBezTo>
                    <a:pt x="9108" y="874"/>
                    <a:pt x="9074" y="908"/>
                    <a:pt x="9007" y="941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9007" y="2823"/>
                  </a:lnTo>
                  <a:lnTo>
                    <a:pt x="9041" y="2823"/>
                  </a:lnTo>
                  <a:cubicBezTo>
                    <a:pt x="9074" y="2790"/>
                    <a:pt x="9108" y="2756"/>
                    <a:pt x="9142" y="2723"/>
                  </a:cubicBezTo>
                  <a:cubicBezTo>
                    <a:pt x="9209" y="2689"/>
                    <a:pt x="9243" y="2655"/>
                    <a:pt x="9310" y="2622"/>
                  </a:cubicBezTo>
                  <a:cubicBezTo>
                    <a:pt x="9310" y="2588"/>
                    <a:pt x="9310" y="2588"/>
                    <a:pt x="9310" y="2588"/>
                  </a:cubicBezTo>
                  <a:cubicBezTo>
                    <a:pt x="9377" y="2554"/>
                    <a:pt x="9411" y="2487"/>
                    <a:pt x="9478" y="2454"/>
                  </a:cubicBezTo>
                  <a:cubicBezTo>
                    <a:pt x="9478" y="2420"/>
                    <a:pt x="9478" y="2420"/>
                    <a:pt x="9478" y="2420"/>
                  </a:cubicBezTo>
                  <a:lnTo>
                    <a:pt x="9511" y="2386"/>
                  </a:lnTo>
                  <a:cubicBezTo>
                    <a:pt x="9511" y="2353"/>
                    <a:pt x="9545" y="2319"/>
                    <a:pt x="9545" y="2319"/>
                  </a:cubicBezTo>
                  <a:cubicBezTo>
                    <a:pt x="9579" y="2252"/>
                    <a:pt x="9612" y="2218"/>
                    <a:pt x="9612" y="2185"/>
                  </a:cubicBezTo>
                  <a:cubicBezTo>
                    <a:pt x="9612" y="2185"/>
                    <a:pt x="9612" y="2151"/>
                    <a:pt x="9612" y="2151"/>
                  </a:cubicBezTo>
                  <a:cubicBezTo>
                    <a:pt x="9612" y="2151"/>
                    <a:pt x="9612" y="2151"/>
                    <a:pt x="9612" y="2118"/>
                  </a:cubicBezTo>
                  <a:cubicBezTo>
                    <a:pt x="9646" y="2118"/>
                    <a:pt x="9646" y="2084"/>
                    <a:pt x="9646" y="2050"/>
                  </a:cubicBezTo>
                  <a:cubicBezTo>
                    <a:pt x="9646" y="2017"/>
                    <a:pt x="9679" y="1950"/>
                    <a:pt x="9679" y="1916"/>
                  </a:cubicBezTo>
                  <a:lnTo>
                    <a:pt x="9679" y="1882"/>
                  </a:lnTo>
                  <a:lnTo>
                    <a:pt x="9679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9"/>
            <p:cNvSpPr/>
            <p:nvPr/>
          </p:nvSpPr>
          <p:spPr>
            <a:xfrm>
              <a:off x="-19890400" y="12364125"/>
              <a:ext cx="322675" cy="210075"/>
            </a:xfrm>
            <a:custGeom>
              <a:avLst/>
              <a:gdLst/>
              <a:ahLst/>
              <a:cxnLst/>
              <a:rect l="l" t="t" r="r" b="b"/>
              <a:pathLst>
                <a:path w="12907" h="8403" extrusionOk="0">
                  <a:moveTo>
                    <a:pt x="0" y="0"/>
                  </a:moveTo>
                  <a:lnTo>
                    <a:pt x="0" y="1882"/>
                  </a:lnTo>
                  <a:cubicBezTo>
                    <a:pt x="0" y="2218"/>
                    <a:pt x="202" y="2554"/>
                    <a:pt x="673" y="2823"/>
                  </a:cubicBezTo>
                  <a:lnTo>
                    <a:pt x="9713" y="8033"/>
                  </a:lnTo>
                  <a:cubicBezTo>
                    <a:pt x="9814" y="8100"/>
                    <a:pt x="9915" y="8167"/>
                    <a:pt x="10049" y="8201"/>
                  </a:cubicBezTo>
                  <a:cubicBezTo>
                    <a:pt x="10083" y="8201"/>
                    <a:pt x="10083" y="8201"/>
                    <a:pt x="10117" y="8234"/>
                  </a:cubicBezTo>
                  <a:cubicBezTo>
                    <a:pt x="10184" y="8234"/>
                    <a:pt x="10251" y="8268"/>
                    <a:pt x="10318" y="8302"/>
                  </a:cubicBezTo>
                  <a:lnTo>
                    <a:pt x="10419" y="8302"/>
                  </a:lnTo>
                  <a:cubicBezTo>
                    <a:pt x="10453" y="8335"/>
                    <a:pt x="10453" y="8335"/>
                    <a:pt x="10486" y="8335"/>
                  </a:cubicBezTo>
                  <a:lnTo>
                    <a:pt x="10554" y="8335"/>
                  </a:lnTo>
                  <a:cubicBezTo>
                    <a:pt x="10621" y="8369"/>
                    <a:pt x="10688" y="8369"/>
                    <a:pt x="10789" y="8369"/>
                  </a:cubicBezTo>
                  <a:cubicBezTo>
                    <a:pt x="10789" y="8402"/>
                    <a:pt x="10822" y="8402"/>
                    <a:pt x="10856" y="8402"/>
                  </a:cubicBezTo>
                  <a:lnTo>
                    <a:pt x="11797" y="8402"/>
                  </a:lnTo>
                  <a:cubicBezTo>
                    <a:pt x="11864" y="8369"/>
                    <a:pt x="11932" y="8369"/>
                    <a:pt x="11999" y="8369"/>
                  </a:cubicBezTo>
                  <a:cubicBezTo>
                    <a:pt x="12032" y="8369"/>
                    <a:pt x="12032" y="8335"/>
                    <a:pt x="12066" y="8335"/>
                  </a:cubicBezTo>
                  <a:cubicBezTo>
                    <a:pt x="12133" y="8335"/>
                    <a:pt x="12234" y="8302"/>
                    <a:pt x="12301" y="8268"/>
                  </a:cubicBezTo>
                  <a:lnTo>
                    <a:pt x="12402" y="8268"/>
                  </a:lnTo>
                  <a:cubicBezTo>
                    <a:pt x="12436" y="8234"/>
                    <a:pt x="12436" y="8234"/>
                    <a:pt x="12469" y="8234"/>
                  </a:cubicBezTo>
                  <a:cubicBezTo>
                    <a:pt x="12637" y="8167"/>
                    <a:pt x="12772" y="8100"/>
                    <a:pt x="12906" y="8033"/>
                  </a:cubicBezTo>
                  <a:lnTo>
                    <a:pt x="12906" y="6151"/>
                  </a:lnTo>
                  <a:cubicBezTo>
                    <a:pt x="12772" y="6251"/>
                    <a:pt x="12637" y="6285"/>
                    <a:pt x="12469" y="6352"/>
                  </a:cubicBezTo>
                  <a:cubicBezTo>
                    <a:pt x="12436" y="6386"/>
                    <a:pt x="12368" y="6386"/>
                    <a:pt x="12301" y="6419"/>
                  </a:cubicBezTo>
                  <a:cubicBezTo>
                    <a:pt x="12234" y="6419"/>
                    <a:pt x="12167" y="6453"/>
                    <a:pt x="12066" y="6453"/>
                  </a:cubicBezTo>
                  <a:cubicBezTo>
                    <a:pt x="11999" y="6487"/>
                    <a:pt x="11898" y="6487"/>
                    <a:pt x="11797" y="6520"/>
                  </a:cubicBezTo>
                  <a:lnTo>
                    <a:pt x="10856" y="6520"/>
                  </a:lnTo>
                  <a:cubicBezTo>
                    <a:pt x="10755" y="6487"/>
                    <a:pt x="10621" y="6487"/>
                    <a:pt x="10486" y="6453"/>
                  </a:cubicBezTo>
                  <a:cubicBezTo>
                    <a:pt x="10486" y="6453"/>
                    <a:pt x="10453" y="6419"/>
                    <a:pt x="10419" y="6419"/>
                  </a:cubicBezTo>
                  <a:cubicBezTo>
                    <a:pt x="10318" y="6419"/>
                    <a:pt x="10217" y="6352"/>
                    <a:pt x="10117" y="6319"/>
                  </a:cubicBezTo>
                  <a:lnTo>
                    <a:pt x="10049" y="6319"/>
                  </a:lnTo>
                  <a:cubicBezTo>
                    <a:pt x="9949" y="6285"/>
                    <a:pt x="9814" y="6218"/>
                    <a:pt x="9713" y="6151"/>
                  </a:cubicBezTo>
                  <a:lnTo>
                    <a:pt x="673" y="941"/>
                  </a:lnTo>
                  <a:cubicBezTo>
                    <a:pt x="337" y="740"/>
                    <a:pt x="101" y="504"/>
                    <a:pt x="34" y="235"/>
                  </a:cubicBezTo>
                  <a:cubicBezTo>
                    <a:pt x="0" y="168"/>
                    <a:pt x="0" y="67"/>
                    <a:pt x="0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9"/>
            <p:cNvSpPr/>
            <p:nvPr/>
          </p:nvSpPr>
          <p:spPr>
            <a:xfrm>
              <a:off x="-19896275" y="12200900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78" y="1"/>
                  </a:moveTo>
                  <a:cubicBezTo>
                    <a:pt x="10898" y="1"/>
                    <a:pt x="10318" y="127"/>
                    <a:pt x="9881" y="379"/>
                  </a:cubicBezTo>
                  <a:lnTo>
                    <a:pt x="874" y="5588"/>
                  </a:lnTo>
                  <a:cubicBezTo>
                    <a:pt x="0" y="6126"/>
                    <a:pt x="0" y="6966"/>
                    <a:pt x="908" y="7470"/>
                  </a:cubicBezTo>
                  <a:lnTo>
                    <a:pt x="9948" y="12680"/>
                  </a:lnTo>
                  <a:cubicBezTo>
                    <a:pt x="10402" y="12948"/>
                    <a:pt x="10982" y="13083"/>
                    <a:pt x="11557" y="13083"/>
                  </a:cubicBezTo>
                  <a:cubicBezTo>
                    <a:pt x="12133" y="13083"/>
                    <a:pt x="12704" y="12948"/>
                    <a:pt x="13141" y="12680"/>
                  </a:cubicBezTo>
                  <a:lnTo>
                    <a:pt x="22148" y="7470"/>
                  </a:lnTo>
                  <a:cubicBezTo>
                    <a:pt x="23022" y="6966"/>
                    <a:pt x="23022" y="6126"/>
                    <a:pt x="22148" y="5588"/>
                  </a:cubicBezTo>
                  <a:lnTo>
                    <a:pt x="13074" y="379"/>
                  </a:lnTo>
                  <a:cubicBezTo>
                    <a:pt x="12637" y="127"/>
                    <a:pt x="12057" y="1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9"/>
            <p:cNvSpPr/>
            <p:nvPr/>
          </p:nvSpPr>
          <p:spPr>
            <a:xfrm>
              <a:off x="-19239225" y="12567450"/>
              <a:ext cx="241150" cy="201675"/>
            </a:xfrm>
            <a:custGeom>
              <a:avLst/>
              <a:gdLst/>
              <a:ahLst/>
              <a:cxnLst/>
              <a:rect l="l" t="t" r="r" b="b"/>
              <a:pathLst>
                <a:path w="9646" h="8067" extrusionOk="0">
                  <a:moveTo>
                    <a:pt x="9646" y="1"/>
                  </a:moveTo>
                  <a:cubicBezTo>
                    <a:pt x="9646" y="101"/>
                    <a:pt x="9646" y="169"/>
                    <a:pt x="9612" y="236"/>
                  </a:cubicBezTo>
                  <a:cubicBezTo>
                    <a:pt x="9612" y="269"/>
                    <a:pt x="9612" y="269"/>
                    <a:pt x="9612" y="269"/>
                  </a:cubicBezTo>
                  <a:cubicBezTo>
                    <a:pt x="9579" y="337"/>
                    <a:pt x="9545" y="404"/>
                    <a:pt x="9511" y="471"/>
                  </a:cubicBezTo>
                  <a:lnTo>
                    <a:pt x="9478" y="505"/>
                  </a:lnTo>
                  <a:cubicBezTo>
                    <a:pt x="9444" y="572"/>
                    <a:pt x="9377" y="639"/>
                    <a:pt x="9310" y="706"/>
                  </a:cubicBezTo>
                  <a:cubicBezTo>
                    <a:pt x="9243" y="740"/>
                    <a:pt x="9175" y="807"/>
                    <a:pt x="9142" y="841"/>
                  </a:cubicBezTo>
                  <a:cubicBezTo>
                    <a:pt x="9074" y="874"/>
                    <a:pt x="9041" y="908"/>
                    <a:pt x="9007" y="942"/>
                  </a:cubicBezTo>
                  <a:lnTo>
                    <a:pt x="0" y="6151"/>
                  </a:lnTo>
                  <a:lnTo>
                    <a:pt x="0" y="8067"/>
                  </a:lnTo>
                  <a:lnTo>
                    <a:pt x="8974" y="2824"/>
                  </a:lnTo>
                  <a:lnTo>
                    <a:pt x="9007" y="2824"/>
                  </a:lnTo>
                  <a:cubicBezTo>
                    <a:pt x="9074" y="2790"/>
                    <a:pt x="9108" y="2756"/>
                    <a:pt x="9142" y="2723"/>
                  </a:cubicBezTo>
                  <a:cubicBezTo>
                    <a:pt x="9175" y="2689"/>
                    <a:pt x="9243" y="2656"/>
                    <a:pt x="9276" y="2622"/>
                  </a:cubicBezTo>
                  <a:cubicBezTo>
                    <a:pt x="9310" y="2588"/>
                    <a:pt x="9310" y="2588"/>
                    <a:pt x="9310" y="2588"/>
                  </a:cubicBezTo>
                  <a:cubicBezTo>
                    <a:pt x="9377" y="2555"/>
                    <a:pt x="9411" y="2488"/>
                    <a:pt x="9444" y="2454"/>
                  </a:cubicBezTo>
                  <a:cubicBezTo>
                    <a:pt x="9444" y="2420"/>
                    <a:pt x="9478" y="2420"/>
                    <a:pt x="9478" y="2420"/>
                  </a:cubicBezTo>
                  <a:lnTo>
                    <a:pt x="9511" y="2387"/>
                  </a:lnTo>
                  <a:cubicBezTo>
                    <a:pt x="9511" y="2353"/>
                    <a:pt x="9545" y="2320"/>
                    <a:pt x="9545" y="2320"/>
                  </a:cubicBezTo>
                  <a:cubicBezTo>
                    <a:pt x="9579" y="2286"/>
                    <a:pt x="9579" y="2219"/>
                    <a:pt x="9612" y="2185"/>
                  </a:cubicBezTo>
                  <a:cubicBezTo>
                    <a:pt x="9612" y="2185"/>
                    <a:pt x="9612" y="2185"/>
                    <a:pt x="9612" y="2151"/>
                  </a:cubicBezTo>
                  <a:cubicBezTo>
                    <a:pt x="9612" y="2118"/>
                    <a:pt x="9646" y="2084"/>
                    <a:pt x="9646" y="2051"/>
                  </a:cubicBezTo>
                  <a:cubicBezTo>
                    <a:pt x="9646" y="2017"/>
                    <a:pt x="9646" y="1950"/>
                    <a:pt x="9646" y="1916"/>
                  </a:cubicBezTo>
                  <a:lnTo>
                    <a:pt x="9646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9"/>
            <p:cNvSpPr/>
            <p:nvPr/>
          </p:nvSpPr>
          <p:spPr>
            <a:xfrm>
              <a:off x="-19562725" y="12567450"/>
              <a:ext cx="323525" cy="210075"/>
            </a:xfrm>
            <a:custGeom>
              <a:avLst/>
              <a:gdLst/>
              <a:ahLst/>
              <a:cxnLst/>
              <a:rect l="l" t="t" r="r" b="b"/>
              <a:pathLst>
                <a:path w="12941" h="8403" extrusionOk="0">
                  <a:moveTo>
                    <a:pt x="34" y="1"/>
                  </a:moveTo>
                  <a:lnTo>
                    <a:pt x="1" y="1883"/>
                  </a:lnTo>
                  <a:cubicBezTo>
                    <a:pt x="1" y="2219"/>
                    <a:pt x="236" y="2555"/>
                    <a:pt x="673" y="2824"/>
                  </a:cubicBezTo>
                  <a:lnTo>
                    <a:pt x="9747" y="8033"/>
                  </a:lnTo>
                  <a:cubicBezTo>
                    <a:pt x="9848" y="8100"/>
                    <a:pt x="9949" y="8134"/>
                    <a:pt x="10050" y="8201"/>
                  </a:cubicBezTo>
                  <a:lnTo>
                    <a:pt x="10151" y="8201"/>
                  </a:lnTo>
                  <a:cubicBezTo>
                    <a:pt x="10218" y="8235"/>
                    <a:pt x="10285" y="8268"/>
                    <a:pt x="10352" y="8268"/>
                  </a:cubicBezTo>
                  <a:cubicBezTo>
                    <a:pt x="10386" y="8302"/>
                    <a:pt x="10419" y="8302"/>
                    <a:pt x="10453" y="8302"/>
                  </a:cubicBezTo>
                  <a:cubicBezTo>
                    <a:pt x="10487" y="8302"/>
                    <a:pt x="10487" y="8335"/>
                    <a:pt x="10520" y="8335"/>
                  </a:cubicBezTo>
                  <a:lnTo>
                    <a:pt x="10588" y="8335"/>
                  </a:lnTo>
                  <a:cubicBezTo>
                    <a:pt x="10655" y="8369"/>
                    <a:pt x="10722" y="8369"/>
                    <a:pt x="10823" y="8369"/>
                  </a:cubicBezTo>
                  <a:lnTo>
                    <a:pt x="10890" y="8369"/>
                  </a:lnTo>
                  <a:cubicBezTo>
                    <a:pt x="10890" y="8403"/>
                    <a:pt x="10924" y="8403"/>
                    <a:pt x="10957" y="8403"/>
                  </a:cubicBezTo>
                  <a:lnTo>
                    <a:pt x="11764" y="8403"/>
                  </a:lnTo>
                  <a:cubicBezTo>
                    <a:pt x="11764" y="8369"/>
                    <a:pt x="11797" y="8369"/>
                    <a:pt x="11831" y="8369"/>
                  </a:cubicBezTo>
                  <a:cubicBezTo>
                    <a:pt x="11898" y="8369"/>
                    <a:pt x="11965" y="8369"/>
                    <a:pt x="12033" y="8335"/>
                  </a:cubicBezTo>
                  <a:lnTo>
                    <a:pt x="12100" y="8335"/>
                  </a:lnTo>
                  <a:cubicBezTo>
                    <a:pt x="12167" y="8302"/>
                    <a:pt x="12234" y="8302"/>
                    <a:pt x="12335" y="8268"/>
                  </a:cubicBezTo>
                  <a:cubicBezTo>
                    <a:pt x="12369" y="8268"/>
                    <a:pt x="12402" y="8268"/>
                    <a:pt x="12436" y="8235"/>
                  </a:cubicBezTo>
                  <a:lnTo>
                    <a:pt x="12503" y="8235"/>
                  </a:lnTo>
                  <a:cubicBezTo>
                    <a:pt x="12638" y="8167"/>
                    <a:pt x="12806" y="8100"/>
                    <a:pt x="12940" y="8033"/>
                  </a:cubicBezTo>
                  <a:lnTo>
                    <a:pt x="12940" y="6151"/>
                  </a:lnTo>
                  <a:cubicBezTo>
                    <a:pt x="12806" y="6252"/>
                    <a:pt x="12671" y="6285"/>
                    <a:pt x="12503" y="6353"/>
                  </a:cubicBezTo>
                  <a:cubicBezTo>
                    <a:pt x="12436" y="6386"/>
                    <a:pt x="12402" y="6386"/>
                    <a:pt x="12335" y="6386"/>
                  </a:cubicBezTo>
                  <a:cubicBezTo>
                    <a:pt x="12268" y="6420"/>
                    <a:pt x="12201" y="6453"/>
                    <a:pt x="12100" y="6453"/>
                  </a:cubicBezTo>
                  <a:cubicBezTo>
                    <a:pt x="11999" y="6487"/>
                    <a:pt x="11932" y="6487"/>
                    <a:pt x="11831" y="6487"/>
                  </a:cubicBezTo>
                  <a:cubicBezTo>
                    <a:pt x="11797" y="6521"/>
                    <a:pt x="11797" y="6521"/>
                    <a:pt x="11764" y="6521"/>
                  </a:cubicBezTo>
                  <a:lnTo>
                    <a:pt x="10957" y="6521"/>
                  </a:lnTo>
                  <a:cubicBezTo>
                    <a:pt x="10924" y="6521"/>
                    <a:pt x="10924" y="6521"/>
                    <a:pt x="10890" y="6487"/>
                  </a:cubicBezTo>
                  <a:cubicBezTo>
                    <a:pt x="10756" y="6487"/>
                    <a:pt x="10655" y="6487"/>
                    <a:pt x="10520" y="6453"/>
                  </a:cubicBezTo>
                  <a:cubicBezTo>
                    <a:pt x="10520" y="6420"/>
                    <a:pt x="10487" y="6420"/>
                    <a:pt x="10453" y="6420"/>
                  </a:cubicBezTo>
                  <a:cubicBezTo>
                    <a:pt x="10352" y="6386"/>
                    <a:pt x="10251" y="6353"/>
                    <a:pt x="10151" y="6319"/>
                  </a:cubicBezTo>
                  <a:lnTo>
                    <a:pt x="10083" y="6319"/>
                  </a:lnTo>
                  <a:cubicBezTo>
                    <a:pt x="9983" y="6252"/>
                    <a:pt x="9848" y="6218"/>
                    <a:pt x="9747" y="6151"/>
                  </a:cubicBezTo>
                  <a:lnTo>
                    <a:pt x="707" y="908"/>
                  </a:lnTo>
                  <a:cubicBezTo>
                    <a:pt x="371" y="740"/>
                    <a:pt x="135" y="505"/>
                    <a:pt x="68" y="236"/>
                  </a:cubicBezTo>
                  <a:cubicBezTo>
                    <a:pt x="34" y="169"/>
                    <a:pt x="34" y="68"/>
                    <a:pt x="34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9"/>
            <p:cNvSpPr/>
            <p:nvPr/>
          </p:nvSpPr>
          <p:spPr>
            <a:xfrm>
              <a:off x="-19567750" y="12404250"/>
              <a:ext cx="575575" cy="326425"/>
            </a:xfrm>
            <a:custGeom>
              <a:avLst/>
              <a:gdLst/>
              <a:ahLst/>
              <a:cxnLst/>
              <a:rect l="l" t="t" r="r" b="b"/>
              <a:pathLst>
                <a:path w="23023" h="13057" extrusionOk="0">
                  <a:moveTo>
                    <a:pt x="11478" y="0"/>
                  </a:moveTo>
                  <a:cubicBezTo>
                    <a:pt x="10898" y="0"/>
                    <a:pt x="10318" y="126"/>
                    <a:pt x="9881" y="378"/>
                  </a:cubicBezTo>
                  <a:lnTo>
                    <a:pt x="874" y="5587"/>
                  </a:lnTo>
                  <a:cubicBezTo>
                    <a:pt x="0" y="6125"/>
                    <a:pt x="0" y="6932"/>
                    <a:pt x="908" y="7470"/>
                  </a:cubicBezTo>
                  <a:lnTo>
                    <a:pt x="9948" y="12679"/>
                  </a:lnTo>
                  <a:cubicBezTo>
                    <a:pt x="10385" y="12931"/>
                    <a:pt x="10965" y="13057"/>
                    <a:pt x="11545" y="13057"/>
                  </a:cubicBezTo>
                  <a:cubicBezTo>
                    <a:pt x="12124" y="13057"/>
                    <a:pt x="12704" y="12931"/>
                    <a:pt x="13141" y="12679"/>
                  </a:cubicBezTo>
                  <a:lnTo>
                    <a:pt x="22148" y="7470"/>
                  </a:lnTo>
                  <a:cubicBezTo>
                    <a:pt x="23022" y="6932"/>
                    <a:pt x="23022" y="6125"/>
                    <a:pt x="22115" y="5587"/>
                  </a:cubicBezTo>
                  <a:lnTo>
                    <a:pt x="13074" y="378"/>
                  </a:lnTo>
                  <a:cubicBezTo>
                    <a:pt x="12637" y="126"/>
                    <a:pt x="12057" y="0"/>
                    <a:pt x="11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9"/>
            <p:cNvSpPr/>
            <p:nvPr/>
          </p:nvSpPr>
          <p:spPr>
            <a:xfrm>
              <a:off x="-18904000" y="12767425"/>
              <a:ext cx="241175" cy="200825"/>
            </a:xfrm>
            <a:custGeom>
              <a:avLst/>
              <a:gdLst/>
              <a:ahLst/>
              <a:cxnLst/>
              <a:rect l="l" t="t" r="r" b="b"/>
              <a:pathLst>
                <a:path w="9647" h="8033" extrusionOk="0">
                  <a:moveTo>
                    <a:pt x="9647" y="0"/>
                  </a:moveTo>
                  <a:cubicBezTo>
                    <a:pt x="9647" y="68"/>
                    <a:pt x="9613" y="168"/>
                    <a:pt x="9613" y="236"/>
                  </a:cubicBezTo>
                  <a:cubicBezTo>
                    <a:pt x="9613" y="236"/>
                    <a:pt x="9613" y="236"/>
                    <a:pt x="9613" y="269"/>
                  </a:cubicBezTo>
                  <a:cubicBezTo>
                    <a:pt x="9579" y="336"/>
                    <a:pt x="9546" y="404"/>
                    <a:pt x="9479" y="471"/>
                  </a:cubicBezTo>
                  <a:lnTo>
                    <a:pt x="9479" y="504"/>
                  </a:lnTo>
                  <a:cubicBezTo>
                    <a:pt x="9411" y="572"/>
                    <a:pt x="9344" y="639"/>
                    <a:pt x="9277" y="706"/>
                  </a:cubicBezTo>
                  <a:cubicBezTo>
                    <a:pt x="9243" y="740"/>
                    <a:pt x="9176" y="773"/>
                    <a:pt x="9109" y="807"/>
                  </a:cubicBezTo>
                  <a:cubicBezTo>
                    <a:pt x="9075" y="841"/>
                    <a:pt x="9042" y="874"/>
                    <a:pt x="8974" y="908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8974" y="2823"/>
                  </a:lnTo>
                  <a:cubicBezTo>
                    <a:pt x="8974" y="2790"/>
                    <a:pt x="9008" y="2790"/>
                    <a:pt x="9008" y="2790"/>
                  </a:cubicBezTo>
                  <a:cubicBezTo>
                    <a:pt x="9042" y="2756"/>
                    <a:pt x="9075" y="2723"/>
                    <a:pt x="9109" y="2723"/>
                  </a:cubicBezTo>
                  <a:cubicBezTo>
                    <a:pt x="9176" y="2689"/>
                    <a:pt x="9243" y="2622"/>
                    <a:pt x="9277" y="2588"/>
                  </a:cubicBezTo>
                  <a:lnTo>
                    <a:pt x="9311" y="2588"/>
                  </a:lnTo>
                  <a:cubicBezTo>
                    <a:pt x="9344" y="2521"/>
                    <a:pt x="9411" y="2487"/>
                    <a:pt x="9445" y="2420"/>
                  </a:cubicBezTo>
                  <a:cubicBezTo>
                    <a:pt x="9445" y="2420"/>
                    <a:pt x="9445" y="2420"/>
                    <a:pt x="9479" y="2387"/>
                  </a:cubicBezTo>
                  <a:lnTo>
                    <a:pt x="9479" y="2353"/>
                  </a:lnTo>
                  <a:cubicBezTo>
                    <a:pt x="9512" y="2353"/>
                    <a:pt x="9512" y="2319"/>
                    <a:pt x="9546" y="2286"/>
                  </a:cubicBezTo>
                  <a:cubicBezTo>
                    <a:pt x="9546" y="2252"/>
                    <a:pt x="9579" y="2219"/>
                    <a:pt x="9579" y="2151"/>
                  </a:cubicBezTo>
                  <a:cubicBezTo>
                    <a:pt x="9613" y="2151"/>
                    <a:pt x="9613" y="2118"/>
                    <a:pt x="9613" y="2118"/>
                  </a:cubicBezTo>
                  <a:cubicBezTo>
                    <a:pt x="9613" y="2084"/>
                    <a:pt x="9613" y="2050"/>
                    <a:pt x="9613" y="2050"/>
                  </a:cubicBezTo>
                  <a:cubicBezTo>
                    <a:pt x="9647" y="1983"/>
                    <a:pt x="9647" y="1950"/>
                    <a:pt x="9647" y="1916"/>
                  </a:cubicBezTo>
                  <a:lnTo>
                    <a:pt x="9647" y="1882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9"/>
            <p:cNvSpPr/>
            <p:nvPr/>
          </p:nvSpPr>
          <p:spPr>
            <a:xfrm>
              <a:off x="-19227475" y="12766575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1" y="1"/>
                  </a:moveTo>
                  <a:lnTo>
                    <a:pt x="1" y="1916"/>
                  </a:lnTo>
                  <a:cubicBezTo>
                    <a:pt x="1" y="2253"/>
                    <a:pt x="236" y="2589"/>
                    <a:pt x="673" y="2824"/>
                  </a:cubicBezTo>
                  <a:lnTo>
                    <a:pt x="9714" y="8067"/>
                  </a:lnTo>
                  <a:cubicBezTo>
                    <a:pt x="9814" y="8134"/>
                    <a:pt x="9949" y="8168"/>
                    <a:pt x="10050" y="8235"/>
                  </a:cubicBezTo>
                  <a:lnTo>
                    <a:pt x="10117" y="8235"/>
                  </a:lnTo>
                  <a:cubicBezTo>
                    <a:pt x="10184" y="8268"/>
                    <a:pt x="10251" y="8302"/>
                    <a:pt x="10319" y="8302"/>
                  </a:cubicBezTo>
                  <a:cubicBezTo>
                    <a:pt x="10352" y="8336"/>
                    <a:pt x="10386" y="8336"/>
                    <a:pt x="10453" y="8336"/>
                  </a:cubicBezTo>
                  <a:cubicBezTo>
                    <a:pt x="10453" y="8336"/>
                    <a:pt x="10487" y="8336"/>
                    <a:pt x="10520" y="8369"/>
                  </a:cubicBezTo>
                  <a:lnTo>
                    <a:pt x="10554" y="8369"/>
                  </a:lnTo>
                  <a:cubicBezTo>
                    <a:pt x="10655" y="8369"/>
                    <a:pt x="10722" y="8403"/>
                    <a:pt x="10789" y="8403"/>
                  </a:cubicBezTo>
                  <a:lnTo>
                    <a:pt x="10923" y="8403"/>
                  </a:lnTo>
                  <a:cubicBezTo>
                    <a:pt x="10957" y="8437"/>
                    <a:pt x="10991" y="8437"/>
                    <a:pt x="11024" y="8437"/>
                  </a:cubicBezTo>
                  <a:lnTo>
                    <a:pt x="11730" y="8437"/>
                  </a:lnTo>
                  <a:cubicBezTo>
                    <a:pt x="11730" y="8437"/>
                    <a:pt x="11730" y="8403"/>
                    <a:pt x="11730" y="8403"/>
                  </a:cubicBezTo>
                  <a:lnTo>
                    <a:pt x="11797" y="8403"/>
                  </a:lnTo>
                  <a:cubicBezTo>
                    <a:pt x="11864" y="8403"/>
                    <a:pt x="11932" y="8403"/>
                    <a:pt x="11999" y="8369"/>
                  </a:cubicBezTo>
                  <a:lnTo>
                    <a:pt x="12066" y="8369"/>
                  </a:lnTo>
                  <a:cubicBezTo>
                    <a:pt x="12167" y="8336"/>
                    <a:pt x="12234" y="8336"/>
                    <a:pt x="12301" y="8302"/>
                  </a:cubicBezTo>
                  <a:cubicBezTo>
                    <a:pt x="12335" y="8302"/>
                    <a:pt x="12402" y="8302"/>
                    <a:pt x="12436" y="8268"/>
                  </a:cubicBezTo>
                  <a:lnTo>
                    <a:pt x="12469" y="8268"/>
                  </a:lnTo>
                  <a:cubicBezTo>
                    <a:pt x="12637" y="8201"/>
                    <a:pt x="12772" y="8134"/>
                    <a:pt x="12940" y="8067"/>
                  </a:cubicBezTo>
                  <a:lnTo>
                    <a:pt x="12940" y="6185"/>
                  </a:lnTo>
                  <a:cubicBezTo>
                    <a:pt x="12806" y="6252"/>
                    <a:pt x="12637" y="6319"/>
                    <a:pt x="12503" y="6386"/>
                  </a:cubicBezTo>
                  <a:cubicBezTo>
                    <a:pt x="12436" y="6386"/>
                    <a:pt x="12369" y="6420"/>
                    <a:pt x="12301" y="6420"/>
                  </a:cubicBezTo>
                  <a:cubicBezTo>
                    <a:pt x="12234" y="6454"/>
                    <a:pt x="12167" y="6454"/>
                    <a:pt x="12100" y="6487"/>
                  </a:cubicBezTo>
                  <a:cubicBezTo>
                    <a:pt x="11999" y="6487"/>
                    <a:pt x="11898" y="6521"/>
                    <a:pt x="11797" y="6521"/>
                  </a:cubicBezTo>
                  <a:lnTo>
                    <a:pt x="11764" y="6521"/>
                  </a:lnTo>
                  <a:cubicBezTo>
                    <a:pt x="11629" y="6554"/>
                    <a:pt x="11495" y="6554"/>
                    <a:pt x="11360" y="6554"/>
                  </a:cubicBezTo>
                  <a:lnTo>
                    <a:pt x="11293" y="6554"/>
                  </a:lnTo>
                  <a:cubicBezTo>
                    <a:pt x="11192" y="6554"/>
                    <a:pt x="11058" y="6554"/>
                    <a:pt x="10923" y="6521"/>
                  </a:cubicBezTo>
                  <a:lnTo>
                    <a:pt x="10890" y="6521"/>
                  </a:lnTo>
                  <a:cubicBezTo>
                    <a:pt x="10755" y="6521"/>
                    <a:pt x="10621" y="6487"/>
                    <a:pt x="10520" y="6454"/>
                  </a:cubicBezTo>
                  <a:lnTo>
                    <a:pt x="10453" y="6454"/>
                  </a:lnTo>
                  <a:cubicBezTo>
                    <a:pt x="10319" y="6420"/>
                    <a:pt x="10218" y="6386"/>
                    <a:pt x="10117" y="6353"/>
                  </a:cubicBezTo>
                  <a:cubicBezTo>
                    <a:pt x="10117" y="6353"/>
                    <a:pt x="10083" y="6353"/>
                    <a:pt x="10083" y="6319"/>
                  </a:cubicBezTo>
                  <a:cubicBezTo>
                    <a:pt x="9949" y="6286"/>
                    <a:pt x="9848" y="6218"/>
                    <a:pt x="9714" y="6185"/>
                  </a:cubicBezTo>
                  <a:lnTo>
                    <a:pt x="673" y="942"/>
                  </a:lnTo>
                  <a:cubicBezTo>
                    <a:pt x="337" y="740"/>
                    <a:pt x="135" y="505"/>
                    <a:pt x="34" y="270"/>
                  </a:cubicBezTo>
                  <a:cubicBezTo>
                    <a:pt x="1" y="169"/>
                    <a:pt x="1" y="102"/>
                    <a:pt x="1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9"/>
            <p:cNvSpPr/>
            <p:nvPr/>
          </p:nvSpPr>
          <p:spPr>
            <a:xfrm>
              <a:off x="-19233350" y="12603575"/>
              <a:ext cx="576400" cy="327075"/>
            </a:xfrm>
            <a:custGeom>
              <a:avLst/>
              <a:gdLst/>
              <a:ahLst/>
              <a:cxnLst/>
              <a:rect l="l" t="t" r="r" b="b"/>
              <a:pathLst>
                <a:path w="23056" h="13083" extrusionOk="0">
                  <a:moveTo>
                    <a:pt x="11482" y="1"/>
                  </a:moveTo>
                  <a:cubicBezTo>
                    <a:pt x="10898" y="1"/>
                    <a:pt x="10318" y="135"/>
                    <a:pt x="9881" y="404"/>
                  </a:cubicBezTo>
                  <a:lnTo>
                    <a:pt x="908" y="5613"/>
                  </a:lnTo>
                  <a:cubicBezTo>
                    <a:pt x="0" y="6117"/>
                    <a:pt x="34" y="6958"/>
                    <a:pt x="908" y="7462"/>
                  </a:cubicBezTo>
                  <a:lnTo>
                    <a:pt x="9949" y="12705"/>
                  </a:lnTo>
                  <a:cubicBezTo>
                    <a:pt x="10402" y="12957"/>
                    <a:pt x="10990" y="13083"/>
                    <a:pt x="11574" y="13083"/>
                  </a:cubicBezTo>
                  <a:cubicBezTo>
                    <a:pt x="12158" y="13083"/>
                    <a:pt x="12738" y="12957"/>
                    <a:pt x="13175" y="12705"/>
                  </a:cubicBezTo>
                  <a:lnTo>
                    <a:pt x="22148" y="7462"/>
                  </a:lnTo>
                  <a:cubicBezTo>
                    <a:pt x="23056" y="6958"/>
                    <a:pt x="23022" y="6117"/>
                    <a:pt x="22148" y="5613"/>
                  </a:cubicBezTo>
                  <a:lnTo>
                    <a:pt x="13108" y="404"/>
                  </a:lnTo>
                  <a:cubicBezTo>
                    <a:pt x="12654" y="135"/>
                    <a:pt x="12066" y="1"/>
                    <a:pt x="114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9"/>
            <p:cNvSpPr/>
            <p:nvPr/>
          </p:nvSpPr>
          <p:spPr>
            <a:xfrm>
              <a:off x="-18562025" y="12967400"/>
              <a:ext cx="241175" cy="200825"/>
            </a:xfrm>
            <a:custGeom>
              <a:avLst/>
              <a:gdLst/>
              <a:ahLst/>
              <a:cxnLst/>
              <a:rect l="l" t="t" r="r" b="b"/>
              <a:pathLst>
                <a:path w="9647" h="8033" extrusionOk="0">
                  <a:moveTo>
                    <a:pt x="9646" y="0"/>
                  </a:moveTo>
                  <a:cubicBezTo>
                    <a:pt x="9646" y="67"/>
                    <a:pt x="9646" y="168"/>
                    <a:pt x="9613" y="235"/>
                  </a:cubicBezTo>
                  <a:cubicBezTo>
                    <a:pt x="9613" y="235"/>
                    <a:pt x="9613" y="235"/>
                    <a:pt x="9613" y="269"/>
                  </a:cubicBezTo>
                  <a:cubicBezTo>
                    <a:pt x="9579" y="336"/>
                    <a:pt x="9546" y="404"/>
                    <a:pt x="9512" y="471"/>
                  </a:cubicBezTo>
                  <a:lnTo>
                    <a:pt x="9478" y="504"/>
                  </a:lnTo>
                  <a:cubicBezTo>
                    <a:pt x="9411" y="572"/>
                    <a:pt x="9377" y="639"/>
                    <a:pt x="9277" y="706"/>
                  </a:cubicBezTo>
                  <a:cubicBezTo>
                    <a:pt x="9243" y="740"/>
                    <a:pt x="9176" y="773"/>
                    <a:pt x="9142" y="840"/>
                  </a:cubicBezTo>
                  <a:cubicBezTo>
                    <a:pt x="9075" y="874"/>
                    <a:pt x="9041" y="908"/>
                    <a:pt x="9008" y="908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8974" y="2823"/>
                  </a:lnTo>
                  <a:cubicBezTo>
                    <a:pt x="9008" y="2823"/>
                    <a:pt x="9008" y="2790"/>
                    <a:pt x="9008" y="2790"/>
                  </a:cubicBezTo>
                  <a:cubicBezTo>
                    <a:pt x="9075" y="2756"/>
                    <a:pt x="9109" y="2756"/>
                    <a:pt x="9142" y="2723"/>
                  </a:cubicBezTo>
                  <a:cubicBezTo>
                    <a:pt x="9176" y="2689"/>
                    <a:pt x="9243" y="2622"/>
                    <a:pt x="9277" y="2588"/>
                  </a:cubicBezTo>
                  <a:lnTo>
                    <a:pt x="9310" y="2588"/>
                  </a:lnTo>
                  <a:cubicBezTo>
                    <a:pt x="9377" y="2521"/>
                    <a:pt x="9411" y="2487"/>
                    <a:pt x="9445" y="2420"/>
                  </a:cubicBezTo>
                  <a:cubicBezTo>
                    <a:pt x="9445" y="2420"/>
                    <a:pt x="9478" y="2420"/>
                    <a:pt x="9478" y="2386"/>
                  </a:cubicBezTo>
                  <a:lnTo>
                    <a:pt x="9512" y="2353"/>
                  </a:lnTo>
                  <a:cubicBezTo>
                    <a:pt x="9512" y="2353"/>
                    <a:pt x="9546" y="2319"/>
                    <a:pt x="9546" y="2286"/>
                  </a:cubicBezTo>
                  <a:cubicBezTo>
                    <a:pt x="9579" y="2252"/>
                    <a:pt x="9579" y="2218"/>
                    <a:pt x="9613" y="2185"/>
                  </a:cubicBezTo>
                  <a:cubicBezTo>
                    <a:pt x="9613" y="2151"/>
                    <a:pt x="9613" y="2151"/>
                    <a:pt x="9613" y="2151"/>
                  </a:cubicBezTo>
                  <a:cubicBezTo>
                    <a:pt x="9613" y="2151"/>
                    <a:pt x="9613" y="2118"/>
                    <a:pt x="9613" y="2118"/>
                  </a:cubicBezTo>
                  <a:cubicBezTo>
                    <a:pt x="9613" y="2084"/>
                    <a:pt x="9646" y="2084"/>
                    <a:pt x="9646" y="2050"/>
                  </a:cubicBezTo>
                  <a:cubicBezTo>
                    <a:pt x="9646" y="1983"/>
                    <a:pt x="9646" y="1950"/>
                    <a:pt x="9646" y="1916"/>
                  </a:cubicBezTo>
                  <a:lnTo>
                    <a:pt x="9646" y="1882"/>
                  </a:ln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9"/>
            <p:cNvSpPr/>
            <p:nvPr/>
          </p:nvSpPr>
          <p:spPr>
            <a:xfrm>
              <a:off x="-18885500" y="12967400"/>
              <a:ext cx="323500" cy="210075"/>
            </a:xfrm>
            <a:custGeom>
              <a:avLst/>
              <a:gdLst/>
              <a:ahLst/>
              <a:cxnLst/>
              <a:rect l="l" t="t" r="r" b="b"/>
              <a:pathLst>
                <a:path w="12940" h="8403" extrusionOk="0">
                  <a:moveTo>
                    <a:pt x="0" y="0"/>
                  </a:moveTo>
                  <a:lnTo>
                    <a:pt x="0" y="1882"/>
                  </a:lnTo>
                  <a:cubicBezTo>
                    <a:pt x="0" y="2218"/>
                    <a:pt x="236" y="2554"/>
                    <a:pt x="673" y="2823"/>
                  </a:cubicBezTo>
                  <a:lnTo>
                    <a:pt x="9747" y="8033"/>
                  </a:lnTo>
                  <a:cubicBezTo>
                    <a:pt x="9848" y="8100"/>
                    <a:pt x="9949" y="8134"/>
                    <a:pt x="10049" y="8201"/>
                  </a:cubicBezTo>
                  <a:lnTo>
                    <a:pt x="10117" y="8201"/>
                  </a:lnTo>
                  <a:cubicBezTo>
                    <a:pt x="10184" y="8234"/>
                    <a:pt x="10251" y="8268"/>
                    <a:pt x="10352" y="8268"/>
                  </a:cubicBezTo>
                  <a:cubicBezTo>
                    <a:pt x="10385" y="8302"/>
                    <a:pt x="10419" y="8302"/>
                    <a:pt x="10453" y="8302"/>
                  </a:cubicBezTo>
                  <a:cubicBezTo>
                    <a:pt x="10486" y="8302"/>
                    <a:pt x="10486" y="8335"/>
                    <a:pt x="10520" y="8335"/>
                  </a:cubicBezTo>
                  <a:lnTo>
                    <a:pt x="10587" y="8335"/>
                  </a:lnTo>
                  <a:cubicBezTo>
                    <a:pt x="10654" y="8369"/>
                    <a:pt x="10722" y="8369"/>
                    <a:pt x="10789" y="8369"/>
                  </a:cubicBezTo>
                  <a:cubicBezTo>
                    <a:pt x="10822" y="8369"/>
                    <a:pt x="10856" y="8369"/>
                    <a:pt x="10890" y="8402"/>
                  </a:cubicBezTo>
                  <a:lnTo>
                    <a:pt x="11763" y="8402"/>
                  </a:lnTo>
                  <a:cubicBezTo>
                    <a:pt x="11763" y="8402"/>
                    <a:pt x="11797" y="8402"/>
                    <a:pt x="11831" y="8369"/>
                  </a:cubicBezTo>
                  <a:lnTo>
                    <a:pt x="11999" y="8369"/>
                  </a:lnTo>
                  <a:cubicBezTo>
                    <a:pt x="12032" y="8335"/>
                    <a:pt x="12066" y="8335"/>
                    <a:pt x="12099" y="8335"/>
                  </a:cubicBezTo>
                  <a:cubicBezTo>
                    <a:pt x="12167" y="8302"/>
                    <a:pt x="12234" y="8302"/>
                    <a:pt x="12335" y="8268"/>
                  </a:cubicBezTo>
                  <a:cubicBezTo>
                    <a:pt x="12368" y="8268"/>
                    <a:pt x="12402" y="8268"/>
                    <a:pt x="12436" y="8234"/>
                  </a:cubicBezTo>
                  <a:lnTo>
                    <a:pt x="12503" y="8234"/>
                  </a:lnTo>
                  <a:cubicBezTo>
                    <a:pt x="12637" y="8167"/>
                    <a:pt x="12805" y="8100"/>
                    <a:pt x="12940" y="8033"/>
                  </a:cubicBezTo>
                  <a:lnTo>
                    <a:pt x="12940" y="6151"/>
                  </a:lnTo>
                  <a:cubicBezTo>
                    <a:pt x="12805" y="6218"/>
                    <a:pt x="12671" y="6285"/>
                    <a:pt x="12503" y="6352"/>
                  </a:cubicBezTo>
                  <a:cubicBezTo>
                    <a:pt x="12436" y="6352"/>
                    <a:pt x="12402" y="6386"/>
                    <a:pt x="12335" y="6386"/>
                  </a:cubicBezTo>
                  <a:cubicBezTo>
                    <a:pt x="12268" y="6419"/>
                    <a:pt x="12167" y="6453"/>
                    <a:pt x="12099" y="6453"/>
                  </a:cubicBezTo>
                  <a:cubicBezTo>
                    <a:pt x="11999" y="6453"/>
                    <a:pt x="11931" y="6487"/>
                    <a:pt x="11831" y="6487"/>
                  </a:cubicBezTo>
                  <a:cubicBezTo>
                    <a:pt x="11797" y="6487"/>
                    <a:pt x="11797" y="6520"/>
                    <a:pt x="11763" y="6520"/>
                  </a:cubicBezTo>
                  <a:lnTo>
                    <a:pt x="10957" y="6520"/>
                  </a:lnTo>
                  <a:cubicBezTo>
                    <a:pt x="10923" y="6520"/>
                    <a:pt x="10890" y="6487"/>
                    <a:pt x="10890" y="6487"/>
                  </a:cubicBezTo>
                  <a:cubicBezTo>
                    <a:pt x="10755" y="6487"/>
                    <a:pt x="10654" y="6453"/>
                    <a:pt x="10520" y="6453"/>
                  </a:cubicBezTo>
                  <a:cubicBezTo>
                    <a:pt x="10486" y="6419"/>
                    <a:pt x="10486" y="6419"/>
                    <a:pt x="10453" y="6419"/>
                  </a:cubicBezTo>
                  <a:cubicBezTo>
                    <a:pt x="10352" y="6386"/>
                    <a:pt x="10251" y="6352"/>
                    <a:pt x="10150" y="6319"/>
                  </a:cubicBezTo>
                  <a:lnTo>
                    <a:pt x="10083" y="6319"/>
                  </a:lnTo>
                  <a:cubicBezTo>
                    <a:pt x="9949" y="6251"/>
                    <a:pt x="9848" y="6218"/>
                    <a:pt x="9747" y="6151"/>
                  </a:cubicBezTo>
                  <a:lnTo>
                    <a:pt x="673" y="908"/>
                  </a:lnTo>
                  <a:cubicBezTo>
                    <a:pt x="336" y="740"/>
                    <a:pt x="135" y="504"/>
                    <a:pt x="68" y="235"/>
                  </a:cubicBezTo>
                  <a:cubicBezTo>
                    <a:pt x="34" y="168"/>
                    <a:pt x="0" y="67"/>
                    <a:pt x="0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9"/>
            <p:cNvSpPr/>
            <p:nvPr/>
          </p:nvSpPr>
          <p:spPr>
            <a:xfrm>
              <a:off x="-18890550" y="12804175"/>
              <a:ext cx="575575" cy="326450"/>
            </a:xfrm>
            <a:custGeom>
              <a:avLst/>
              <a:gdLst/>
              <a:ahLst/>
              <a:cxnLst/>
              <a:rect l="l" t="t" r="r" b="b"/>
              <a:pathLst>
                <a:path w="23023" h="13058" extrusionOk="0">
                  <a:moveTo>
                    <a:pt x="11474" y="1"/>
                  </a:moveTo>
                  <a:cubicBezTo>
                    <a:pt x="10890" y="1"/>
                    <a:pt x="10302" y="127"/>
                    <a:pt x="9848" y="379"/>
                  </a:cubicBezTo>
                  <a:lnTo>
                    <a:pt x="875" y="5588"/>
                  </a:lnTo>
                  <a:cubicBezTo>
                    <a:pt x="1" y="6126"/>
                    <a:pt x="1" y="6933"/>
                    <a:pt x="875" y="7470"/>
                  </a:cubicBezTo>
                  <a:lnTo>
                    <a:pt x="9949" y="12680"/>
                  </a:lnTo>
                  <a:cubicBezTo>
                    <a:pt x="10386" y="12932"/>
                    <a:pt x="10966" y="13058"/>
                    <a:pt x="11545" y="13058"/>
                  </a:cubicBezTo>
                  <a:cubicBezTo>
                    <a:pt x="12125" y="13058"/>
                    <a:pt x="12705" y="12932"/>
                    <a:pt x="13142" y="12680"/>
                  </a:cubicBezTo>
                  <a:lnTo>
                    <a:pt x="22149" y="7470"/>
                  </a:lnTo>
                  <a:cubicBezTo>
                    <a:pt x="23023" y="6933"/>
                    <a:pt x="23023" y="6126"/>
                    <a:pt x="22115" y="5588"/>
                  </a:cubicBezTo>
                  <a:lnTo>
                    <a:pt x="13074" y="379"/>
                  </a:lnTo>
                  <a:cubicBezTo>
                    <a:pt x="12638" y="127"/>
                    <a:pt x="12058" y="1"/>
                    <a:pt x="11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9"/>
            <p:cNvSpPr/>
            <p:nvPr/>
          </p:nvSpPr>
          <p:spPr>
            <a:xfrm>
              <a:off x="-18234325" y="13162325"/>
              <a:ext cx="242000" cy="200825"/>
            </a:xfrm>
            <a:custGeom>
              <a:avLst/>
              <a:gdLst/>
              <a:ahLst/>
              <a:cxnLst/>
              <a:rect l="l" t="t" r="r" b="b"/>
              <a:pathLst>
                <a:path w="9680" h="8033" extrusionOk="0">
                  <a:moveTo>
                    <a:pt x="9679" y="0"/>
                  </a:moveTo>
                  <a:cubicBezTo>
                    <a:pt x="9679" y="68"/>
                    <a:pt x="9646" y="168"/>
                    <a:pt x="9646" y="236"/>
                  </a:cubicBezTo>
                  <a:cubicBezTo>
                    <a:pt x="9646" y="236"/>
                    <a:pt x="9646" y="236"/>
                    <a:pt x="9612" y="269"/>
                  </a:cubicBezTo>
                  <a:cubicBezTo>
                    <a:pt x="9612" y="337"/>
                    <a:pt x="9578" y="404"/>
                    <a:pt x="9511" y="471"/>
                  </a:cubicBezTo>
                  <a:lnTo>
                    <a:pt x="9478" y="505"/>
                  </a:lnTo>
                  <a:cubicBezTo>
                    <a:pt x="9444" y="572"/>
                    <a:pt x="9377" y="639"/>
                    <a:pt x="9310" y="706"/>
                  </a:cubicBezTo>
                  <a:cubicBezTo>
                    <a:pt x="9276" y="740"/>
                    <a:pt x="9209" y="773"/>
                    <a:pt x="9142" y="807"/>
                  </a:cubicBezTo>
                  <a:cubicBezTo>
                    <a:pt x="9108" y="841"/>
                    <a:pt x="9074" y="874"/>
                    <a:pt x="9007" y="908"/>
                  </a:cubicBezTo>
                  <a:lnTo>
                    <a:pt x="34" y="6151"/>
                  </a:lnTo>
                  <a:lnTo>
                    <a:pt x="0" y="8033"/>
                  </a:lnTo>
                  <a:lnTo>
                    <a:pt x="9007" y="2824"/>
                  </a:lnTo>
                  <a:cubicBezTo>
                    <a:pt x="9007" y="2824"/>
                    <a:pt x="9007" y="2790"/>
                    <a:pt x="9041" y="2790"/>
                  </a:cubicBezTo>
                  <a:cubicBezTo>
                    <a:pt x="9074" y="2756"/>
                    <a:pt x="9108" y="2756"/>
                    <a:pt x="9142" y="2723"/>
                  </a:cubicBezTo>
                  <a:cubicBezTo>
                    <a:pt x="9209" y="2689"/>
                    <a:pt x="9276" y="2622"/>
                    <a:pt x="9310" y="2588"/>
                  </a:cubicBezTo>
                  <a:cubicBezTo>
                    <a:pt x="9377" y="2521"/>
                    <a:pt x="9410" y="2487"/>
                    <a:pt x="9478" y="2420"/>
                  </a:cubicBezTo>
                  <a:cubicBezTo>
                    <a:pt x="9478" y="2420"/>
                    <a:pt x="9478" y="2420"/>
                    <a:pt x="9478" y="2387"/>
                  </a:cubicBezTo>
                  <a:lnTo>
                    <a:pt x="9511" y="2353"/>
                  </a:lnTo>
                  <a:cubicBezTo>
                    <a:pt x="9545" y="2353"/>
                    <a:pt x="9545" y="2319"/>
                    <a:pt x="9545" y="2286"/>
                  </a:cubicBezTo>
                  <a:cubicBezTo>
                    <a:pt x="9578" y="2252"/>
                    <a:pt x="9612" y="2219"/>
                    <a:pt x="9612" y="2185"/>
                  </a:cubicBezTo>
                  <a:cubicBezTo>
                    <a:pt x="9612" y="2151"/>
                    <a:pt x="9612" y="2151"/>
                    <a:pt x="9612" y="2151"/>
                  </a:cubicBezTo>
                  <a:cubicBezTo>
                    <a:pt x="9612" y="2151"/>
                    <a:pt x="9612" y="2118"/>
                    <a:pt x="9646" y="2118"/>
                  </a:cubicBezTo>
                  <a:cubicBezTo>
                    <a:pt x="9646" y="2084"/>
                    <a:pt x="9646" y="2084"/>
                    <a:pt x="9646" y="2051"/>
                  </a:cubicBezTo>
                  <a:cubicBezTo>
                    <a:pt x="9679" y="1983"/>
                    <a:pt x="9679" y="1950"/>
                    <a:pt x="9679" y="1916"/>
                  </a:cubicBezTo>
                  <a:lnTo>
                    <a:pt x="9679" y="1883"/>
                  </a:lnTo>
                  <a:lnTo>
                    <a:pt x="9679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9"/>
            <p:cNvSpPr/>
            <p:nvPr/>
          </p:nvSpPr>
          <p:spPr>
            <a:xfrm>
              <a:off x="-18556975" y="13161475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0" y="1"/>
                  </a:moveTo>
                  <a:lnTo>
                    <a:pt x="0" y="1917"/>
                  </a:lnTo>
                  <a:cubicBezTo>
                    <a:pt x="0" y="2253"/>
                    <a:pt x="236" y="2589"/>
                    <a:pt x="673" y="2824"/>
                  </a:cubicBezTo>
                  <a:lnTo>
                    <a:pt x="9713" y="8067"/>
                  </a:lnTo>
                  <a:cubicBezTo>
                    <a:pt x="9814" y="8134"/>
                    <a:pt x="9948" y="8168"/>
                    <a:pt x="10049" y="8235"/>
                  </a:cubicBezTo>
                  <a:lnTo>
                    <a:pt x="10117" y="8235"/>
                  </a:lnTo>
                  <a:cubicBezTo>
                    <a:pt x="10184" y="8269"/>
                    <a:pt x="10251" y="8302"/>
                    <a:pt x="10318" y="8302"/>
                  </a:cubicBezTo>
                  <a:cubicBezTo>
                    <a:pt x="10352" y="8336"/>
                    <a:pt x="10385" y="8336"/>
                    <a:pt x="10453" y="8336"/>
                  </a:cubicBezTo>
                  <a:cubicBezTo>
                    <a:pt x="10453" y="8336"/>
                    <a:pt x="10486" y="8336"/>
                    <a:pt x="10520" y="8369"/>
                  </a:cubicBezTo>
                  <a:lnTo>
                    <a:pt x="10553" y="8369"/>
                  </a:lnTo>
                  <a:cubicBezTo>
                    <a:pt x="10654" y="8369"/>
                    <a:pt x="10721" y="8403"/>
                    <a:pt x="10789" y="8403"/>
                  </a:cubicBezTo>
                  <a:lnTo>
                    <a:pt x="10923" y="8403"/>
                  </a:lnTo>
                  <a:cubicBezTo>
                    <a:pt x="10957" y="8437"/>
                    <a:pt x="10990" y="8437"/>
                    <a:pt x="11024" y="8437"/>
                  </a:cubicBezTo>
                  <a:lnTo>
                    <a:pt x="11730" y="8437"/>
                  </a:lnTo>
                  <a:cubicBezTo>
                    <a:pt x="11730" y="8437"/>
                    <a:pt x="11730" y="8403"/>
                    <a:pt x="11730" y="8403"/>
                  </a:cubicBezTo>
                  <a:lnTo>
                    <a:pt x="11797" y="8403"/>
                  </a:lnTo>
                  <a:cubicBezTo>
                    <a:pt x="11864" y="8403"/>
                    <a:pt x="11931" y="8403"/>
                    <a:pt x="11999" y="8369"/>
                  </a:cubicBezTo>
                  <a:lnTo>
                    <a:pt x="12066" y="8369"/>
                  </a:lnTo>
                  <a:cubicBezTo>
                    <a:pt x="12167" y="8336"/>
                    <a:pt x="12234" y="8336"/>
                    <a:pt x="12301" y="8302"/>
                  </a:cubicBezTo>
                  <a:cubicBezTo>
                    <a:pt x="12335" y="8302"/>
                    <a:pt x="12402" y="8302"/>
                    <a:pt x="12436" y="8269"/>
                  </a:cubicBezTo>
                  <a:lnTo>
                    <a:pt x="12469" y="8269"/>
                  </a:lnTo>
                  <a:cubicBezTo>
                    <a:pt x="12637" y="8201"/>
                    <a:pt x="12772" y="8134"/>
                    <a:pt x="12940" y="8067"/>
                  </a:cubicBezTo>
                  <a:lnTo>
                    <a:pt x="12940" y="6185"/>
                  </a:lnTo>
                  <a:cubicBezTo>
                    <a:pt x="12805" y="6252"/>
                    <a:pt x="12637" y="6319"/>
                    <a:pt x="12503" y="6386"/>
                  </a:cubicBezTo>
                  <a:cubicBezTo>
                    <a:pt x="12436" y="6386"/>
                    <a:pt x="12368" y="6420"/>
                    <a:pt x="12301" y="6420"/>
                  </a:cubicBezTo>
                  <a:cubicBezTo>
                    <a:pt x="12234" y="6454"/>
                    <a:pt x="12167" y="6454"/>
                    <a:pt x="12099" y="6487"/>
                  </a:cubicBezTo>
                  <a:cubicBezTo>
                    <a:pt x="11999" y="6487"/>
                    <a:pt x="11898" y="6521"/>
                    <a:pt x="11797" y="6521"/>
                  </a:cubicBezTo>
                  <a:lnTo>
                    <a:pt x="11763" y="6521"/>
                  </a:lnTo>
                  <a:cubicBezTo>
                    <a:pt x="11629" y="6555"/>
                    <a:pt x="11494" y="6555"/>
                    <a:pt x="11360" y="6555"/>
                  </a:cubicBezTo>
                  <a:lnTo>
                    <a:pt x="11293" y="6555"/>
                  </a:lnTo>
                  <a:cubicBezTo>
                    <a:pt x="11192" y="6555"/>
                    <a:pt x="11058" y="6555"/>
                    <a:pt x="10923" y="6521"/>
                  </a:cubicBezTo>
                  <a:lnTo>
                    <a:pt x="10890" y="6521"/>
                  </a:lnTo>
                  <a:cubicBezTo>
                    <a:pt x="10755" y="6521"/>
                    <a:pt x="10621" y="6487"/>
                    <a:pt x="10520" y="6454"/>
                  </a:cubicBezTo>
                  <a:lnTo>
                    <a:pt x="10453" y="6454"/>
                  </a:lnTo>
                  <a:cubicBezTo>
                    <a:pt x="10318" y="6420"/>
                    <a:pt x="10217" y="6386"/>
                    <a:pt x="10117" y="6353"/>
                  </a:cubicBezTo>
                  <a:lnTo>
                    <a:pt x="10083" y="6353"/>
                  </a:lnTo>
                  <a:cubicBezTo>
                    <a:pt x="9948" y="6286"/>
                    <a:pt x="9848" y="6252"/>
                    <a:pt x="9713" y="6185"/>
                  </a:cubicBezTo>
                  <a:lnTo>
                    <a:pt x="673" y="942"/>
                  </a:lnTo>
                  <a:cubicBezTo>
                    <a:pt x="336" y="740"/>
                    <a:pt x="135" y="505"/>
                    <a:pt x="34" y="270"/>
                  </a:cubicBezTo>
                  <a:cubicBezTo>
                    <a:pt x="0" y="169"/>
                    <a:pt x="0" y="102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9"/>
            <p:cNvSpPr/>
            <p:nvPr/>
          </p:nvSpPr>
          <p:spPr>
            <a:xfrm>
              <a:off x="-18562850" y="12998475"/>
              <a:ext cx="576400" cy="327075"/>
            </a:xfrm>
            <a:custGeom>
              <a:avLst/>
              <a:gdLst/>
              <a:ahLst/>
              <a:cxnLst/>
              <a:rect l="l" t="t" r="r" b="b"/>
              <a:pathLst>
                <a:path w="23056" h="13083" extrusionOk="0">
                  <a:moveTo>
                    <a:pt x="11477" y="1"/>
                  </a:moveTo>
                  <a:cubicBezTo>
                    <a:pt x="10898" y="1"/>
                    <a:pt x="10318" y="135"/>
                    <a:pt x="9881" y="404"/>
                  </a:cubicBezTo>
                  <a:lnTo>
                    <a:pt x="874" y="5613"/>
                  </a:lnTo>
                  <a:cubicBezTo>
                    <a:pt x="0" y="6118"/>
                    <a:pt x="0" y="6958"/>
                    <a:pt x="908" y="7462"/>
                  </a:cubicBezTo>
                  <a:lnTo>
                    <a:pt x="9948" y="12705"/>
                  </a:lnTo>
                  <a:cubicBezTo>
                    <a:pt x="10402" y="12957"/>
                    <a:pt x="10982" y="13083"/>
                    <a:pt x="11561" y="13083"/>
                  </a:cubicBezTo>
                  <a:cubicBezTo>
                    <a:pt x="12141" y="13083"/>
                    <a:pt x="12721" y="12957"/>
                    <a:pt x="13175" y="12705"/>
                  </a:cubicBezTo>
                  <a:lnTo>
                    <a:pt x="22148" y="7462"/>
                  </a:lnTo>
                  <a:cubicBezTo>
                    <a:pt x="23056" y="6958"/>
                    <a:pt x="23022" y="6118"/>
                    <a:pt x="22148" y="5613"/>
                  </a:cubicBezTo>
                  <a:lnTo>
                    <a:pt x="13074" y="404"/>
                  </a:lnTo>
                  <a:cubicBezTo>
                    <a:pt x="12637" y="135"/>
                    <a:pt x="12057" y="1"/>
                    <a:pt x="1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9"/>
            <p:cNvSpPr/>
            <p:nvPr/>
          </p:nvSpPr>
          <p:spPr>
            <a:xfrm>
              <a:off x="-17902450" y="13357250"/>
              <a:ext cx="242000" cy="200850"/>
            </a:xfrm>
            <a:custGeom>
              <a:avLst/>
              <a:gdLst/>
              <a:ahLst/>
              <a:cxnLst/>
              <a:rect l="l" t="t" r="r" b="b"/>
              <a:pathLst>
                <a:path w="9680" h="8034" extrusionOk="0">
                  <a:moveTo>
                    <a:pt x="9680" y="1"/>
                  </a:moveTo>
                  <a:cubicBezTo>
                    <a:pt x="9680" y="68"/>
                    <a:pt x="9646" y="169"/>
                    <a:pt x="9613" y="236"/>
                  </a:cubicBezTo>
                  <a:cubicBezTo>
                    <a:pt x="9613" y="236"/>
                    <a:pt x="9613" y="236"/>
                    <a:pt x="9613" y="270"/>
                  </a:cubicBezTo>
                  <a:cubicBezTo>
                    <a:pt x="9579" y="337"/>
                    <a:pt x="9545" y="404"/>
                    <a:pt x="9512" y="471"/>
                  </a:cubicBezTo>
                  <a:lnTo>
                    <a:pt x="9478" y="505"/>
                  </a:lnTo>
                  <a:cubicBezTo>
                    <a:pt x="9444" y="572"/>
                    <a:pt x="9377" y="639"/>
                    <a:pt x="9310" y="706"/>
                  </a:cubicBezTo>
                  <a:cubicBezTo>
                    <a:pt x="9243" y="740"/>
                    <a:pt x="9209" y="774"/>
                    <a:pt x="9142" y="841"/>
                  </a:cubicBezTo>
                  <a:cubicBezTo>
                    <a:pt x="9108" y="841"/>
                    <a:pt x="9041" y="908"/>
                    <a:pt x="9008" y="908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9008" y="2824"/>
                  </a:lnTo>
                  <a:cubicBezTo>
                    <a:pt x="9008" y="2824"/>
                    <a:pt x="9008" y="2790"/>
                    <a:pt x="9041" y="2790"/>
                  </a:cubicBezTo>
                  <a:cubicBezTo>
                    <a:pt x="9075" y="2757"/>
                    <a:pt x="9108" y="2723"/>
                    <a:pt x="9142" y="2723"/>
                  </a:cubicBezTo>
                  <a:cubicBezTo>
                    <a:pt x="9209" y="2689"/>
                    <a:pt x="9243" y="2622"/>
                    <a:pt x="9310" y="2589"/>
                  </a:cubicBezTo>
                  <a:cubicBezTo>
                    <a:pt x="9377" y="2521"/>
                    <a:pt x="9411" y="2488"/>
                    <a:pt x="9444" y="2420"/>
                  </a:cubicBezTo>
                  <a:cubicBezTo>
                    <a:pt x="9478" y="2420"/>
                    <a:pt x="9478" y="2420"/>
                    <a:pt x="9478" y="2387"/>
                  </a:cubicBezTo>
                  <a:lnTo>
                    <a:pt x="9512" y="2353"/>
                  </a:lnTo>
                  <a:cubicBezTo>
                    <a:pt x="9512" y="2353"/>
                    <a:pt x="9545" y="2320"/>
                    <a:pt x="9545" y="2286"/>
                  </a:cubicBezTo>
                  <a:cubicBezTo>
                    <a:pt x="9579" y="2252"/>
                    <a:pt x="9613" y="2219"/>
                    <a:pt x="9613" y="2152"/>
                  </a:cubicBezTo>
                  <a:cubicBezTo>
                    <a:pt x="9613" y="2152"/>
                    <a:pt x="9613" y="2118"/>
                    <a:pt x="9613" y="2118"/>
                  </a:cubicBezTo>
                  <a:cubicBezTo>
                    <a:pt x="9646" y="2084"/>
                    <a:pt x="9646" y="2051"/>
                    <a:pt x="9646" y="2051"/>
                  </a:cubicBezTo>
                  <a:cubicBezTo>
                    <a:pt x="9646" y="1984"/>
                    <a:pt x="9646" y="1950"/>
                    <a:pt x="9680" y="1916"/>
                  </a:cubicBezTo>
                  <a:lnTo>
                    <a:pt x="9680" y="1883"/>
                  </a:lnTo>
                  <a:lnTo>
                    <a:pt x="9680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9"/>
            <p:cNvSpPr/>
            <p:nvPr/>
          </p:nvSpPr>
          <p:spPr>
            <a:xfrm>
              <a:off x="-18225100" y="13356425"/>
              <a:ext cx="322675" cy="210900"/>
            </a:xfrm>
            <a:custGeom>
              <a:avLst/>
              <a:gdLst/>
              <a:ahLst/>
              <a:cxnLst/>
              <a:rect l="l" t="t" r="r" b="b"/>
              <a:pathLst>
                <a:path w="12907" h="8436" extrusionOk="0">
                  <a:moveTo>
                    <a:pt x="1" y="0"/>
                  </a:moveTo>
                  <a:lnTo>
                    <a:pt x="1" y="1916"/>
                  </a:lnTo>
                  <a:cubicBezTo>
                    <a:pt x="1" y="2252"/>
                    <a:pt x="202" y="2588"/>
                    <a:pt x="673" y="2823"/>
                  </a:cubicBezTo>
                  <a:lnTo>
                    <a:pt x="9714" y="8066"/>
                  </a:lnTo>
                  <a:cubicBezTo>
                    <a:pt x="9814" y="8133"/>
                    <a:pt x="9915" y="8167"/>
                    <a:pt x="10050" y="8234"/>
                  </a:cubicBezTo>
                  <a:lnTo>
                    <a:pt x="10117" y="8234"/>
                  </a:lnTo>
                  <a:cubicBezTo>
                    <a:pt x="10184" y="8268"/>
                    <a:pt x="10251" y="8301"/>
                    <a:pt x="10319" y="8301"/>
                  </a:cubicBezTo>
                  <a:cubicBezTo>
                    <a:pt x="10352" y="8335"/>
                    <a:pt x="10386" y="8335"/>
                    <a:pt x="10419" y="8335"/>
                  </a:cubicBezTo>
                  <a:cubicBezTo>
                    <a:pt x="10453" y="8335"/>
                    <a:pt x="10487" y="8335"/>
                    <a:pt x="10487" y="8369"/>
                  </a:cubicBezTo>
                  <a:lnTo>
                    <a:pt x="10554" y="8369"/>
                  </a:lnTo>
                  <a:cubicBezTo>
                    <a:pt x="10621" y="8402"/>
                    <a:pt x="10722" y="8402"/>
                    <a:pt x="10789" y="8402"/>
                  </a:cubicBezTo>
                  <a:lnTo>
                    <a:pt x="10856" y="8402"/>
                  </a:lnTo>
                  <a:cubicBezTo>
                    <a:pt x="10890" y="8436"/>
                    <a:pt x="10890" y="8436"/>
                    <a:pt x="10924" y="8436"/>
                  </a:cubicBezTo>
                  <a:lnTo>
                    <a:pt x="11730" y="8436"/>
                  </a:lnTo>
                  <a:cubicBezTo>
                    <a:pt x="11764" y="8436"/>
                    <a:pt x="11764" y="8402"/>
                    <a:pt x="11797" y="8402"/>
                  </a:cubicBezTo>
                  <a:cubicBezTo>
                    <a:pt x="11865" y="8402"/>
                    <a:pt x="11932" y="8402"/>
                    <a:pt x="11999" y="8369"/>
                  </a:cubicBezTo>
                  <a:lnTo>
                    <a:pt x="12066" y="8369"/>
                  </a:lnTo>
                  <a:cubicBezTo>
                    <a:pt x="12133" y="8335"/>
                    <a:pt x="12234" y="8335"/>
                    <a:pt x="12301" y="8301"/>
                  </a:cubicBezTo>
                  <a:cubicBezTo>
                    <a:pt x="12335" y="8301"/>
                    <a:pt x="12369" y="8301"/>
                    <a:pt x="12436" y="8268"/>
                  </a:cubicBezTo>
                  <a:lnTo>
                    <a:pt x="12470" y="8268"/>
                  </a:lnTo>
                  <a:cubicBezTo>
                    <a:pt x="12638" y="8201"/>
                    <a:pt x="12772" y="8133"/>
                    <a:pt x="12906" y="8066"/>
                  </a:cubicBezTo>
                  <a:lnTo>
                    <a:pt x="12906" y="6184"/>
                  </a:lnTo>
                  <a:cubicBezTo>
                    <a:pt x="12806" y="6251"/>
                    <a:pt x="12638" y="6318"/>
                    <a:pt x="12470" y="6386"/>
                  </a:cubicBezTo>
                  <a:cubicBezTo>
                    <a:pt x="12436" y="6386"/>
                    <a:pt x="12369" y="6419"/>
                    <a:pt x="12301" y="6419"/>
                  </a:cubicBezTo>
                  <a:cubicBezTo>
                    <a:pt x="12234" y="6453"/>
                    <a:pt x="12167" y="6453"/>
                    <a:pt x="12066" y="6487"/>
                  </a:cubicBezTo>
                  <a:cubicBezTo>
                    <a:pt x="11999" y="6487"/>
                    <a:pt x="11898" y="6520"/>
                    <a:pt x="11797" y="6520"/>
                  </a:cubicBezTo>
                  <a:lnTo>
                    <a:pt x="11730" y="6520"/>
                  </a:lnTo>
                  <a:cubicBezTo>
                    <a:pt x="11629" y="6554"/>
                    <a:pt x="11495" y="6554"/>
                    <a:pt x="11360" y="6554"/>
                  </a:cubicBezTo>
                  <a:lnTo>
                    <a:pt x="11293" y="6554"/>
                  </a:lnTo>
                  <a:cubicBezTo>
                    <a:pt x="11159" y="6554"/>
                    <a:pt x="11058" y="6554"/>
                    <a:pt x="10924" y="6520"/>
                  </a:cubicBezTo>
                  <a:lnTo>
                    <a:pt x="10856" y="6520"/>
                  </a:lnTo>
                  <a:cubicBezTo>
                    <a:pt x="10755" y="6520"/>
                    <a:pt x="10621" y="6487"/>
                    <a:pt x="10487" y="6453"/>
                  </a:cubicBezTo>
                  <a:lnTo>
                    <a:pt x="10419" y="6453"/>
                  </a:lnTo>
                  <a:cubicBezTo>
                    <a:pt x="10319" y="6419"/>
                    <a:pt x="10218" y="6386"/>
                    <a:pt x="10117" y="6352"/>
                  </a:cubicBezTo>
                  <a:cubicBezTo>
                    <a:pt x="10117" y="6352"/>
                    <a:pt x="10083" y="6352"/>
                    <a:pt x="10050" y="6318"/>
                  </a:cubicBezTo>
                  <a:cubicBezTo>
                    <a:pt x="9949" y="6285"/>
                    <a:pt x="9814" y="6218"/>
                    <a:pt x="9714" y="6184"/>
                  </a:cubicBezTo>
                  <a:lnTo>
                    <a:pt x="673" y="941"/>
                  </a:lnTo>
                  <a:cubicBezTo>
                    <a:pt x="337" y="739"/>
                    <a:pt x="135" y="504"/>
                    <a:pt x="34" y="269"/>
                  </a:cubicBezTo>
                  <a:cubicBezTo>
                    <a:pt x="1" y="168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9"/>
            <p:cNvSpPr/>
            <p:nvPr/>
          </p:nvSpPr>
          <p:spPr>
            <a:xfrm>
              <a:off x="-18230975" y="13193400"/>
              <a:ext cx="575575" cy="327100"/>
            </a:xfrm>
            <a:custGeom>
              <a:avLst/>
              <a:gdLst/>
              <a:ahLst/>
              <a:cxnLst/>
              <a:rect l="l" t="t" r="r" b="b"/>
              <a:pathLst>
                <a:path w="23023" h="13084" extrusionOk="0">
                  <a:moveTo>
                    <a:pt x="11478" y="1"/>
                  </a:moveTo>
                  <a:cubicBezTo>
                    <a:pt x="10898" y="1"/>
                    <a:pt x="10318" y="135"/>
                    <a:pt x="9881" y="404"/>
                  </a:cubicBezTo>
                  <a:lnTo>
                    <a:pt x="874" y="5614"/>
                  </a:lnTo>
                  <a:cubicBezTo>
                    <a:pt x="0" y="6118"/>
                    <a:pt x="0" y="6958"/>
                    <a:pt x="908" y="7462"/>
                  </a:cubicBezTo>
                  <a:lnTo>
                    <a:pt x="9949" y="12705"/>
                  </a:lnTo>
                  <a:cubicBezTo>
                    <a:pt x="10402" y="12957"/>
                    <a:pt x="10982" y="13083"/>
                    <a:pt x="11558" y="13083"/>
                  </a:cubicBezTo>
                  <a:cubicBezTo>
                    <a:pt x="12133" y="13083"/>
                    <a:pt x="12705" y="12957"/>
                    <a:pt x="13141" y="12705"/>
                  </a:cubicBezTo>
                  <a:lnTo>
                    <a:pt x="22149" y="7462"/>
                  </a:lnTo>
                  <a:cubicBezTo>
                    <a:pt x="23022" y="6958"/>
                    <a:pt x="23022" y="6118"/>
                    <a:pt x="22149" y="5614"/>
                  </a:cubicBezTo>
                  <a:lnTo>
                    <a:pt x="13074" y="404"/>
                  </a:lnTo>
                  <a:cubicBezTo>
                    <a:pt x="12637" y="135"/>
                    <a:pt x="12058" y="1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9"/>
            <p:cNvSpPr/>
            <p:nvPr/>
          </p:nvSpPr>
          <p:spPr>
            <a:xfrm>
              <a:off x="-17573075" y="13543775"/>
              <a:ext cx="242000" cy="201675"/>
            </a:xfrm>
            <a:custGeom>
              <a:avLst/>
              <a:gdLst/>
              <a:ahLst/>
              <a:cxnLst/>
              <a:rect l="l" t="t" r="r" b="b"/>
              <a:pathLst>
                <a:path w="9680" h="8067" extrusionOk="0">
                  <a:moveTo>
                    <a:pt x="9679" y="1"/>
                  </a:moveTo>
                  <a:cubicBezTo>
                    <a:pt x="9679" y="102"/>
                    <a:pt x="9646" y="169"/>
                    <a:pt x="9646" y="270"/>
                  </a:cubicBezTo>
                  <a:lnTo>
                    <a:pt x="9612" y="270"/>
                  </a:lnTo>
                  <a:cubicBezTo>
                    <a:pt x="9612" y="337"/>
                    <a:pt x="9578" y="404"/>
                    <a:pt x="9511" y="505"/>
                  </a:cubicBezTo>
                  <a:lnTo>
                    <a:pt x="9511" y="539"/>
                  </a:lnTo>
                  <a:cubicBezTo>
                    <a:pt x="9444" y="606"/>
                    <a:pt x="9377" y="673"/>
                    <a:pt x="9310" y="707"/>
                  </a:cubicBezTo>
                  <a:cubicBezTo>
                    <a:pt x="9276" y="774"/>
                    <a:pt x="9209" y="807"/>
                    <a:pt x="9142" y="841"/>
                  </a:cubicBezTo>
                  <a:cubicBezTo>
                    <a:pt x="9108" y="875"/>
                    <a:pt x="9074" y="908"/>
                    <a:pt x="9007" y="942"/>
                  </a:cubicBezTo>
                  <a:lnTo>
                    <a:pt x="34" y="6185"/>
                  </a:lnTo>
                  <a:lnTo>
                    <a:pt x="0" y="8067"/>
                  </a:lnTo>
                  <a:lnTo>
                    <a:pt x="9007" y="2824"/>
                  </a:lnTo>
                  <a:lnTo>
                    <a:pt x="9041" y="2824"/>
                  </a:lnTo>
                  <a:cubicBezTo>
                    <a:pt x="9074" y="2790"/>
                    <a:pt x="9108" y="2757"/>
                    <a:pt x="9142" y="2723"/>
                  </a:cubicBezTo>
                  <a:cubicBezTo>
                    <a:pt x="9209" y="2689"/>
                    <a:pt x="9276" y="2656"/>
                    <a:pt x="9310" y="2622"/>
                  </a:cubicBezTo>
                  <a:cubicBezTo>
                    <a:pt x="9377" y="2555"/>
                    <a:pt x="9410" y="2488"/>
                    <a:pt x="9478" y="2454"/>
                  </a:cubicBezTo>
                  <a:lnTo>
                    <a:pt x="9478" y="2421"/>
                  </a:lnTo>
                  <a:lnTo>
                    <a:pt x="9511" y="2387"/>
                  </a:lnTo>
                  <a:cubicBezTo>
                    <a:pt x="9545" y="2353"/>
                    <a:pt x="9545" y="2353"/>
                    <a:pt x="9545" y="2320"/>
                  </a:cubicBezTo>
                  <a:cubicBezTo>
                    <a:pt x="9578" y="2286"/>
                    <a:pt x="9612" y="2219"/>
                    <a:pt x="9612" y="2185"/>
                  </a:cubicBezTo>
                  <a:cubicBezTo>
                    <a:pt x="9612" y="2185"/>
                    <a:pt x="9612" y="2185"/>
                    <a:pt x="9612" y="2152"/>
                  </a:cubicBezTo>
                  <a:lnTo>
                    <a:pt x="9646" y="2152"/>
                  </a:lnTo>
                  <a:cubicBezTo>
                    <a:pt x="9646" y="2118"/>
                    <a:pt x="9646" y="2085"/>
                    <a:pt x="9646" y="2051"/>
                  </a:cubicBezTo>
                  <a:cubicBezTo>
                    <a:pt x="9679" y="2017"/>
                    <a:pt x="9679" y="1984"/>
                    <a:pt x="9679" y="1916"/>
                  </a:cubicBezTo>
                  <a:lnTo>
                    <a:pt x="9679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9"/>
            <p:cNvSpPr/>
            <p:nvPr/>
          </p:nvSpPr>
          <p:spPr>
            <a:xfrm>
              <a:off x="-17895725" y="13543775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0" y="1"/>
                  </a:moveTo>
                  <a:lnTo>
                    <a:pt x="0" y="1883"/>
                  </a:lnTo>
                  <a:cubicBezTo>
                    <a:pt x="0" y="2219"/>
                    <a:pt x="202" y="2555"/>
                    <a:pt x="672" y="2824"/>
                  </a:cubicBezTo>
                  <a:lnTo>
                    <a:pt x="9713" y="8033"/>
                  </a:lnTo>
                  <a:cubicBezTo>
                    <a:pt x="9814" y="8100"/>
                    <a:pt x="9915" y="8168"/>
                    <a:pt x="10049" y="8201"/>
                  </a:cubicBezTo>
                  <a:cubicBezTo>
                    <a:pt x="10083" y="8201"/>
                    <a:pt x="10083" y="8235"/>
                    <a:pt x="10117" y="8235"/>
                  </a:cubicBezTo>
                  <a:cubicBezTo>
                    <a:pt x="10184" y="8235"/>
                    <a:pt x="10251" y="8269"/>
                    <a:pt x="10318" y="8302"/>
                  </a:cubicBezTo>
                  <a:cubicBezTo>
                    <a:pt x="10352" y="8302"/>
                    <a:pt x="10385" y="8302"/>
                    <a:pt x="10419" y="8336"/>
                  </a:cubicBezTo>
                  <a:lnTo>
                    <a:pt x="10553" y="8336"/>
                  </a:lnTo>
                  <a:cubicBezTo>
                    <a:pt x="10621" y="8369"/>
                    <a:pt x="10721" y="8369"/>
                    <a:pt x="10789" y="8403"/>
                  </a:cubicBezTo>
                  <a:lnTo>
                    <a:pt x="10990" y="8403"/>
                  </a:lnTo>
                  <a:cubicBezTo>
                    <a:pt x="11091" y="8403"/>
                    <a:pt x="11158" y="8403"/>
                    <a:pt x="11226" y="8437"/>
                  </a:cubicBezTo>
                  <a:lnTo>
                    <a:pt x="11461" y="8437"/>
                  </a:lnTo>
                  <a:cubicBezTo>
                    <a:pt x="11528" y="8403"/>
                    <a:pt x="11629" y="8403"/>
                    <a:pt x="11696" y="8403"/>
                  </a:cubicBezTo>
                  <a:lnTo>
                    <a:pt x="11797" y="8403"/>
                  </a:lnTo>
                  <a:cubicBezTo>
                    <a:pt x="11864" y="8369"/>
                    <a:pt x="11931" y="8369"/>
                    <a:pt x="11999" y="8369"/>
                  </a:cubicBezTo>
                  <a:cubicBezTo>
                    <a:pt x="12032" y="8369"/>
                    <a:pt x="12066" y="8336"/>
                    <a:pt x="12066" y="8336"/>
                  </a:cubicBezTo>
                  <a:cubicBezTo>
                    <a:pt x="12167" y="8336"/>
                    <a:pt x="12234" y="8302"/>
                    <a:pt x="12301" y="8302"/>
                  </a:cubicBezTo>
                  <a:cubicBezTo>
                    <a:pt x="12335" y="8269"/>
                    <a:pt x="12402" y="8269"/>
                    <a:pt x="12436" y="8269"/>
                  </a:cubicBezTo>
                  <a:cubicBezTo>
                    <a:pt x="12436" y="8269"/>
                    <a:pt x="12469" y="8235"/>
                    <a:pt x="12469" y="8235"/>
                  </a:cubicBezTo>
                  <a:cubicBezTo>
                    <a:pt x="12637" y="8168"/>
                    <a:pt x="12772" y="8134"/>
                    <a:pt x="12906" y="8033"/>
                  </a:cubicBezTo>
                  <a:lnTo>
                    <a:pt x="12940" y="6151"/>
                  </a:lnTo>
                  <a:lnTo>
                    <a:pt x="12940" y="6151"/>
                  </a:lnTo>
                  <a:cubicBezTo>
                    <a:pt x="12805" y="6252"/>
                    <a:pt x="12637" y="6319"/>
                    <a:pt x="12469" y="6353"/>
                  </a:cubicBezTo>
                  <a:cubicBezTo>
                    <a:pt x="12436" y="6386"/>
                    <a:pt x="12368" y="6386"/>
                    <a:pt x="12301" y="6420"/>
                  </a:cubicBezTo>
                  <a:cubicBezTo>
                    <a:pt x="12234" y="6420"/>
                    <a:pt x="12167" y="6454"/>
                    <a:pt x="12099" y="6454"/>
                  </a:cubicBezTo>
                  <a:cubicBezTo>
                    <a:pt x="11999" y="6487"/>
                    <a:pt x="11898" y="6487"/>
                    <a:pt x="11797" y="6521"/>
                  </a:cubicBezTo>
                  <a:lnTo>
                    <a:pt x="11730" y="6521"/>
                  </a:lnTo>
                  <a:cubicBezTo>
                    <a:pt x="11629" y="6521"/>
                    <a:pt x="11494" y="6554"/>
                    <a:pt x="11360" y="6554"/>
                  </a:cubicBezTo>
                  <a:lnTo>
                    <a:pt x="11293" y="6554"/>
                  </a:lnTo>
                  <a:cubicBezTo>
                    <a:pt x="11192" y="6554"/>
                    <a:pt x="11058" y="6521"/>
                    <a:pt x="10923" y="6521"/>
                  </a:cubicBezTo>
                  <a:lnTo>
                    <a:pt x="10856" y="6521"/>
                  </a:lnTo>
                  <a:cubicBezTo>
                    <a:pt x="10755" y="6487"/>
                    <a:pt x="10621" y="6487"/>
                    <a:pt x="10520" y="6454"/>
                  </a:cubicBezTo>
                  <a:cubicBezTo>
                    <a:pt x="10486" y="6454"/>
                    <a:pt x="10453" y="6454"/>
                    <a:pt x="10453" y="6420"/>
                  </a:cubicBezTo>
                  <a:cubicBezTo>
                    <a:pt x="10318" y="6420"/>
                    <a:pt x="10217" y="6386"/>
                    <a:pt x="10117" y="6353"/>
                  </a:cubicBezTo>
                  <a:cubicBezTo>
                    <a:pt x="10117" y="6319"/>
                    <a:pt x="10083" y="6319"/>
                    <a:pt x="10083" y="6319"/>
                  </a:cubicBezTo>
                  <a:cubicBezTo>
                    <a:pt x="9948" y="6286"/>
                    <a:pt x="9814" y="6218"/>
                    <a:pt x="9713" y="6151"/>
                  </a:cubicBezTo>
                  <a:lnTo>
                    <a:pt x="672" y="942"/>
                  </a:lnTo>
                  <a:cubicBezTo>
                    <a:pt x="336" y="740"/>
                    <a:pt x="135" y="505"/>
                    <a:pt x="34" y="236"/>
                  </a:cubicBezTo>
                  <a:cubicBezTo>
                    <a:pt x="0" y="169"/>
                    <a:pt x="0" y="68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9"/>
            <p:cNvSpPr/>
            <p:nvPr/>
          </p:nvSpPr>
          <p:spPr>
            <a:xfrm>
              <a:off x="-17901600" y="13380575"/>
              <a:ext cx="576400" cy="327075"/>
            </a:xfrm>
            <a:custGeom>
              <a:avLst/>
              <a:gdLst/>
              <a:ahLst/>
              <a:cxnLst/>
              <a:rect l="l" t="t" r="r" b="b"/>
              <a:pathLst>
                <a:path w="23056" h="13083" extrusionOk="0">
                  <a:moveTo>
                    <a:pt x="11482" y="0"/>
                  </a:moveTo>
                  <a:cubicBezTo>
                    <a:pt x="10898" y="0"/>
                    <a:pt x="10318" y="126"/>
                    <a:pt x="9881" y="378"/>
                  </a:cubicBezTo>
                  <a:lnTo>
                    <a:pt x="907" y="5621"/>
                  </a:lnTo>
                  <a:cubicBezTo>
                    <a:pt x="0" y="6125"/>
                    <a:pt x="34" y="6966"/>
                    <a:pt x="907" y="7470"/>
                  </a:cubicBezTo>
                  <a:lnTo>
                    <a:pt x="9948" y="12679"/>
                  </a:lnTo>
                  <a:cubicBezTo>
                    <a:pt x="10402" y="12948"/>
                    <a:pt x="10990" y="13082"/>
                    <a:pt x="11574" y="13082"/>
                  </a:cubicBezTo>
                  <a:cubicBezTo>
                    <a:pt x="12158" y="13082"/>
                    <a:pt x="12738" y="12948"/>
                    <a:pt x="13175" y="12679"/>
                  </a:cubicBezTo>
                  <a:lnTo>
                    <a:pt x="22148" y="7470"/>
                  </a:lnTo>
                  <a:cubicBezTo>
                    <a:pt x="23056" y="6966"/>
                    <a:pt x="23022" y="6125"/>
                    <a:pt x="22148" y="5621"/>
                  </a:cubicBezTo>
                  <a:lnTo>
                    <a:pt x="13107" y="378"/>
                  </a:lnTo>
                  <a:cubicBezTo>
                    <a:pt x="12654" y="126"/>
                    <a:pt x="12066" y="0"/>
                    <a:pt x="11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9"/>
            <p:cNvSpPr/>
            <p:nvPr/>
          </p:nvSpPr>
          <p:spPr>
            <a:xfrm>
              <a:off x="-20928075" y="12001975"/>
              <a:ext cx="242025" cy="200850"/>
            </a:xfrm>
            <a:custGeom>
              <a:avLst/>
              <a:gdLst/>
              <a:ahLst/>
              <a:cxnLst/>
              <a:rect l="l" t="t" r="r" b="b"/>
              <a:pathLst>
                <a:path w="9681" h="8034" extrusionOk="0">
                  <a:moveTo>
                    <a:pt x="9680" y="1"/>
                  </a:moveTo>
                  <a:lnTo>
                    <a:pt x="9680" y="1"/>
                  </a:lnTo>
                  <a:cubicBezTo>
                    <a:pt x="9646" y="68"/>
                    <a:pt x="9646" y="169"/>
                    <a:pt x="9613" y="236"/>
                  </a:cubicBezTo>
                  <a:cubicBezTo>
                    <a:pt x="9579" y="337"/>
                    <a:pt x="9546" y="404"/>
                    <a:pt x="9512" y="471"/>
                  </a:cubicBezTo>
                  <a:lnTo>
                    <a:pt x="9478" y="505"/>
                  </a:lnTo>
                  <a:cubicBezTo>
                    <a:pt x="9445" y="572"/>
                    <a:pt x="9378" y="639"/>
                    <a:pt x="9310" y="707"/>
                  </a:cubicBezTo>
                  <a:cubicBezTo>
                    <a:pt x="9243" y="740"/>
                    <a:pt x="9210" y="774"/>
                    <a:pt x="9142" y="807"/>
                  </a:cubicBezTo>
                  <a:cubicBezTo>
                    <a:pt x="9075" y="841"/>
                    <a:pt x="9042" y="875"/>
                    <a:pt x="9008" y="908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9008" y="2824"/>
                  </a:lnTo>
                  <a:cubicBezTo>
                    <a:pt x="9008" y="2790"/>
                    <a:pt x="9008" y="2790"/>
                    <a:pt x="9008" y="2790"/>
                  </a:cubicBezTo>
                  <a:cubicBezTo>
                    <a:pt x="9075" y="2757"/>
                    <a:pt x="9109" y="2723"/>
                    <a:pt x="9142" y="2723"/>
                  </a:cubicBezTo>
                  <a:cubicBezTo>
                    <a:pt x="9176" y="2656"/>
                    <a:pt x="9243" y="2622"/>
                    <a:pt x="9310" y="2589"/>
                  </a:cubicBezTo>
                  <a:cubicBezTo>
                    <a:pt x="9378" y="2522"/>
                    <a:pt x="9411" y="2488"/>
                    <a:pt x="9445" y="2421"/>
                  </a:cubicBezTo>
                  <a:cubicBezTo>
                    <a:pt x="9478" y="2421"/>
                    <a:pt x="9478" y="2421"/>
                    <a:pt x="9478" y="2387"/>
                  </a:cubicBezTo>
                  <a:lnTo>
                    <a:pt x="9512" y="2353"/>
                  </a:lnTo>
                  <a:cubicBezTo>
                    <a:pt x="9512" y="2353"/>
                    <a:pt x="9546" y="2320"/>
                    <a:pt x="9546" y="2286"/>
                  </a:cubicBezTo>
                  <a:cubicBezTo>
                    <a:pt x="9579" y="2253"/>
                    <a:pt x="9579" y="2219"/>
                    <a:pt x="9613" y="2152"/>
                  </a:cubicBezTo>
                  <a:cubicBezTo>
                    <a:pt x="9613" y="2152"/>
                    <a:pt x="9613" y="2118"/>
                    <a:pt x="9613" y="2118"/>
                  </a:cubicBezTo>
                  <a:cubicBezTo>
                    <a:pt x="9613" y="2085"/>
                    <a:pt x="9646" y="2051"/>
                    <a:pt x="9646" y="2051"/>
                  </a:cubicBezTo>
                  <a:cubicBezTo>
                    <a:pt x="9646" y="1984"/>
                    <a:pt x="9646" y="1950"/>
                    <a:pt x="9646" y="1917"/>
                  </a:cubicBezTo>
                  <a:lnTo>
                    <a:pt x="9646" y="1883"/>
                  </a:lnTo>
                  <a:lnTo>
                    <a:pt x="9680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9"/>
            <p:cNvSpPr/>
            <p:nvPr/>
          </p:nvSpPr>
          <p:spPr>
            <a:xfrm>
              <a:off x="-21250700" y="12001150"/>
              <a:ext cx="322650" cy="210925"/>
            </a:xfrm>
            <a:custGeom>
              <a:avLst/>
              <a:gdLst/>
              <a:ahLst/>
              <a:cxnLst/>
              <a:rect l="l" t="t" r="r" b="b"/>
              <a:pathLst>
                <a:path w="12906" h="8437" extrusionOk="0">
                  <a:moveTo>
                    <a:pt x="0" y="0"/>
                  </a:moveTo>
                  <a:lnTo>
                    <a:pt x="0" y="1916"/>
                  </a:lnTo>
                  <a:cubicBezTo>
                    <a:pt x="0" y="2252"/>
                    <a:pt x="202" y="2588"/>
                    <a:pt x="672" y="2823"/>
                  </a:cubicBezTo>
                  <a:lnTo>
                    <a:pt x="9713" y="8066"/>
                  </a:lnTo>
                  <a:cubicBezTo>
                    <a:pt x="9814" y="8134"/>
                    <a:pt x="9915" y="8167"/>
                    <a:pt x="10049" y="8201"/>
                  </a:cubicBezTo>
                  <a:cubicBezTo>
                    <a:pt x="10049" y="8234"/>
                    <a:pt x="10049" y="8234"/>
                    <a:pt x="10049" y="8234"/>
                  </a:cubicBezTo>
                  <a:lnTo>
                    <a:pt x="10116" y="8234"/>
                  </a:lnTo>
                  <a:cubicBezTo>
                    <a:pt x="10184" y="8268"/>
                    <a:pt x="10251" y="8302"/>
                    <a:pt x="10318" y="8302"/>
                  </a:cubicBezTo>
                  <a:cubicBezTo>
                    <a:pt x="10352" y="8302"/>
                    <a:pt x="10385" y="8335"/>
                    <a:pt x="10419" y="8335"/>
                  </a:cubicBezTo>
                  <a:lnTo>
                    <a:pt x="10486" y="8335"/>
                  </a:lnTo>
                  <a:cubicBezTo>
                    <a:pt x="10520" y="8369"/>
                    <a:pt x="10520" y="8369"/>
                    <a:pt x="10553" y="8369"/>
                  </a:cubicBezTo>
                  <a:cubicBezTo>
                    <a:pt x="10620" y="8369"/>
                    <a:pt x="10721" y="8402"/>
                    <a:pt x="10788" y="8402"/>
                  </a:cubicBezTo>
                  <a:lnTo>
                    <a:pt x="10923" y="8402"/>
                  </a:lnTo>
                  <a:cubicBezTo>
                    <a:pt x="10957" y="8402"/>
                    <a:pt x="10957" y="8436"/>
                    <a:pt x="10990" y="8436"/>
                  </a:cubicBezTo>
                  <a:lnTo>
                    <a:pt x="11461" y="8436"/>
                  </a:lnTo>
                  <a:cubicBezTo>
                    <a:pt x="11528" y="8436"/>
                    <a:pt x="11629" y="8436"/>
                    <a:pt x="11696" y="8402"/>
                  </a:cubicBezTo>
                  <a:lnTo>
                    <a:pt x="11797" y="8402"/>
                  </a:lnTo>
                  <a:cubicBezTo>
                    <a:pt x="11864" y="8402"/>
                    <a:pt x="11931" y="8402"/>
                    <a:pt x="11998" y="8369"/>
                  </a:cubicBezTo>
                  <a:lnTo>
                    <a:pt x="12066" y="8369"/>
                  </a:lnTo>
                  <a:cubicBezTo>
                    <a:pt x="12133" y="8335"/>
                    <a:pt x="12234" y="8335"/>
                    <a:pt x="12301" y="8302"/>
                  </a:cubicBezTo>
                  <a:cubicBezTo>
                    <a:pt x="12334" y="8302"/>
                    <a:pt x="12368" y="8268"/>
                    <a:pt x="12402" y="8268"/>
                  </a:cubicBezTo>
                  <a:cubicBezTo>
                    <a:pt x="12435" y="8268"/>
                    <a:pt x="12435" y="8268"/>
                    <a:pt x="12469" y="8234"/>
                  </a:cubicBezTo>
                  <a:cubicBezTo>
                    <a:pt x="12637" y="8201"/>
                    <a:pt x="12771" y="8134"/>
                    <a:pt x="12906" y="8066"/>
                  </a:cubicBezTo>
                  <a:lnTo>
                    <a:pt x="12906" y="6151"/>
                  </a:lnTo>
                  <a:cubicBezTo>
                    <a:pt x="12771" y="6251"/>
                    <a:pt x="12637" y="6319"/>
                    <a:pt x="12469" y="6386"/>
                  </a:cubicBezTo>
                  <a:cubicBezTo>
                    <a:pt x="12435" y="6386"/>
                    <a:pt x="12368" y="6420"/>
                    <a:pt x="12301" y="6420"/>
                  </a:cubicBezTo>
                  <a:cubicBezTo>
                    <a:pt x="12234" y="6453"/>
                    <a:pt x="12166" y="6453"/>
                    <a:pt x="12066" y="6487"/>
                  </a:cubicBezTo>
                  <a:cubicBezTo>
                    <a:pt x="11998" y="6487"/>
                    <a:pt x="11898" y="6520"/>
                    <a:pt x="11797" y="6520"/>
                  </a:cubicBezTo>
                  <a:lnTo>
                    <a:pt x="11730" y="6520"/>
                  </a:lnTo>
                  <a:cubicBezTo>
                    <a:pt x="11595" y="6554"/>
                    <a:pt x="11494" y="6554"/>
                    <a:pt x="11360" y="6554"/>
                  </a:cubicBezTo>
                  <a:lnTo>
                    <a:pt x="11293" y="6554"/>
                  </a:lnTo>
                  <a:cubicBezTo>
                    <a:pt x="11158" y="6554"/>
                    <a:pt x="11057" y="6554"/>
                    <a:pt x="10923" y="6520"/>
                  </a:cubicBezTo>
                  <a:lnTo>
                    <a:pt x="10856" y="6520"/>
                  </a:lnTo>
                  <a:cubicBezTo>
                    <a:pt x="10755" y="6520"/>
                    <a:pt x="10620" y="6487"/>
                    <a:pt x="10486" y="6453"/>
                  </a:cubicBezTo>
                  <a:lnTo>
                    <a:pt x="10419" y="6453"/>
                  </a:lnTo>
                  <a:cubicBezTo>
                    <a:pt x="10318" y="6420"/>
                    <a:pt x="10217" y="6386"/>
                    <a:pt x="10116" y="6352"/>
                  </a:cubicBezTo>
                  <a:lnTo>
                    <a:pt x="10049" y="6352"/>
                  </a:lnTo>
                  <a:cubicBezTo>
                    <a:pt x="9948" y="6285"/>
                    <a:pt x="9814" y="6218"/>
                    <a:pt x="9713" y="6184"/>
                  </a:cubicBezTo>
                  <a:lnTo>
                    <a:pt x="672" y="941"/>
                  </a:lnTo>
                  <a:cubicBezTo>
                    <a:pt x="336" y="740"/>
                    <a:pt x="135" y="504"/>
                    <a:pt x="34" y="269"/>
                  </a:cubicBezTo>
                  <a:cubicBezTo>
                    <a:pt x="0" y="168"/>
                    <a:pt x="0" y="101"/>
                    <a:pt x="0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9"/>
            <p:cNvSpPr/>
            <p:nvPr/>
          </p:nvSpPr>
          <p:spPr>
            <a:xfrm>
              <a:off x="-21256600" y="11838150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78" y="0"/>
                  </a:moveTo>
                  <a:cubicBezTo>
                    <a:pt x="10898" y="0"/>
                    <a:pt x="10319" y="135"/>
                    <a:pt x="9882" y="403"/>
                  </a:cubicBezTo>
                  <a:lnTo>
                    <a:pt x="875" y="5613"/>
                  </a:lnTo>
                  <a:cubicBezTo>
                    <a:pt x="1" y="6117"/>
                    <a:pt x="1" y="6957"/>
                    <a:pt x="908" y="7461"/>
                  </a:cubicBezTo>
                  <a:lnTo>
                    <a:pt x="9949" y="12704"/>
                  </a:lnTo>
                  <a:cubicBezTo>
                    <a:pt x="10386" y="12956"/>
                    <a:pt x="10966" y="13082"/>
                    <a:pt x="11545" y="13082"/>
                  </a:cubicBezTo>
                  <a:cubicBezTo>
                    <a:pt x="12125" y="13082"/>
                    <a:pt x="12705" y="12956"/>
                    <a:pt x="13142" y="12704"/>
                  </a:cubicBezTo>
                  <a:lnTo>
                    <a:pt x="22149" y="7461"/>
                  </a:lnTo>
                  <a:cubicBezTo>
                    <a:pt x="23023" y="6957"/>
                    <a:pt x="23023" y="6117"/>
                    <a:pt x="22149" y="5613"/>
                  </a:cubicBezTo>
                  <a:lnTo>
                    <a:pt x="13075" y="403"/>
                  </a:lnTo>
                  <a:cubicBezTo>
                    <a:pt x="12638" y="135"/>
                    <a:pt x="12058" y="0"/>
                    <a:pt x="11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9"/>
            <p:cNvSpPr/>
            <p:nvPr/>
          </p:nvSpPr>
          <p:spPr>
            <a:xfrm>
              <a:off x="-20598700" y="12203625"/>
              <a:ext cx="242000" cy="200850"/>
            </a:xfrm>
            <a:custGeom>
              <a:avLst/>
              <a:gdLst/>
              <a:ahLst/>
              <a:cxnLst/>
              <a:rect l="l" t="t" r="r" b="b"/>
              <a:pathLst>
                <a:path w="9680" h="8034" extrusionOk="0">
                  <a:moveTo>
                    <a:pt x="9680" y="1"/>
                  </a:moveTo>
                  <a:cubicBezTo>
                    <a:pt x="9680" y="68"/>
                    <a:pt x="9646" y="169"/>
                    <a:pt x="9646" y="236"/>
                  </a:cubicBezTo>
                  <a:lnTo>
                    <a:pt x="9612" y="236"/>
                  </a:lnTo>
                  <a:cubicBezTo>
                    <a:pt x="9612" y="337"/>
                    <a:pt x="9545" y="404"/>
                    <a:pt x="9512" y="471"/>
                  </a:cubicBezTo>
                  <a:lnTo>
                    <a:pt x="9478" y="505"/>
                  </a:lnTo>
                  <a:cubicBezTo>
                    <a:pt x="9444" y="572"/>
                    <a:pt x="9377" y="640"/>
                    <a:pt x="9310" y="707"/>
                  </a:cubicBezTo>
                  <a:cubicBezTo>
                    <a:pt x="9276" y="740"/>
                    <a:pt x="9209" y="774"/>
                    <a:pt x="9142" y="808"/>
                  </a:cubicBezTo>
                  <a:cubicBezTo>
                    <a:pt x="9108" y="841"/>
                    <a:pt x="9041" y="875"/>
                    <a:pt x="9008" y="908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9008" y="2790"/>
                  </a:lnTo>
                  <a:lnTo>
                    <a:pt x="9041" y="2790"/>
                  </a:lnTo>
                  <a:cubicBezTo>
                    <a:pt x="9075" y="2757"/>
                    <a:pt x="9108" y="2723"/>
                    <a:pt x="9142" y="2690"/>
                  </a:cubicBezTo>
                  <a:cubicBezTo>
                    <a:pt x="9209" y="2656"/>
                    <a:pt x="9243" y="2622"/>
                    <a:pt x="9310" y="2589"/>
                  </a:cubicBezTo>
                  <a:cubicBezTo>
                    <a:pt x="9377" y="2522"/>
                    <a:pt x="9411" y="2488"/>
                    <a:pt x="9478" y="2421"/>
                  </a:cubicBezTo>
                  <a:cubicBezTo>
                    <a:pt x="9478" y="2421"/>
                    <a:pt x="9478" y="2387"/>
                    <a:pt x="9478" y="2387"/>
                  </a:cubicBezTo>
                  <a:lnTo>
                    <a:pt x="9512" y="2354"/>
                  </a:lnTo>
                  <a:cubicBezTo>
                    <a:pt x="9512" y="2320"/>
                    <a:pt x="9545" y="2320"/>
                    <a:pt x="9545" y="2286"/>
                  </a:cubicBezTo>
                  <a:cubicBezTo>
                    <a:pt x="9579" y="2253"/>
                    <a:pt x="9612" y="2219"/>
                    <a:pt x="9612" y="2152"/>
                  </a:cubicBezTo>
                  <a:cubicBezTo>
                    <a:pt x="9612" y="2118"/>
                    <a:pt x="9612" y="2118"/>
                    <a:pt x="9612" y="2118"/>
                  </a:cubicBezTo>
                  <a:cubicBezTo>
                    <a:pt x="9646" y="2085"/>
                    <a:pt x="9646" y="2051"/>
                    <a:pt x="9646" y="2017"/>
                  </a:cubicBezTo>
                  <a:cubicBezTo>
                    <a:pt x="9646" y="1984"/>
                    <a:pt x="9680" y="1950"/>
                    <a:pt x="9680" y="1917"/>
                  </a:cubicBezTo>
                  <a:lnTo>
                    <a:pt x="9680" y="1883"/>
                  </a:lnTo>
                  <a:lnTo>
                    <a:pt x="9680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9"/>
            <p:cNvSpPr/>
            <p:nvPr/>
          </p:nvSpPr>
          <p:spPr>
            <a:xfrm>
              <a:off x="-20921350" y="12202800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1" y="0"/>
                  </a:moveTo>
                  <a:lnTo>
                    <a:pt x="1" y="1916"/>
                  </a:lnTo>
                  <a:cubicBezTo>
                    <a:pt x="1" y="2252"/>
                    <a:pt x="236" y="2588"/>
                    <a:pt x="673" y="2823"/>
                  </a:cubicBezTo>
                  <a:lnTo>
                    <a:pt x="9714" y="8066"/>
                  </a:lnTo>
                  <a:cubicBezTo>
                    <a:pt x="9814" y="8134"/>
                    <a:pt x="9949" y="8167"/>
                    <a:pt x="10050" y="8234"/>
                  </a:cubicBezTo>
                  <a:lnTo>
                    <a:pt x="10117" y="8234"/>
                  </a:lnTo>
                  <a:cubicBezTo>
                    <a:pt x="10184" y="8268"/>
                    <a:pt x="10251" y="8302"/>
                    <a:pt x="10319" y="8302"/>
                  </a:cubicBezTo>
                  <a:cubicBezTo>
                    <a:pt x="10352" y="8302"/>
                    <a:pt x="10386" y="8335"/>
                    <a:pt x="10453" y="8335"/>
                  </a:cubicBezTo>
                  <a:cubicBezTo>
                    <a:pt x="10453" y="8335"/>
                    <a:pt x="10487" y="8335"/>
                    <a:pt x="10520" y="8369"/>
                  </a:cubicBezTo>
                  <a:lnTo>
                    <a:pt x="10554" y="8369"/>
                  </a:lnTo>
                  <a:cubicBezTo>
                    <a:pt x="10621" y="8369"/>
                    <a:pt x="10722" y="8403"/>
                    <a:pt x="10789" y="8403"/>
                  </a:cubicBezTo>
                  <a:lnTo>
                    <a:pt x="10856" y="8403"/>
                  </a:lnTo>
                  <a:cubicBezTo>
                    <a:pt x="10890" y="8403"/>
                    <a:pt x="10923" y="8403"/>
                    <a:pt x="10923" y="8436"/>
                  </a:cubicBezTo>
                  <a:lnTo>
                    <a:pt x="11730" y="8436"/>
                  </a:lnTo>
                  <a:cubicBezTo>
                    <a:pt x="11764" y="8403"/>
                    <a:pt x="11764" y="8403"/>
                    <a:pt x="11797" y="8403"/>
                  </a:cubicBezTo>
                  <a:cubicBezTo>
                    <a:pt x="11865" y="8403"/>
                    <a:pt x="11932" y="8403"/>
                    <a:pt x="11999" y="8369"/>
                  </a:cubicBezTo>
                  <a:lnTo>
                    <a:pt x="12066" y="8369"/>
                  </a:lnTo>
                  <a:cubicBezTo>
                    <a:pt x="12167" y="8335"/>
                    <a:pt x="12234" y="8335"/>
                    <a:pt x="12301" y="8302"/>
                  </a:cubicBezTo>
                  <a:cubicBezTo>
                    <a:pt x="12335" y="8302"/>
                    <a:pt x="12402" y="8302"/>
                    <a:pt x="12436" y="8268"/>
                  </a:cubicBezTo>
                  <a:lnTo>
                    <a:pt x="12469" y="8268"/>
                  </a:lnTo>
                  <a:cubicBezTo>
                    <a:pt x="12638" y="8201"/>
                    <a:pt x="12772" y="8134"/>
                    <a:pt x="12906" y="8066"/>
                  </a:cubicBezTo>
                  <a:lnTo>
                    <a:pt x="12940" y="6184"/>
                  </a:lnTo>
                  <a:lnTo>
                    <a:pt x="12940" y="6184"/>
                  </a:lnTo>
                  <a:cubicBezTo>
                    <a:pt x="12806" y="6252"/>
                    <a:pt x="12638" y="6319"/>
                    <a:pt x="12469" y="6386"/>
                  </a:cubicBezTo>
                  <a:cubicBezTo>
                    <a:pt x="12436" y="6386"/>
                    <a:pt x="12369" y="6420"/>
                    <a:pt x="12301" y="6420"/>
                  </a:cubicBezTo>
                  <a:cubicBezTo>
                    <a:pt x="12234" y="6453"/>
                    <a:pt x="12167" y="6453"/>
                    <a:pt x="12100" y="6487"/>
                  </a:cubicBezTo>
                  <a:cubicBezTo>
                    <a:pt x="11999" y="6487"/>
                    <a:pt x="11898" y="6520"/>
                    <a:pt x="11797" y="6520"/>
                  </a:cubicBezTo>
                  <a:lnTo>
                    <a:pt x="11764" y="6520"/>
                  </a:lnTo>
                  <a:cubicBezTo>
                    <a:pt x="11629" y="6554"/>
                    <a:pt x="11495" y="6554"/>
                    <a:pt x="11360" y="6554"/>
                  </a:cubicBezTo>
                  <a:lnTo>
                    <a:pt x="11293" y="6554"/>
                  </a:lnTo>
                  <a:cubicBezTo>
                    <a:pt x="11192" y="6554"/>
                    <a:pt x="11058" y="6554"/>
                    <a:pt x="10923" y="6520"/>
                  </a:cubicBezTo>
                  <a:lnTo>
                    <a:pt x="10890" y="6520"/>
                  </a:lnTo>
                  <a:cubicBezTo>
                    <a:pt x="10755" y="6520"/>
                    <a:pt x="10621" y="6487"/>
                    <a:pt x="10520" y="6453"/>
                  </a:cubicBezTo>
                  <a:lnTo>
                    <a:pt x="10453" y="6453"/>
                  </a:lnTo>
                  <a:cubicBezTo>
                    <a:pt x="10319" y="6420"/>
                    <a:pt x="10218" y="6386"/>
                    <a:pt x="10117" y="6352"/>
                  </a:cubicBezTo>
                  <a:cubicBezTo>
                    <a:pt x="10117" y="6352"/>
                    <a:pt x="10083" y="6352"/>
                    <a:pt x="10083" y="6319"/>
                  </a:cubicBezTo>
                  <a:cubicBezTo>
                    <a:pt x="9949" y="6285"/>
                    <a:pt x="9848" y="6218"/>
                    <a:pt x="9714" y="6184"/>
                  </a:cubicBezTo>
                  <a:lnTo>
                    <a:pt x="673" y="941"/>
                  </a:lnTo>
                  <a:cubicBezTo>
                    <a:pt x="337" y="740"/>
                    <a:pt x="135" y="504"/>
                    <a:pt x="34" y="269"/>
                  </a:cubicBezTo>
                  <a:cubicBezTo>
                    <a:pt x="1" y="168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9"/>
            <p:cNvSpPr/>
            <p:nvPr/>
          </p:nvSpPr>
          <p:spPr>
            <a:xfrm>
              <a:off x="-20927225" y="12039800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95" y="0"/>
                  </a:moveTo>
                  <a:cubicBezTo>
                    <a:pt x="10915" y="0"/>
                    <a:pt x="10335" y="135"/>
                    <a:pt x="9881" y="404"/>
                  </a:cubicBezTo>
                  <a:lnTo>
                    <a:pt x="908" y="5613"/>
                  </a:lnTo>
                  <a:cubicBezTo>
                    <a:pt x="0" y="6117"/>
                    <a:pt x="34" y="6957"/>
                    <a:pt x="908" y="7461"/>
                  </a:cubicBezTo>
                  <a:lnTo>
                    <a:pt x="9949" y="12704"/>
                  </a:lnTo>
                  <a:cubicBezTo>
                    <a:pt x="10402" y="12956"/>
                    <a:pt x="10990" y="13082"/>
                    <a:pt x="11574" y="13082"/>
                  </a:cubicBezTo>
                  <a:cubicBezTo>
                    <a:pt x="12158" y="13082"/>
                    <a:pt x="12738" y="12956"/>
                    <a:pt x="13175" y="12704"/>
                  </a:cubicBezTo>
                  <a:lnTo>
                    <a:pt x="22149" y="7461"/>
                  </a:lnTo>
                  <a:cubicBezTo>
                    <a:pt x="23022" y="6957"/>
                    <a:pt x="23022" y="6117"/>
                    <a:pt x="22149" y="5613"/>
                  </a:cubicBezTo>
                  <a:lnTo>
                    <a:pt x="13108" y="404"/>
                  </a:lnTo>
                  <a:cubicBezTo>
                    <a:pt x="12654" y="135"/>
                    <a:pt x="12074" y="0"/>
                    <a:pt x="11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9"/>
            <p:cNvSpPr/>
            <p:nvPr/>
          </p:nvSpPr>
          <p:spPr>
            <a:xfrm>
              <a:off x="-20264300" y="12390175"/>
              <a:ext cx="242000" cy="201675"/>
            </a:xfrm>
            <a:custGeom>
              <a:avLst/>
              <a:gdLst/>
              <a:ahLst/>
              <a:cxnLst/>
              <a:rect l="l" t="t" r="r" b="b"/>
              <a:pathLst>
                <a:path w="9680" h="8067" extrusionOk="0">
                  <a:moveTo>
                    <a:pt x="9680" y="0"/>
                  </a:moveTo>
                  <a:cubicBezTo>
                    <a:pt x="9680" y="101"/>
                    <a:pt x="9646" y="168"/>
                    <a:pt x="9646" y="269"/>
                  </a:cubicBezTo>
                  <a:lnTo>
                    <a:pt x="9613" y="269"/>
                  </a:lnTo>
                  <a:cubicBezTo>
                    <a:pt x="9613" y="336"/>
                    <a:pt x="9545" y="437"/>
                    <a:pt x="9512" y="504"/>
                  </a:cubicBezTo>
                  <a:lnTo>
                    <a:pt x="9478" y="538"/>
                  </a:lnTo>
                  <a:cubicBezTo>
                    <a:pt x="9445" y="605"/>
                    <a:pt x="9377" y="672"/>
                    <a:pt x="9310" y="739"/>
                  </a:cubicBezTo>
                  <a:cubicBezTo>
                    <a:pt x="9277" y="773"/>
                    <a:pt x="9209" y="807"/>
                    <a:pt x="9142" y="840"/>
                  </a:cubicBezTo>
                  <a:cubicBezTo>
                    <a:pt x="9109" y="874"/>
                    <a:pt x="9075" y="908"/>
                    <a:pt x="9008" y="941"/>
                  </a:cubicBezTo>
                  <a:lnTo>
                    <a:pt x="1" y="6184"/>
                  </a:lnTo>
                  <a:lnTo>
                    <a:pt x="1" y="8066"/>
                  </a:lnTo>
                  <a:lnTo>
                    <a:pt x="9008" y="2823"/>
                  </a:lnTo>
                  <a:lnTo>
                    <a:pt x="9041" y="2823"/>
                  </a:lnTo>
                  <a:cubicBezTo>
                    <a:pt x="9075" y="2790"/>
                    <a:pt x="9109" y="2756"/>
                    <a:pt x="9142" y="2722"/>
                  </a:cubicBezTo>
                  <a:cubicBezTo>
                    <a:pt x="9209" y="2689"/>
                    <a:pt x="9243" y="2655"/>
                    <a:pt x="9310" y="2622"/>
                  </a:cubicBezTo>
                  <a:cubicBezTo>
                    <a:pt x="9310" y="2622"/>
                    <a:pt x="9310" y="2622"/>
                    <a:pt x="9310" y="2588"/>
                  </a:cubicBezTo>
                  <a:cubicBezTo>
                    <a:pt x="9377" y="2554"/>
                    <a:pt x="9411" y="2487"/>
                    <a:pt x="9478" y="2454"/>
                  </a:cubicBezTo>
                  <a:cubicBezTo>
                    <a:pt x="9478" y="2454"/>
                    <a:pt x="9478" y="2420"/>
                    <a:pt x="9478" y="2420"/>
                  </a:cubicBezTo>
                  <a:lnTo>
                    <a:pt x="9512" y="2386"/>
                  </a:lnTo>
                  <a:cubicBezTo>
                    <a:pt x="9512" y="2353"/>
                    <a:pt x="9545" y="2353"/>
                    <a:pt x="9545" y="2319"/>
                  </a:cubicBezTo>
                  <a:cubicBezTo>
                    <a:pt x="9579" y="2285"/>
                    <a:pt x="9613" y="2218"/>
                    <a:pt x="9613" y="2185"/>
                  </a:cubicBezTo>
                  <a:cubicBezTo>
                    <a:pt x="9613" y="2185"/>
                    <a:pt x="9613" y="2185"/>
                    <a:pt x="9613" y="2151"/>
                  </a:cubicBezTo>
                  <a:cubicBezTo>
                    <a:pt x="9646" y="2117"/>
                    <a:pt x="9646" y="2084"/>
                    <a:pt x="9646" y="2050"/>
                  </a:cubicBezTo>
                  <a:cubicBezTo>
                    <a:pt x="9646" y="2017"/>
                    <a:pt x="9680" y="1983"/>
                    <a:pt x="9680" y="1916"/>
                  </a:cubicBezTo>
                  <a:lnTo>
                    <a:pt x="9680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9"/>
            <p:cNvSpPr/>
            <p:nvPr/>
          </p:nvSpPr>
          <p:spPr>
            <a:xfrm>
              <a:off x="-20586950" y="12390175"/>
              <a:ext cx="323525" cy="210900"/>
            </a:xfrm>
            <a:custGeom>
              <a:avLst/>
              <a:gdLst/>
              <a:ahLst/>
              <a:cxnLst/>
              <a:rect l="l" t="t" r="r" b="b"/>
              <a:pathLst>
                <a:path w="12941" h="8436" extrusionOk="0">
                  <a:moveTo>
                    <a:pt x="1" y="0"/>
                  </a:moveTo>
                  <a:lnTo>
                    <a:pt x="1" y="1882"/>
                  </a:lnTo>
                  <a:cubicBezTo>
                    <a:pt x="1" y="2218"/>
                    <a:pt x="203" y="2554"/>
                    <a:pt x="673" y="2823"/>
                  </a:cubicBezTo>
                  <a:lnTo>
                    <a:pt x="9714" y="8033"/>
                  </a:lnTo>
                  <a:cubicBezTo>
                    <a:pt x="9815" y="8100"/>
                    <a:pt x="9915" y="8167"/>
                    <a:pt x="10050" y="8201"/>
                  </a:cubicBezTo>
                  <a:cubicBezTo>
                    <a:pt x="10083" y="8201"/>
                    <a:pt x="10083" y="8234"/>
                    <a:pt x="10117" y="8234"/>
                  </a:cubicBezTo>
                  <a:cubicBezTo>
                    <a:pt x="10184" y="8234"/>
                    <a:pt x="10252" y="8268"/>
                    <a:pt x="10319" y="8301"/>
                  </a:cubicBezTo>
                  <a:cubicBezTo>
                    <a:pt x="10352" y="8301"/>
                    <a:pt x="10386" y="8301"/>
                    <a:pt x="10420" y="8335"/>
                  </a:cubicBezTo>
                  <a:lnTo>
                    <a:pt x="10554" y="8335"/>
                  </a:lnTo>
                  <a:cubicBezTo>
                    <a:pt x="10621" y="8369"/>
                    <a:pt x="10722" y="8369"/>
                    <a:pt x="10789" y="8402"/>
                  </a:cubicBezTo>
                  <a:lnTo>
                    <a:pt x="10991" y="8402"/>
                  </a:lnTo>
                  <a:cubicBezTo>
                    <a:pt x="11092" y="8402"/>
                    <a:pt x="11159" y="8402"/>
                    <a:pt x="11226" y="8436"/>
                  </a:cubicBezTo>
                  <a:lnTo>
                    <a:pt x="11461" y="8436"/>
                  </a:lnTo>
                  <a:cubicBezTo>
                    <a:pt x="11529" y="8402"/>
                    <a:pt x="11629" y="8402"/>
                    <a:pt x="11697" y="8402"/>
                  </a:cubicBezTo>
                  <a:lnTo>
                    <a:pt x="11798" y="8402"/>
                  </a:lnTo>
                  <a:cubicBezTo>
                    <a:pt x="11865" y="8369"/>
                    <a:pt x="11932" y="8369"/>
                    <a:pt x="11999" y="8369"/>
                  </a:cubicBezTo>
                  <a:cubicBezTo>
                    <a:pt x="12033" y="8369"/>
                    <a:pt x="12066" y="8335"/>
                    <a:pt x="12066" y="8335"/>
                  </a:cubicBezTo>
                  <a:cubicBezTo>
                    <a:pt x="12167" y="8335"/>
                    <a:pt x="12234" y="8301"/>
                    <a:pt x="12302" y="8301"/>
                  </a:cubicBezTo>
                  <a:cubicBezTo>
                    <a:pt x="12335" y="8268"/>
                    <a:pt x="12402" y="8268"/>
                    <a:pt x="12436" y="8268"/>
                  </a:cubicBezTo>
                  <a:cubicBezTo>
                    <a:pt x="12436" y="8268"/>
                    <a:pt x="12470" y="8234"/>
                    <a:pt x="12470" y="8234"/>
                  </a:cubicBezTo>
                  <a:cubicBezTo>
                    <a:pt x="12638" y="8167"/>
                    <a:pt x="12772" y="8133"/>
                    <a:pt x="12907" y="8033"/>
                  </a:cubicBezTo>
                  <a:lnTo>
                    <a:pt x="12940" y="6150"/>
                  </a:lnTo>
                  <a:lnTo>
                    <a:pt x="12940" y="6150"/>
                  </a:lnTo>
                  <a:cubicBezTo>
                    <a:pt x="12806" y="6251"/>
                    <a:pt x="12638" y="6319"/>
                    <a:pt x="12470" y="6352"/>
                  </a:cubicBezTo>
                  <a:cubicBezTo>
                    <a:pt x="12436" y="6386"/>
                    <a:pt x="12369" y="6386"/>
                    <a:pt x="12302" y="6419"/>
                  </a:cubicBezTo>
                  <a:cubicBezTo>
                    <a:pt x="12234" y="6419"/>
                    <a:pt x="12167" y="6453"/>
                    <a:pt x="12100" y="6453"/>
                  </a:cubicBezTo>
                  <a:cubicBezTo>
                    <a:pt x="11999" y="6487"/>
                    <a:pt x="11898" y="6520"/>
                    <a:pt x="11798" y="6520"/>
                  </a:cubicBezTo>
                  <a:lnTo>
                    <a:pt x="11730" y="6520"/>
                  </a:lnTo>
                  <a:cubicBezTo>
                    <a:pt x="11629" y="6520"/>
                    <a:pt x="11495" y="6554"/>
                    <a:pt x="11361" y="6554"/>
                  </a:cubicBezTo>
                  <a:lnTo>
                    <a:pt x="11293" y="6554"/>
                  </a:lnTo>
                  <a:cubicBezTo>
                    <a:pt x="11193" y="6554"/>
                    <a:pt x="11058" y="6520"/>
                    <a:pt x="10924" y="6520"/>
                  </a:cubicBezTo>
                  <a:lnTo>
                    <a:pt x="10856" y="6520"/>
                  </a:lnTo>
                  <a:cubicBezTo>
                    <a:pt x="10756" y="6487"/>
                    <a:pt x="10621" y="6487"/>
                    <a:pt x="10520" y="6453"/>
                  </a:cubicBezTo>
                  <a:cubicBezTo>
                    <a:pt x="10487" y="6453"/>
                    <a:pt x="10453" y="6419"/>
                    <a:pt x="10453" y="6419"/>
                  </a:cubicBezTo>
                  <a:cubicBezTo>
                    <a:pt x="10319" y="6419"/>
                    <a:pt x="10218" y="6386"/>
                    <a:pt x="10117" y="6319"/>
                  </a:cubicBezTo>
                  <a:lnTo>
                    <a:pt x="10083" y="6319"/>
                  </a:lnTo>
                  <a:cubicBezTo>
                    <a:pt x="9949" y="6285"/>
                    <a:pt x="9815" y="6218"/>
                    <a:pt x="9714" y="6150"/>
                  </a:cubicBezTo>
                  <a:lnTo>
                    <a:pt x="673" y="941"/>
                  </a:lnTo>
                  <a:cubicBezTo>
                    <a:pt x="337" y="739"/>
                    <a:pt x="135" y="504"/>
                    <a:pt x="35" y="235"/>
                  </a:cubicBezTo>
                  <a:cubicBezTo>
                    <a:pt x="1" y="168"/>
                    <a:pt x="1" y="67"/>
                    <a:pt x="1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9"/>
            <p:cNvSpPr/>
            <p:nvPr/>
          </p:nvSpPr>
          <p:spPr>
            <a:xfrm>
              <a:off x="-20592825" y="12226950"/>
              <a:ext cx="576425" cy="327075"/>
            </a:xfrm>
            <a:custGeom>
              <a:avLst/>
              <a:gdLst/>
              <a:ahLst/>
              <a:cxnLst/>
              <a:rect l="l" t="t" r="r" b="b"/>
              <a:pathLst>
                <a:path w="23057" h="13083" extrusionOk="0">
                  <a:moveTo>
                    <a:pt x="11482" y="1"/>
                  </a:moveTo>
                  <a:cubicBezTo>
                    <a:pt x="10898" y="1"/>
                    <a:pt x="10318" y="127"/>
                    <a:pt x="9882" y="379"/>
                  </a:cubicBezTo>
                  <a:lnTo>
                    <a:pt x="908" y="5622"/>
                  </a:lnTo>
                  <a:cubicBezTo>
                    <a:pt x="1" y="6126"/>
                    <a:pt x="34" y="6966"/>
                    <a:pt x="908" y="7470"/>
                  </a:cubicBezTo>
                  <a:lnTo>
                    <a:pt x="9949" y="12679"/>
                  </a:lnTo>
                  <a:cubicBezTo>
                    <a:pt x="10403" y="12948"/>
                    <a:pt x="10991" y="13083"/>
                    <a:pt x="11575" y="13083"/>
                  </a:cubicBezTo>
                  <a:cubicBezTo>
                    <a:pt x="12159" y="13083"/>
                    <a:pt x="12738" y="12948"/>
                    <a:pt x="13175" y="12679"/>
                  </a:cubicBezTo>
                  <a:lnTo>
                    <a:pt x="22149" y="7470"/>
                  </a:lnTo>
                  <a:cubicBezTo>
                    <a:pt x="23056" y="6966"/>
                    <a:pt x="23023" y="6126"/>
                    <a:pt x="22149" y="5622"/>
                  </a:cubicBezTo>
                  <a:lnTo>
                    <a:pt x="13108" y="379"/>
                  </a:lnTo>
                  <a:cubicBezTo>
                    <a:pt x="12654" y="127"/>
                    <a:pt x="12066" y="1"/>
                    <a:pt x="114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9"/>
            <p:cNvSpPr/>
            <p:nvPr/>
          </p:nvSpPr>
          <p:spPr>
            <a:xfrm>
              <a:off x="-19930725" y="12577525"/>
              <a:ext cx="241150" cy="200850"/>
            </a:xfrm>
            <a:custGeom>
              <a:avLst/>
              <a:gdLst/>
              <a:ahLst/>
              <a:cxnLst/>
              <a:rect l="l" t="t" r="r" b="b"/>
              <a:pathLst>
                <a:path w="9646" h="8034" extrusionOk="0">
                  <a:moveTo>
                    <a:pt x="9646" y="1"/>
                  </a:moveTo>
                  <a:cubicBezTo>
                    <a:pt x="9646" y="102"/>
                    <a:pt x="9646" y="169"/>
                    <a:pt x="9612" y="236"/>
                  </a:cubicBezTo>
                  <a:cubicBezTo>
                    <a:pt x="9612" y="236"/>
                    <a:pt x="9612" y="270"/>
                    <a:pt x="9612" y="270"/>
                  </a:cubicBezTo>
                  <a:cubicBezTo>
                    <a:pt x="9579" y="337"/>
                    <a:pt x="9545" y="404"/>
                    <a:pt x="9478" y="471"/>
                  </a:cubicBezTo>
                  <a:lnTo>
                    <a:pt x="9478" y="505"/>
                  </a:lnTo>
                  <a:cubicBezTo>
                    <a:pt x="9411" y="572"/>
                    <a:pt x="9343" y="639"/>
                    <a:pt x="9276" y="707"/>
                  </a:cubicBezTo>
                  <a:cubicBezTo>
                    <a:pt x="9243" y="740"/>
                    <a:pt x="9175" y="807"/>
                    <a:pt x="9108" y="841"/>
                  </a:cubicBezTo>
                  <a:cubicBezTo>
                    <a:pt x="9075" y="875"/>
                    <a:pt x="9041" y="908"/>
                    <a:pt x="8974" y="942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8974" y="2824"/>
                  </a:lnTo>
                  <a:cubicBezTo>
                    <a:pt x="8974" y="2824"/>
                    <a:pt x="9007" y="2824"/>
                    <a:pt x="9007" y="2790"/>
                  </a:cubicBezTo>
                  <a:cubicBezTo>
                    <a:pt x="9041" y="2790"/>
                    <a:pt x="9075" y="2757"/>
                    <a:pt x="9108" y="2723"/>
                  </a:cubicBezTo>
                  <a:cubicBezTo>
                    <a:pt x="9175" y="2690"/>
                    <a:pt x="9243" y="2656"/>
                    <a:pt x="9276" y="2589"/>
                  </a:cubicBezTo>
                  <a:lnTo>
                    <a:pt x="9310" y="2589"/>
                  </a:lnTo>
                  <a:cubicBezTo>
                    <a:pt x="9343" y="2555"/>
                    <a:pt x="9411" y="2488"/>
                    <a:pt x="9444" y="2454"/>
                  </a:cubicBezTo>
                  <a:cubicBezTo>
                    <a:pt x="9444" y="2421"/>
                    <a:pt x="9444" y="2421"/>
                    <a:pt x="9478" y="2421"/>
                  </a:cubicBezTo>
                  <a:lnTo>
                    <a:pt x="9478" y="2353"/>
                  </a:lnTo>
                  <a:cubicBezTo>
                    <a:pt x="9511" y="2353"/>
                    <a:pt x="9511" y="2320"/>
                    <a:pt x="9545" y="2320"/>
                  </a:cubicBezTo>
                  <a:cubicBezTo>
                    <a:pt x="9545" y="2253"/>
                    <a:pt x="9579" y="2219"/>
                    <a:pt x="9579" y="2185"/>
                  </a:cubicBezTo>
                  <a:cubicBezTo>
                    <a:pt x="9612" y="2152"/>
                    <a:pt x="9612" y="2152"/>
                    <a:pt x="9612" y="2152"/>
                  </a:cubicBezTo>
                  <a:cubicBezTo>
                    <a:pt x="9612" y="2152"/>
                    <a:pt x="9612" y="2152"/>
                    <a:pt x="9612" y="2118"/>
                  </a:cubicBezTo>
                  <a:cubicBezTo>
                    <a:pt x="9612" y="2085"/>
                    <a:pt x="9612" y="2085"/>
                    <a:pt x="9646" y="2051"/>
                  </a:cubicBezTo>
                  <a:cubicBezTo>
                    <a:pt x="9646" y="2017"/>
                    <a:pt x="9646" y="1950"/>
                    <a:pt x="9646" y="1917"/>
                  </a:cubicBezTo>
                  <a:lnTo>
                    <a:pt x="9646" y="1883"/>
                  </a:lnTo>
                  <a:lnTo>
                    <a:pt x="9646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9"/>
            <p:cNvSpPr/>
            <p:nvPr/>
          </p:nvSpPr>
          <p:spPr>
            <a:xfrm>
              <a:off x="-20254225" y="12577525"/>
              <a:ext cx="323525" cy="210925"/>
            </a:xfrm>
            <a:custGeom>
              <a:avLst/>
              <a:gdLst/>
              <a:ahLst/>
              <a:cxnLst/>
              <a:rect l="l" t="t" r="r" b="b"/>
              <a:pathLst>
                <a:path w="12941" h="8437" extrusionOk="0">
                  <a:moveTo>
                    <a:pt x="1" y="1"/>
                  </a:moveTo>
                  <a:lnTo>
                    <a:pt x="1" y="1883"/>
                  </a:lnTo>
                  <a:cubicBezTo>
                    <a:pt x="1" y="2219"/>
                    <a:pt x="236" y="2555"/>
                    <a:pt x="673" y="2824"/>
                  </a:cubicBezTo>
                  <a:lnTo>
                    <a:pt x="9714" y="8033"/>
                  </a:lnTo>
                  <a:cubicBezTo>
                    <a:pt x="9815" y="8100"/>
                    <a:pt x="9949" y="8134"/>
                    <a:pt x="10050" y="8201"/>
                  </a:cubicBezTo>
                  <a:lnTo>
                    <a:pt x="10084" y="8201"/>
                  </a:lnTo>
                  <a:cubicBezTo>
                    <a:pt x="10084" y="8201"/>
                    <a:pt x="10117" y="8201"/>
                    <a:pt x="10117" y="8235"/>
                  </a:cubicBezTo>
                  <a:cubicBezTo>
                    <a:pt x="10184" y="8235"/>
                    <a:pt x="10252" y="8269"/>
                    <a:pt x="10319" y="8302"/>
                  </a:cubicBezTo>
                  <a:lnTo>
                    <a:pt x="10453" y="8302"/>
                  </a:lnTo>
                  <a:cubicBezTo>
                    <a:pt x="10453" y="8336"/>
                    <a:pt x="10487" y="8336"/>
                    <a:pt x="10520" y="8336"/>
                  </a:cubicBezTo>
                  <a:lnTo>
                    <a:pt x="10554" y="8336"/>
                  </a:lnTo>
                  <a:cubicBezTo>
                    <a:pt x="10655" y="8369"/>
                    <a:pt x="10722" y="8369"/>
                    <a:pt x="10789" y="8403"/>
                  </a:cubicBezTo>
                  <a:lnTo>
                    <a:pt x="11025" y="8403"/>
                  </a:lnTo>
                  <a:cubicBezTo>
                    <a:pt x="11092" y="8437"/>
                    <a:pt x="11159" y="8437"/>
                    <a:pt x="11226" y="8437"/>
                  </a:cubicBezTo>
                  <a:lnTo>
                    <a:pt x="11461" y="8437"/>
                  </a:lnTo>
                  <a:cubicBezTo>
                    <a:pt x="11562" y="8437"/>
                    <a:pt x="11630" y="8403"/>
                    <a:pt x="11730" y="8403"/>
                  </a:cubicBezTo>
                  <a:lnTo>
                    <a:pt x="11798" y="8403"/>
                  </a:lnTo>
                  <a:cubicBezTo>
                    <a:pt x="11865" y="8403"/>
                    <a:pt x="11932" y="8369"/>
                    <a:pt x="11999" y="8369"/>
                  </a:cubicBezTo>
                  <a:cubicBezTo>
                    <a:pt x="12033" y="8369"/>
                    <a:pt x="12066" y="8369"/>
                    <a:pt x="12100" y="8336"/>
                  </a:cubicBezTo>
                  <a:cubicBezTo>
                    <a:pt x="12167" y="8336"/>
                    <a:pt x="12234" y="8302"/>
                    <a:pt x="12302" y="8302"/>
                  </a:cubicBezTo>
                  <a:cubicBezTo>
                    <a:pt x="12335" y="8269"/>
                    <a:pt x="12403" y="8269"/>
                    <a:pt x="12436" y="8269"/>
                  </a:cubicBezTo>
                  <a:cubicBezTo>
                    <a:pt x="12436" y="8269"/>
                    <a:pt x="12470" y="8235"/>
                    <a:pt x="12470" y="8235"/>
                  </a:cubicBezTo>
                  <a:cubicBezTo>
                    <a:pt x="12638" y="8201"/>
                    <a:pt x="12806" y="8134"/>
                    <a:pt x="12940" y="8067"/>
                  </a:cubicBezTo>
                  <a:lnTo>
                    <a:pt x="12940" y="6151"/>
                  </a:lnTo>
                  <a:cubicBezTo>
                    <a:pt x="12806" y="6218"/>
                    <a:pt x="12638" y="6286"/>
                    <a:pt x="12503" y="6353"/>
                  </a:cubicBezTo>
                  <a:cubicBezTo>
                    <a:pt x="12436" y="6386"/>
                    <a:pt x="12369" y="6386"/>
                    <a:pt x="12335" y="6386"/>
                  </a:cubicBezTo>
                  <a:cubicBezTo>
                    <a:pt x="12234" y="6420"/>
                    <a:pt x="12167" y="6454"/>
                    <a:pt x="12100" y="6454"/>
                  </a:cubicBezTo>
                  <a:cubicBezTo>
                    <a:pt x="11999" y="6487"/>
                    <a:pt x="11898" y="6487"/>
                    <a:pt x="11831" y="6487"/>
                  </a:cubicBezTo>
                  <a:cubicBezTo>
                    <a:pt x="11798" y="6487"/>
                    <a:pt x="11764" y="6521"/>
                    <a:pt x="11764" y="6521"/>
                  </a:cubicBezTo>
                  <a:lnTo>
                    <a:pt x="10924" y="6521"/>
                  </a:lnTo>
                  <a:cubicBezTo>
                    <a:pt x="10924" y="6521"/>
                    <a:pt x="10890" y="6487"/>
                    <a:pt x="10890" y="6487"/>
                  </a:cubicBezTo>
                  <a:cubicBezTo>
                    <a:pt x="10756" y="6487"/>
                    <a:pt x="10621" y="6454"/>
                    <a:pt x="10520" y="6454"/>
                  </a:cubicBezTo>
                  <a:cubicBezTo>
                    <a:pt x="10487" y="6420"/>
                    <a:pt x="10487" y="6420"/>
                    <a:pt x="10453" y="6420"/>
                  </a:cubicBezTo>
                  <a:cubicBezTo>
                    <a:pt x="10352" y="6386"/>
                    <a:pt x="10218" y="6353"/>
                    <a:pt x="10117" y="6319"/>
                  </a:cubicBezTo>
                  <a:lnTo>
                    <a:pt x="10084" y="6319"/>
                  </a:lnTo>
                  <a:cubicBezTo>
                    <a:pt x="9949" y="6252"/>
                    <a:pt x="9848" y="6218"/>
                    <a:pt x="9714" y="6151"/>
                  </a:cubicBezTo>
                  <a:lnTo>
                    <a:pt x="673" y="908"/>
                  </a:lnTo>
                  <a:cubicBezTo>
                    <a:pt x="337" y="740"/>
                    <a:pt x="135" y="505"/>
                    <a:pt x="35" y="236"/>
                  </a:cubicBezTo>
                  <a:cubicBezTo>
                    <a:pt x="35" y="169"/>
                    <a:pt x="1" y="68"/>
                    <a:pt x="1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9"/>
            <p:cNvSpPr/>
            <p:nvPr/>
          </p:nvSpPr>
          <p:spPr>
            <a:xfrm>
              <a:off x="-20260100" y="12414325"/>
              <a:ext cx="576425" cy="326450"/>
            </a:xfrm>
            <a:custGeom>
              <a:avLst/>
              <a:gdLst/>
              <a:ahLst/>
              <a:cxnLst/>
              <a:rect l="l" t="t" r="r" b="b"/>
              <a:pathLst>
                <a:path w="23057" h="13058" extrusionOk="0">
                  <a:moveTo>
                    <a:pt x="11482" y="0"/>
                  </a:moveTo>
                  <a:cubicBezTo>
                    <a:pt x="10898" y="0"/>
                    <a:pt x="10319" y="126"/>
                    <a:pt x="9882" y="378"/>
                  </a:cubicBezTo>
                  <a:lnTo>
                    <a:pt x="908" y="5588"/>
                  </a:lnTo>
                  <a:cubicBezTo>
                    <a:pt x="1" y="6126"/>
                    <a:pt x="34" y="6932"/>
                    <a:pt x="908" y="7470"/>
                  </a:cubicBezTo>
                  <a:lnTo>
                    <a:pt x="9949" y="12679"/>
                  </a:lnTo>
                  <a:cubicBezTo>
                    <a:pt x="10403" y="12931"/>
                    <a:pt x="10991" y="13057"/>
                    <a:pt x="11575" y="13057"/>
                  </a:cubicBezTo>
                  <a:cubicBezTo>
                    <a:pt x="12159" y="13057"/>
                    <a:pt x="12738" y="12931"/>
                    <a:pt x="13175" y="12679"/>
                  </a:cubicBezTo>
                  <a:lnTo>
                    <a:pt x="22149" y="7470"/>
                  </a:lnTo>
                  <a:cubicBezTo>
                    <a:pt x="23056" y="6932"/>
                    <a:pt x="23023" y="6126"/>
                    <a:pt x="22149" y="5588"/>
                  </a:cubicBezTo>
                  <a:lnTo>
                    <a:pt x="13108" y="378"/>
                  </a:lnTo>
                  <a:cubicBezTo>
                    <a:pt x="12654" y="126"/>
                    <a:pt x="12066" y="0"/>
                    <a:pt x="11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9"/>
            <p:cNvSpPr/>
            <p:nvPr/>
          </p:nvSpPr>
          <p:spPr>
            <a:xfrm>
              <a:off x="-19603050" y="12780875"/>
              <a:ext cx="242000" cy="200825"/>
            </a:xfrm>
            <a:custGeom>
              <a:avLst/>
              <a:gdLst/>
              <a:ahLst/>
              <a:cxnLst/>
              <a:rect l="l" t="t" r="r" b="b"/>
              <a:pathLst>
                <a:path w="9680" h="8033" extrusionOk="0">
                  <a:moveTo>
                    <a:pt x="9680" y="0"/>
                  </a:moveTo>
                  <a:cubicBezTo>
                    <a:pt x="9680" y="67"/>
                    <a:pt x="9646" y="168"/>
                    <a:pt x="9646" y="235"/>
                  </a:cubicBezTo>
                  <a:cubicBezTo>
                    <a:pt x="9646" y="235"/>
                    <a:pt x="9646" y="235"/>
                    <a:pt x="9613" y="269"/>
                  </a:cubicBezTo>
                  <a:cubicBezTo>
                    <a:pt x="9613" y="336"/>
                    <a:pt x="9579" y="403"/>
                    <a:pt x="9512" y="471"/>
                  </a:cubicBezTo>
                  <a:lnTo>
                    <a:pt x="9512" y="504"/>
                  </a:lnTo>
                  <a:cubicBezTo>
                    <a:pt x="9445" y="571"/>
                    <a:pt x="9377" y="639"/>
                    <a:pt x="9310" y="706"/>
                  </a:cubicBezTo>
                  <a:cubicBezTo>
                    <a:pt x="9277" y="739"/>
                    <a:pt x="9209" y="773"/>
                    <a:pt x="9142" y="807"/>
                  </a:cubicBezTo>
                  <a:cubicBezTo>
                    <a:pt x="9109" y="840"/>
                    <a:pt x="9075" y="874"/>
                    <a:pt x="9008" y="908"/>
                  </a:cubicBezTo>
                  <a:lnTo>
                    <a:pt x="34" y="6150"/>
                  </a:lnTo>
                  <a:lnTo>
                    <a:pt x="1" y="8033"/>
                  </a:lnTo>
                  <a:lnTo>
                    <a:pt x="1" y="8033"/>
                  </a:lnTo>
                  <a:lnTo>
                    <a:pt x="9008" y="2823"/>
                  </a:lnTo>
                  <a:cubicBezTo>
                    <a:pt x="9008" y="2823"/>
                    <a:pt x="9008" y="2790"/>
                    <a:pt x="9041" y="2790"/>
                  </a:cubicBezTo>
                  <a:cubicBezTo>
                    <a:pt x="9075" y="2756"/>
                    <a:pt x="9109" y="2756"/>
                    <a:pt x="9142" y="2722"/>
                  </a:cubicBezTo>
                  <a:cubicBezTo>
                    <a:pt x="9209" y="2689"/>
                    <a:pt x="9277" y="2622"/>
                    <a:pt x="9310" y="2588"/>
                  </a:cubicBezTo>
                  <a:cubicBezTo>
                    <a:pt x="9377" y="2521"/>
                    <a:pt x="9411" y="2487"/>
                    <a:pt x="9478" y="2420"/>
                  </a:cubicBezTo>
                  <a:cubicBezTo>
                    <a:pt x="9478" y="2420"/>
                    <a:pt x="9478" y="2420"/>
                    <a:pt x="9478" y="2386"/>
                  </a:cubicBezTo>
                  <a:lnTo>
                    <a:pt x="9512" y="2353"/>
                  </a:lnTo>
                  <a:cubicBezTo>
                    <a:pt x="9545" y="2353"/>
                    <a:pt x="9545" y="2319"/>
                    <a:pt x="9545" y="2285"/>
                  </a:cubicBezTo>
                  <a:cubicBezTo>
                    <a:pt x="9579" y="2252"/>
                    <a:pt x="9613" y="2218"/>
                    <a:pt x="9613" y="2185"/>
                  </a:cubicBezTo>
                  <a:cubicBezTo>
                    <a:pt x="9613" y="2151"/>
                    <a:pt x="9613" y="2151"/>
                    <a:pt x="9613" y="2151"/>
                  </a:cubicBezTo>
                  <a:cubicBezTo>
                    <a:pt x="9613" y="2151"/>
                    <a:pt x="9613" y="2117"/>
                    <a:pt x="9646" y="2117"/>
                  </a:cubicBezTo>
                  <a:cubicBezTo>
                    <a:pt x="9646" y="2084"/>
                    <a:pt x="9646" y="2084"/>
                    <a:pt x="9646" y="2050"/>
                  </a:cubicBezTo>
                  <a:cubicBezTo>
                    <a:pt x="9680" y="1983"/>
                    <a:pt x="9680" y="1949"/>
                    <a:pt x="9680" y="1916"/>
                  </a:cubicBezTo>
                  <a:lnTo>
                    <a:pt x="9680" y="1882"/>
                  </a:lnTo>
                  <a:lnTo>
                    <a:pt x="9680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9"/>
            <p:cNvSpPr/>
            <p:nvPr/>
          </p:nvSpPr>
          <p:spPr>
            <a:xfrm>
              <a:off x="-19925700" y="12780025"/>
              <a:ext cx="323525" cy="210925"/>
            </a:xfrm>
            <a:custGeom>
              <a:avLst/>
              <a:gdLst/>
              <a:ahLst/>
              <a:cxnLst/>
              <a:rect l="l" t="t" r="r" b="b"/>
              <a:pathLst>
                <a:path w="12941" h="8437" extrusionOk="0">
                  <a:moveTo>
                    <a:pt x="1" y="0"/>
                  </a:moveTo>
                  <a:lnTo>
                    <a:pt x="1" y="1916"/>
                  </a:lnTo>
                  <a:cubicBezTo>
                    <a:pt x="1" y="2252"/>
                    <a:pt x="203" y="2588"/>
                    <a:pt x="673" y="2824"/>
                  </a:cubicBezTo>
                  <a:lnTo>
                    <a:pt x="9714" y="8067"/>
                  </a:lnTo>
                  <a:cubicBezTo>
                    <a:pt x="9815" y="8134"/>
                    <a:pt x="9915" y="8167"/>
                    <a:pt x="10050" y="8235"/>
                  </a:cubicBezTo>
                  <a:lnTo>
                    <a:pt x="10117" y="8235"/>
                  </a:lnTo>
                  <a:cubicBezTo>
                    <a:pt x="10184" y="8268"/>
                    <a:pt x="10252" y="8302"/>
                    <a:pt x="10319" y="8302"/>
                  </a:cubicBezTo>
                  <a:lnTo>
                    <a:pt x="10420" y="8335"/>
                  </a:lnTo>
                  <a:lnTo>
                    <a:pt x="10487" y="8335"/>
                  </a:lnTo>
                  <a:cubicBezTo>
                    <a:pt x="10520" y="8369"/>
                    <a:pt x="10554" y="8369"/>
                    <a:pt x="10554" y="8369"/>
                  </a:cubicBezTo>
                  <a:cubicBezTo>
                    <a:pt x="10621" y="8369"/>
                    <a:pt x="10722" y="8403"/>
                    <a:pt x="10789" y="8403"/>
                  </a:cubicBezTo>
                  <a:lnTo>
                    <a:pt x="10924" y="8403"/>
                  </a:lnTo>
                  <a:cubicBezTo>
                    <a:pt x="10957" y="8403"/>
                    <a:pt x="10991" y="8436"/>
                    <a:pt x="10991" y="8436"/>
                  </a:cubicBezTo>
                  <a:lnTo>
                    <a:pt x="11461" y="8436"/>
                  </a:lnTo>
                  <a:cubicBezTo>
                    <a:pt x="11529" y="8436"/>
                    <a:pt x="11629" y="8436"/>
                    <a:pt x="11697" y="8403"/>
                  </a:cubicBezTo>
                  <a:lnTo>
                    <a:pt x="11798" y="8403"/>
                  </a:lnTo>
                  <a:cubicBezTo>
                    <a:pt x="11865" y="8403"/>
                    <a:pt x="11932" y="8403"/>
                    <a:pt x="11999" y="8369"/>
                  </a:cubicBezTo>
                  <a:lnTo>
                    <a:pt x="12066" y="8369"/>
                  </a:lnTo>
                  <a:cubicBezTo>
                    <a:pt x="12167" y="8335"/>
                    <a:pt x="12234" y="8335"/>
                    <a:pt x="12302" y="8302"/>
                  </a:cubicBezTo>
                  <a:cubicBezTo>
                    <a:pt x="12335" y="8302"/>
                    <a:pt x="12402" y="8268"/>
                    <a:pt x="12436" y="8268"/>
                  </a:cubicBezTo>
                  <a:cubicBezTo>
                    <a:pt x="12436" y="8268"/>
                    <a:pt x="12470" y="8268"/>
                    <a:pt x="12470" y="8235"/>
                  </a:cubicBezTo>
                  <a:cubicBezTo>
                    <a:pt x="12638" y="8201"/>
                    <a:pt x="12772" y="8134"/>
                    <a:pt x="12907" y="8067"/>
                  </a:cubicBezTo>
                  <a:lnTo>
                    <a:pt x="12940" y="6151"/>
                  </a:lnTo>
                  <a:lnTo>
                    <a:pt x="12940" y="6151"/>
                  </a:lnTo>
                  <a:cubicBezTo>
                    <a:pt x="12806" y="6252"/>
                    <a:pt x="12638" y="6319"/>
                    <a:pt x="12470" y="6386"/>
                  </a:cubicBezTo>
                  <a:cubicBezTo>
                    <a:pt x="12436" y="6386"/>
                    <a:pt x="12369" y="6420"/>
                    <a:pt x="12302" y="6420"/>
                  </a:cubicBezTo>
                  <a:cubicBezTo>
                    <a:pt x="12234" y="6453"/>
                    <a:pt x="12167" y="6453"/>
                    <a:pt x="12100" y="6487"/>
                  </a:cubicBezTo>
                  <a:cubicBezTo>
                    <a:pt x="11999" y="6487"/>
                    <a:pt x="11898" y="6521"/>
                    <a:pt x="11798" y="6521"/>
                  </a:cubicBezTo>
                  <a:lnTo>
                    <a:pt x="11730" y="6521"/>
                  </a:lnTo>
                  <a:cubicBezTo>
                    <a:pt x="11629" y="6554"/>
                    <a:pt x="11495" y="6554"/>
                    <a:pt x="11361" y="6554"/>
                  </a:cubicBezTo>
                  <a:lnTo>
                    <a:pt x="11293" y="6554"/>
                  </a:lnTo>
                  <a:cubicBezTo>
                    <a:pt x="11193" y="6554"/>
                    <a:pt x="11058" y="6554"/>
                    <a:pt x="10924" y="6521"/>
                  </a:cubicBezTo>
                  <a:lnTo>
                    <a:pt x="10856" y="6521"/>
                  </a:lnTo>
                  <a:cubicBezTo>
                    <a:pt x="10756" y="6521"/>
                    <a:pt x="10621" y="6487"/>
                    <a:pt x="10520" y="6453"/>
                  </a:cubicBezTo>
                  <a:lnTo>
                    <a:pt x="10453" y="6453"/>
                  </a:lnTo>
                  <a:cubicBezTo>
                    <a:pt x="10319" y="6420"/>
                    <a:pt x="10218" y="6386"/>
                    <a:pt x="10117" y="6353"/>
                  </a:cubicBezTo>
                  <a:cubicBezTo>
                    <a:pt x="10117" y="6353"/>
                    <a:pt x="10083" y="6353"/>
                    <a:pt x="10083" y="6319"/>
                  </a:cubicBezTo>
                  <a:cubicBezTo>
                    <a:pt x="9949" y="6285"/>
                    <a:pt x="9815" y="6218"/>
                    <a:pt x="9714" y="6184"/>
                  </a:cubicBezTo>
                  <a:lnTo>
                    <a:pt x="673" y="942"/>
                  </a:lnTo>
                  <a:cubicBezTo>
                    <a:pt x="337" y="740"/>
                    <a:pt x="135" y="505"/>
                    <a:pt x="35" y="269"/>
                  </a:cubicBezTo>
                  <a:cubicBezTo>
                    <a:pt x="1" y="169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9"/>
            <p:cNvSpPr/>
            <p:nvPr/>
          </p:nvSpPr>
          <p:spPr>
            <a:xfrm>
              <a:off x="-19931575" y="12617650"/>
              <a:ext cx="576425" cy="326450"/>
            </a:xfrm>
            <a:custGeom>
              <a:avLst/>
              <a:gdLst/>
              <a:ahLst/>
              <a:cxnLst/>
              <a:rect l="l" t="t" r="r" b="b"/>
              <a:pathLst>
                <a:path w="23057" h="13058" extrusionOk="0">
                  <a:moveTo>
                    <a:pt x="11482" y="1"/>
                  </a:moveTo>
                  <a:cubicBezTo>
                    <a:pt x="10898" y="1"/>
                    <a:pt x="10318" y="127"/>
                    <a:pt x="9882" y="379"/>
                  </a:cubicBezTo>
                  <a:lnTo>
                    <a:pt x="908" y="5588"/>
                  </a:lnTo>
                  <a:cubicBezTo>
                    <a:pt x="1" y="6126"/>
                    <a:pt x="34" y="6932"/>
                    <a:pt x="908" y="7470"/>
                  </a:cubicBezTo>
                  <a:lnTo>
                    <a:pt x="9949" y="12679"/>
                  </a:lnTo>
                  <a:cubicBezTo>
                    <a:pt x="10403" y="12932"/>
                    <a:pt x="10991" y="13058"/>
                    <a:pt x="11575" y="13058"/>
                  </a:cubicBezTo>
                  <a:cubicBezTo>
                    <a:pt x="12159" y="13058"/>
                    <a:pt x="12738" y="12932"/>
                    <a:pt x="13175" y="12679"/>
                  </a:cubicBezTo>
                  <a:lnTo>
                    <a:pt x="22149" y="7470"/>
                  </a:lnTo>
                  <a:cubicBezTo>
                    <a:pt x="23056" y="6932"/>
                    <a:pt x="23023" y="6126"/>
                    <a:pt x="22149" y="5588"/>
                  </a:cubicBezTo>
                  <a:lnTo>
                    <a:pt x="13108" y="379"/>
                  </a:lnTo>
                  <a:cubicBezTo>
                    <a:pt x="12654" y="127"/>
                    <a:pt x="12066" y="1"/>
                    <a:pt x="114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9"/>
            <p:cNvSpPr/>
            <p:nvPr/>
          </p:nvSpPr>
          <p:spPr>
            <a:xfrm>
              <a:off x="-19267800" y="12980825"/>
              <a:ext cx="241175" cy="200850"/>
            </a:xfrm>
            <a:custGeom>
              <a:avLst/>
              <a:gdLst/>
              <a:ahLst/>
              <a:cxnLst/>
              <a:rect l="l" t="t" r="r" b="b"/>
              <a:pathLst>
                <a:path w="9647" h="8034" extrusionOk="0">
                  <a:moveTo>
                    <a:pt x="9646" y="1"/>
                  </a:moveTo>
                  <a:cubicBezTo>
                    <a:pt x="9646" y="68"/>
                    <a:pt x="9646" y="135"/>
                    <a:pt x="9613" y="236"/>
                  </a:cubicBezTo>
                  <a:cubicBezTo>
                    <a:pt x="9579" y="337"/>
                    <a:pt x="9545" y="404"/>
                    <a:pt x="9512" y="471"/>
                  </a:cubicBezTo>
                  <a:lnTo>
                    <a:pt x="9478" y="505"/>
                  </a:lnTo>
                  <a:cubicBezTo>
                    <a:pt x="9444" y="572"/>
                    <a:pt x="9377" y="640"/>
                    <a:pt x="9310" y="707"/>
                  </a:cubicBezTo>
                  <a:cubicBezTo>
                    <a:pt x="9243" y="740"/>
                    <a:pt x="9176" y="774"/>
                    <a:pt x="9142" y="808"/>
                  </a:cubicBezTo>
                  <a:cubicBezTo>
                    <a:pt x="9075" y="841"/>
                    <a:pt x="9041" y="875"/>
                    <a:pt x="9008" y="908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8974" y="2790"/>
                  </a:lnTo>
                  <a:lnTo>
                    <a:pt x="9008" y="2790"/>
                  </a:lnTo>
                  <a:cubicBezTo>
                    <a:pt x="9075" y="2757"/>
                    <a:pt x="9108" y="2723"/>
                    <a:pt x="9142" y="2690"/>
                  </a:cubicBezTo>
                  <a:cubicBezTo>
                    <a:pt x="9176" y="2656"/>
                    <a:pt x="9243" y="2622"/>
                    <a:pt x="9276" y="2589"/>
                  </a:cubicBezTo>
                  <a:lnTo>
                    <a:pt x="9310" y="2589"/>
                  </a:lnTo>
                  <a:cubicBezTo>
                    <a:pt x="9377" y="2522"/>
                    <a:pt x="9411" y="2488"/>
                    <a:pt x="9444" y="2421"/>
                  </a:cubicBezTo>
                  <a:cubicBezTo>
                    <a:pt x="9444" y="2421"/>
                    <a:pt x="9478" y="2387"/>
                    <a:pt x="9478" y="2387"/>
                  </a:cubicBezTo>
                  <a:lnTo>
                    <a:pt x="9512" y="2354"/>
                  </a:lnTo>
                  <a:cubicBezTo>
                    <a:pt x="9512" y="2320"/>
                    <a:pt x="9545" y="2320"/>
                    <a:pt x="9545" y="2286"/>
                  </a:cubicBezTo>
                  <a:cubicBezTo>
                    <a:pt x="9579" y="2253"/>
                    <a:pt x="9579" y="2219"/>
                    <a:pt x="9613" y="2152"/>
                  </a:cubicBezTo>
                  <a:cubicBezTo>
                    <a:pt x="9613" y="2118"/>
                    <a:pt x="9613" y="2118"/>
                    <a:pt x="9613" y="2118"/>
                  </a:cubicBezTo>
                  <a:cubicBezTo>
                    <a:pt x="9613" y="2085"/>
                    <a:pt x="9646" y="2051"/>
                    <a:pt x="9646" y="2017"/>
                  </a:cubicBezTo>
                  <a:cubicBezTo>
                    <a:pt x="9646" y="1984"/>
                    <a:pt x="9646" y="1950"/>
                    <a:pt x="9646" y="1917"/>
                  </a:cubicBezTo>
                  <a:lnTo>
                    <a:pt x="9646" y="1883"/>
                  </a:lnTo>
                  <a:lnTo>
                    <a:pt x="9646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9"/>
            <p:cNvSpPr/>
            <p:nvPr/>
          </p:nvSpPr>
          <p:spPr>
            <a:xfrm>
              <a:off x="-19591275" y="12980000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34" y="0"/>
                  </a:moveTo>
                  <a:lnTo>
                    <a:pt x="0" y="1882"/>
                  </a:lnTo>
                  <a:cubicBezTo>
                    <a:pt x="0" y="2219"/>
                    <a:pt x="235" y="2588"/>
                    <a:pt x="672" y="2823"/>
                  </a:cubicBezTo>
                  <a:lnTo>
                    <a:pt x="9747" y="8066"/>
                  </a:lnTo>
                  <a:cubicBezTo>
                    <a:pt x="9847" y="8100"/>
                    <a:pt x="9948" y="8167"/>
                    <a:pt x="10049" y="8201"/>
                  </a:cubicBezTo>
                  <a:lnTo>
                    <a:pt x="10083" y="8201"/>
                  </a:lnTo>
                  <a:cubicBezTo>
                    <a:pt x="10083" y="8234"/>
                    <a:pt x="10116" y="8234"/>
                    <a:pt x="10150" y="8234"/>
                  </a:cubicBezTo>
                  <a:cubicBezTo>
                    <a:pt x="10217" y="8268"/>
                    <a:pt x="10284" y="8268"/>
                    <a:pt x="10352" y="8302"/>
                  </a:cubicBezTo>
                  <a:cubicBezTo>
                    <a:pt x="10385" y="8302"/>
                    <a:pt x="10419" y="8302"/>
                    <a:pt x="10452" y="8335"/>
                  </a:cubicBezTo>
                  <a:lnTo>
                    <a:pt x="10520" y="8335"/>
                  </a:lnTo>
                  <a:cubicBezTo>
                    <a:pt x="10553" y="8335"/>
                    <a:pt x="10553" y="8369"/>
                    <a:pt x="10587" y="8369"/>
                  </a:cubicBezTo>
                  <a:cubicBezTo>
                    <a:pt x="10654" y="8369"/>
                    <a:pt x="10721" y="8403"/>
                    <a:pt x="10822" y="8403"/>
                  </a:cubicBezTo>
                  <a:lnTo>
                    <a:pt x="11024" y="8403"/>
                  </a:lnTo>
                  <a:cubicBezTo>
                    <a:pt x="11091" y="8436"/>
                    <a:pt x="11158" y="8436"/>
                    <a:pt x="11259" y="8436"/>
                  </a:cubicBezTo>
                  <a:lnTo>
                    <a:pt x="11494" y="8436"/>
                  </a:lnTo>
                  <a:cubicBezTo>
                    <a:pt x="11561" y="8436"/>
                    <a:pt x="11662" y="8436"/>
                    <a:pt x="11730" y="8403"/>
                  </a:cubicBezTo>
                  <a:lnTo>
                    <a:pt x="11830" y="8403"/>
                  </a:lnTo>
                  <a:cubicBezTo>
                    <a:pt x="11898" y="8403"/>
                    <a:pt x="11965" y="8369"/>
                    <a:pt x="12032" y="8369"/>
                  </a:cubicBezTo>
                  <a:cubicBezTo>
                    <a:pt x="12032" y="8369"/>
                    <a:pt x="12066" y="8369"/>
                    <a:pt x="12099" y="8335"/>
                  </a:cubicBezTo>
                  <a:cubicBezTo>
                    <a:pt x="12166" y="8335"/>
                    <a:pt x="12234" y="8302"/>
                    <a:pt x="12334" y="8302"/>
                  </a:cubicBezTo>
                  <a:cubicBezTo>
                    <a:pt x="12368" y="8268"/>
                    <a:pt x="12402" y="8268"/>
                    <a:pt x="12435" y="8268"/>
                  </a:cubicBezTo>
                  <a:cubicBezTo>
                    <a:pt x="12469" y="8268"/>
                    <a:pt x="12469" y="8234"/>
                    <a:pt x="12503" y="8234"/>
                  </a:cubicBezTo>
                  <a:cubicBezTo>
                    <a:pt x="12637" y="8201"/>
                    <a:pt x="12805" y="8134"/>
                    <a:pt x="12939" y="8066"/>
                  </a:cubicBezTo>
                  <a:lnTo>
                    <a:pt x="12939" y="6151"/>
                  </a:lnTo>
                  <a:cubicBezTo>
                    <a:pt x="12805" y="6252"/>
                    <a:pt x="12671" y="6319"/>
                    <a:pt x="12503" y="6352"/>
                  </a:cubicBezTo>
                  <a:cubicBezTo>
                    <a:pt x="12435" y="6386"/>
                    <a:pt x="12402" y="6386"/>
                    <a:pt x="12334" y="6420"/>
                  </a:cubicBezTo>
                  <a:cubicBezTo>
                    <a:pt x="12267" y="6420"/>
                    <a:pt x="12200" y="6453"/>
                    <a:pt x="12099" y="6453"/>
                  </a:cubicBezTo>
                  <a:cubicBezTo>
                    <a:pt x="11998" y="6487"/>
                    <a:pt x="11931" y="6487"/>
                    <a:pt x="11830" y="6520"/>
                  </a:cubicBezTo>
                  <a:lnTo>
                    <a:pt x="11763" y="6520"/>
                  </a:lnTo>
                  <a:cubicBezTo>
                    <a:pt x="11629" y="6520"/>
                    <a:pt x="11494" y="6554"/>
                    <a:pt x="11393" y="6554"/>
                  </a:cubicBezTo>
                  <a:lnTo>
                    <a:pt x="11326" y="6554"/>
                  </a:lnTo>
                  <a:cubicBezTo>
                    <a:pt x="11192" y="6554"/>
                    <a:pt x="11057" y="6520"/>
                    <a:pt x="10957" y="6520"/>
                  </a:cubicBezTo>
                  <a:lnTo>
                    <a:pt x="10889" y="6520"/>
                  </a:lnTo>
                  <a:cubicBezTo>
                    <a:pt x="10755" y="6487"/>
                    <a:pt x="10654" y="6487"/>
                    <a:pt x="10520" y="6453"/>
                  </a:cubicBezTo>
                  <a:lnTo>
                    <a:pt x="10452" y="6453"/>
                  </a:lnTo>
                  <a:cubicBezTo>
                    <a:pt x="10352" y="6420"/>
                    <a:pt x="10251" y="6386"/>
                    <a:pt x="10150" y="6352"/>
                  </a:cubicBezTo>
                  <a:cubicBezTo>
                    <a:pt x="10116" y="6319"/>
                    <a:pt x="10116" y="6319"/>
                    <a:pt x="10083" y="6319"/>
                  </a:cubicBezTo>
                  <a:cubicBezTo>
                    <a:pt x="9982" y="6285"/>
                    <a:pt x="9847" y="6218"/>
                    <a:pt x="9747" y="6151"/>
                  </a:cubicBezTo>
                  <a:lnTo>
                    <a:pt x="706" y="941"/>
                  </a:lnTo>
                  <a:cubicBezTo>
                    <a:pt x="370" y="740"/>
                    <a:pt x="135" y="504"/>
                    <a:pt x="67" y="269"/>
                  </a:cubicBezTo>
                  <a:cubicBezTo>
                    <a:pt x="34" y="168"/>
                    <a:pt x="34" y="101"/>
                    <a:pt x="34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9"/>
            <p:cNvSpPr/>
            <p:nvPr/>
          </p:nvSpPr>
          <p:spPr>
            <a:xfrm>
              <a:off x="-19596325" y="12816775"/>
              <a:ext cx="575575" cy="327300"/>
            </a:xfrm>
            <a:custGeom>
              <a:avLst/>
              <a:gdLst/>
              <a:ahLst/>
              <a:cxnLst/>
              <a:rect l="l" t="t" r="r" b="b"/>
              <a:pathLst>
                <a:path w="23023" h="13092" extrusionOk="0">
                  <a:moveTo>
                    <a:pt x="11478" y="1"/>
                  </a:moveTo>
                  <a:cubicBezTo>
                    <a:pt x="10898" y="1"/>
                    <a:pt x="10318" y="127"/>
                    <a:pt x="9881" y="379"/>
                  </a:cubicBezTo>
                  <a:lnTo>
                    <a:pt x="874" y="5622"/>
                  </a:lnTo>
                  <a:cubicBezTo>
                    <a:pt x="0" y="6126"/>
                    <a:pt x="0" y="6966"/>
                    <a:pt x="908" y="7470"/>
                  </a:cubicBezTo>
                  <a:lnTo>
                    <a:pt x="9949" y="12713"/>
                  </a:lnTo>
                  <a:cubicBezTo>
                    <a:pt x="10386" y="12965"/>
                    <a:pt x="10965" y="13091"/>
                    <a:pt x="11545" y="13091"/>
                  </a:cubicBezTo>
                  <a:cubicBezTo>
                    <a:pt x="12125" y="13091"/>
                    <a:pt x="12705" y="12965"/>
                    <a:pt x="13141" y="12713"/>
                  </a:cubicBezTo>
                  <a:lnTo>
                    <a:pt x="22149" y="7470"/>
                  </a:lnTo>
                  <a:cubicBezTo>
                    <a:pt x="23022" y="6966"/>
                    <a:pt x="23022" y="6126"/>
                    <a:pt x="22115" y="5622"/>
                  </a:cubicBezTo>
                  <a:lnTo>
                    <a:pt x="13074" y="379"/>
                  </a:lnTo>
                  <a:cubicBezTo>
                    <a:pt x="12637" y="127"/>
                    <a:pt x="12058" y="1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9"/>
            <p:cNvSpPr/>
            <p:nvPr/>
          </p:nvSpPr>
          <p:spPr>
            <a:xfrm>
              <a:off x="-18925825" y="13180800"/>
              <a:ext cx="242000" cy="200850"/>
            </a:xfrm>
            <a:custGeom>
              <a:avLst/>
              <a:gdLst/>
              <a:ahLst/>
              <a:cxnLst/>
              <a:rect l="l" t="t" r="r" b="b"/>
              <a:pathLst>
                <a:path w="9680" h="8034" extrusionOk="0">
                  <a:moveTo>
                    <a:pt x="9679" y="1"/>
                  </a:moveTo>
                  <a:cubicBezTo>
                    <a:pt x="9679" y="68"/>
                    <a:pt x="9646" y="169"/>
                    <a:pt x="9646" y="236"/>
                  </a:cubicBezTo>
                  <a:cubicBezTo>
                    <a:pt x="9612" y="236"/>
                    <a:pt x="9612" y="236"/>
                    <a:pt x="9612" y="270"/>
                  </a:cubicBezTo>
                  <a:cubicBezTo>
                    <a:pt x="9612" y="337"/>
                    <a:pt x="9545" y="404"/>
                    <a:pt x="9511" y="471"/>
                  </a:cubicBezTo>
                  <a:lnTo>
                    <a:pt x="9478" y="505"/>
                  </a:lnTo>
                  <a:cubicBezTo>
                    <a:pt x="9444" y="572"/>
                    <a:pt x="9377" y="639"/>
                    <a:pt x="9310" y="707"/>
                  </a:cubicBezTo>
                  <a:cubicBezTo>
                    <a:pt x="9276" y="740"/>
                    <a:pt x="9209" y="774"/>
                    <a:pt x="9142" y="807"/>
                  </a:cubicBezTo>
                  <a:cubicBezTo>
                    <a:pt x="9108" y="841"/>
                    <a:pt x="9074" y="875"/>
                    <a:pt x="9007" y="908"/>
                  </a:cubicBezTo>
                  <a:lnTo>
                    <a:pt x="34" y="6151"/>
                  </a:lnTo>
                  <a:lnTo>
                    <a:pt x="0" y="8033"/>
                  </a:lnTo>
                  <a:lnTo>
                    <a:pt x="0" y="8033"/>
                  </a:lnTo>
                  <a:lnTo>
                    <a:pt x="9007" y="2824"/>
                  </a:lnTo>
                  <a:cubicBezTo>
                    <a:pt x="9007" y="2790"/>
                    <a:pt x="9007" y="2790"/>
                    <a:pt x="9041" y="2790"/>
                  </a:cubicBezTo>
                  <a:cubicBezTo>
                    <a:pt x="9074" y="2757"/>
                    <a:pt x="9108" y="2723"/>
                    <a:pt x="9142" y="2723"/>
                  </a:cubicBezTo>
                  <a:cubicBezTo>
                    <a:pt x="9209" y="2656"/>
                    <a:pt x="9276" y="2622"/>
                    <a:pt x="9310" y="2589"/>
                  </a:cubicBezTo>
                  <a:cubicBezTo>
                    <a:pt x="9377" y="2521"/>
                    <a:pt x="9411" y="2488"/>
                    <a:pt x="9478" y="2421"/>
                  </a:cubicBezTo>
                  <a:cubicBezTo>
                    <a:pt x="9478" y="2421"/>
                    <a:pt x="9478" y="2421"/>
                    <a:pt x="9478" y="2387"/>
                  </a:cubicBezTo>
                  <a:lnTo>
                    <a:pt x="9511" y="2353"/>
                  </a:lnTo>
                  <a:cubicBezTo>
                    <a:pt x="9511" y="2353"/>
                    <a:pt x="9545" y="2320"/>
                    <a:pt x="9545" y="2286"/>
                  </a:cubicBezTo>
                  <a:cubicBezTo>
                    <a:pt x="9579" y="2253"/>
                    <a:pt x="9612" y="2219"/>
                    <a:pt x="9612" y="2152"/>
                  </a:cubicBezTo>
                  <a:cubicBezTo>
                    <a:pt x="9612" y="2152"/>
                    <a:pt x="9612" y="2118"/>
                    <a:pt x="9612" y="2118"/>
                  </a:cubicBezTo>
                  <a:cubicBezTo>
                    <a:pt x="9646" y="2085"/>
                    <a:pt x="9646" y="2051"/>
                    <a:pt x="9646" y="2051"/>
                  </a:cubicBezTo>
                  <a:cubicBezTo>
                    <a:pt x="9646" y="1984"/>
                    <a:pt x="9679" y="1950"/>
                    <a:pt x="9679" y="1917"/>
                  </a:cubicBezTo>
                  <a:lnTo>
                    <a:pt x="9679" y="1883"/>
                  </a:lnTo>
                  <a:lnTo>
                    <a:pt x="9679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9"/>
            <p:cNvSpPr/>
            <p:nvPr/>
          </p:nvSpPr>
          <p:spPr>
            <a:xfrm>
              <a:off x="-19248475" y="13179975"/>
              <a:ext cx="322675" cy="210900"/>
            </a:xfrm>
            <a:custGeom>
              <a:avLst/>
              <a:gdLst/>
              <a:ahLst/>
              <a:cxnLst/>
              <a:rect l="l" t="t" r="r" b="b"/>
              <a:pathLst>
                <a:path w="12907" h="8436" extrusionOk="0">
                  <a:moveTo>
                    <a:pt x="0" y="0"/>
                  </a:moveTo>
                  <a:lnTo>
                    <a:pt x="0" y="1916"/>
                  </a:lnTo>
                  <a:cubicBezTo>
                    <a:pt x="0" y="2252"/>
                    <a:pt x="202" y="2588"/>
                    <a:pt x="673" y="2823"/>
                  </a:cubicBezTo>
                  <a:lnTo>
                    <a:pt x="9713" y="8066"/>
                  </a:lnTo>
                  <a:cubicBezTo>
                    <a:pt x="9814" y="8134"/>
                    <a:pt x="9915" y="8167"/>
                    <a:pt x="10049" y="8201"/>
                  </a:cubicBezTo>
                  <a:cubicBezTo>
                    <a:pt x="10049" y="8234"/>
                    <a:pt x="10049" y="8234"/>
                    <a:pt x="10049" y="8234"/>
                  </a:cubicBezTo>
                  <a:lnTo>
                    <a:pt x="10117" y="8234"/>
                  </a:lnTo>
                  <a:cubicBezTo>
                    <a:pt x="10184" y="8268"/>
                    <a:pt x="10251" y="8302"/>
                    <a:pt x="10318" y="8302"/>
                  </a:cubicBezTo>
                  <a:cubicBezTo>
                    <a:pt x="10352" y="8302"/>
                    <a:pt x="10386" y="8335"/>
                    <a:pt x="10419" y="8335"/>
                  </a:cubicBezTo>
                  <a:lnTo>
                    <a:pt x="10486" y="8335"/>
                  </a:lnTo>
                  <a:cubicBezTo>
                    <a:pt x="10520" y="8369"/>
                    <a:pt x="10520" y="8369"/>
                    <a:pt x="10554" y="8369"/>
                  </a:cubicBezTo>
                  <a:cubicBezTo>
                    <a:pt x="10621" y="8369"/>
                    <a:pt x="10722" y="8402"/>
                    <a:pt x="10789" y="8402"/>
                  </a:cubicBezTo>
                  <a:lnTo>
                    <a:pt x="10923" y="8402"/>
                  </a:lnTo>
                  <a:cubicBezTo>
                    <a:pt x="10957" y="8402"/>
                    <a:pt x="10990" y="8436"/>
                    <a:pt x="10990" y="8436"/>
                  </a:cubicBezTo>
                  <a:lnTo>
                    <a:pt x="11461" y="8436"/>
                  </a:lnTo>
                  <a:cubicBezTo>
                    <a:pt x="11528" y="8436"/>
                    <a:pt x="11629" y="8436"/>
                    <a:pt x="11696" y="8402"/>
                  </a:cubicBezTo>
                  <a:lnTo>
                    <a:pt x="11797" y="8402"/>
                  </a:lnTo>
                  <a:cubicBezTo>
                    <a:pt x="11864" y="8402"/>
                    <a:pt x="11932" y="8402"/>
                    <a:pt x="11999" y="8369"/>
                  </a:cubicBezTo>
                  <a:lnTo>
                    <a:pt x="12066" y="8369"/>
                  </a:lnTo>
                  <a:cubicBezTo>
                    <a:pt x="12133" y="8335"/>
                    <a:pt x="12234" y="8335"/>
                    <a:pt x="12301" y="8302"/>
                  </a:cubicBezTo>
                  <a:cubicBezTo>
                    <a:pt x="12335" y="8302"/>
                    <a:pt x="12368" y="8268"/>
                    <a:pt x="12436" y="8268"/>
                  </a:cubicBezTo>
                  <a:cubicBezTo>
                    <a:pt x="12436" y="8268"/>
                    <a:pt x="12469" y="8268"/>
                    <a:pt x="12469" y="8234"/>
                  </a:cubicBezTo>
                  <a:cubicBezTo>
                    <a:pt x="12637" y="8201"/>
                    <a:pt x="12772" y="8134"/>
                    <a:pt x="12906" y="8066"/>
                  </a:cubicBezTo>
                  <a:lnTo>
                    <a:pt x="12906" y="6151"/>
                  </a:lnTo>
                  <a:cubicBezTo>
                    <a:pt x="12805" y="6251"/>
                    <a:pt x="12637" y="6319"/>
                    <a:pt x="12469" y="6386"/>
                  </a:cubicBezTo>
                  <a:cubicBezTo>
                    <a:pt x="12436" y="6386"/>
                    <a:pt x="12368" y="6419"/>
                    <a:pt x="12301" y="6419"/>
                  </a:cubicBezTo>
                  <a:cubicBezTo>
                    <a:pt x="12234" y="6453"/>
                    <a:pt x="12167" y="6453"/>
                    <a:pt x="12066" y="6487"/>
                  </a:cubicBezTo>
                  <a:cubicBezTo>
                    <a:pt x="11999" y="6487"/>
                    <a:pt x="11898" y="6520"/>
                    <a:pt x="11797" y="6520"/>
                  </a:cubicBezTo>
                  <a:lnTo>
                    <a:pt x="11730" y="6520"/>
                  </a:lnTo>
                  <a:cubicBezTo>
                    <a:pt x="11629" y="6554"/>
                    <a:pt x="11495" y="6554"/>
                    <a:pt x="11360" y="6554"/>
                  </a:cubicBezTo>
                  <a:lnTo>
                    <a:pt x="11293" y="6554"/>
                  </a:lnTo>
                  <a:cubicBezTo>
                    <a:pt x="11159" y="6554"/>
                    <a:pt x="11058" y="6554"/>
                    <a:pt x="10923" y="6520"/>
                  </a:cubicBezTo>
                  <a:lnTo>
                    <a:pt x="10856" y="6520"/>
                  </a:lnTo>
                  <a:cubicBezTo>
                    <a:pt x="10755" y="6520"/>
                    <a:pt x="10621" y="6487"/>
                    <a:pt x="10486" y="6453"/>
                  </a:cubicBezTo>
                  <a:lnTo>
                    <a:pt x="10419" y="6453"/>
                  </a:lnTo>
                  <a:cubicBezTo>
                    <a:pt x="10318" y="6419"/>
                    <a:pt x="10217" y="6386"/>
                    <a:pt x="10117" y="6352"/>
                  </a:cubicBezTo>
                  <a:lnTo>
                    <a:pt x="10049" y="6352"/>
                  </a:lnTo>
                  <a:cubicBezTo>
                    <a:pt x="9949" y="6285"/>
                    <a:pt x="9814" y="6251"/>
                    <a:pt x="9713" y="6184"/>
                  </a:cubicBezTo>
                  <a:lnTo>
                    <a:pt x="673" y="941"/>
                  </a:lnTo>
                  <a:cubicBezTo>
                    <a:pt x="337" y="740"/>
                    <a:pt x="135" y="504"/>
                    <a:pt x="34" y="269"/>
                  </a:cubicBezTo>
                  <a:cubicBezTo>
                    <a:pt x="0" y="168"/>
                    <a:pt x="0" y="101"/>
                    <a:pt x="0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9"/>
            <p:cNvSpPr/>
            <p:nvPr/>
          </p:nvSpPr>
          <p:spPr>
            <a:xfrm>
              <a:off x="-19254350" y="13016975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78" y="0"/>
                  </a:moveTo>
                  <a:cubicBezTo>
                    <a:pt x="10898" y="0"/>
                    <a:pt x="10318" y="135"/>
                    <a:pt x="9881" y="403"/>
                  </a:cubicBezTo>
                  <a:lnTo>
                    <a:pt x="874" y="5613"/>
                  </a:lnTo>
                  <a:cubicBezTo>
                    <a:pt x="0" y="6117"/>
                    <a:pt x="0" y="6957"/>
                    <a:pt x="908" y="7461"/>
                  </a:cubicBezTo>
                  <a:lnTo>
                    <a:pt x="9948" y="12704"/>
                  </a:lnTo>
                  <a:cubicBezTo>
                    <a:pt x="10402" y="12956"/>
                    <a:pt x="10982" y="13082"/>
                    <a:pt x="11557" y="13082"/>
                  </a:cubicBezTo>
                  <a:cubicBezTo>
                    <a:pt x="12133" y="13082"/>
                    <a:pt x="12704" y="12956"/>
                    <a:pt x="13141" y="12704"/>
                  </a:cubicBezTo>
                  <a:lnTo>
                    <a:pt x="22148" y="7461"/>
                  </a:lnTo>
                  <a:cubicBezTo>
                    <a:pt x="23022" y="6957"/>
                    <a:pt x="23022" y="6117"/>
                    <a:pt x="22148" y="5613"/>
                  </a:cubicBezTo>
                  <a:lnTo>
                    <a:pt x="13074" y="403"/>
                  </a:lnTo>
                  <a:cubicBezTo>
                    <a:pt x="12637" y="135"/>
                    <a:pt x="12057" y="0"/>
                    <a:pt x="11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9"/>
            <p:cNvSpPr/>
            <p:nvPr/>
          </p:nvSpPr>
          <p:spPr>
            <a:xfrm>
              <a:off x="-18597300" y="13375750"/>
              <a:ext cx="241150" cy="200825"/>
            </a:xfrm>
            <a:custGeom>
              <a:avLst/>
              <a:gdLst/>
              <a:ahLst/>
              <a:cxnLst/>
              <a:rect l="l" t="t" r="r" b="b"/>
              <a:pathLst>
                <a:path w="9646" h="8033" extrusionOk="0">
                  <a:moveTo>
                    <a:pt x="9646" y="0"/>
                  </a:moveTo>
                  <a:cubicBezTo>
                    <a:pt x="9646" y="67"/>
                    <a:pt x="9646" y="134"/>
                    <a:pt x="9612" y="235"/>
                  </a:cubicBezTo>
                  <a:cubicBezTo>
                    <a:pt x="9579" y="336"/>
                    <a:pt x="9545" y="403"/>
                    <a:pt x="9511" y="471"/>
                  </a:cubicBezTo>
                  <a:lnTo>
                    <a:pt x="9478" y="504"/>
                  </a:lnTo>
                  <a:cubicBezTo>
                    <a:pt x="9411" y="571"/>
                    <a:pt x="9377" y="639"/>
                    <a:pt x="9276" y="706"/>
                  </a:cubicBezTo>
                  <a:cubicBezTo>
                    <a:pt x="9242" y="739"/>
                    <a:pt x="9175" y="773"/>
                    <a:pt x="9142" y="807"/>
                  </a:cubicBezTo>
                  <a:cubicBezTo>
                    <a:pt x="9074" y="840"/>
                    <a:pt x="9041" y="874"/>
                    <a:pt x="8974" y="907"/>
                  </a:cubicBezTo>
                  <a:lnTo>
                    <a:pt x="0" y="6150"/>
                  </a:lnTo>
                  <a:lnTo>
                    <a:pt x="0" y="8033"/>
                  </a:lnTo>
                  <a:lnTo>
                    <a:pt x="8974" y="2823"/>
                  </a:lnTo>
                  <a:cubicBezTo>
                    <a:pt x="9007" y="2790"/>
                    <a:pt x="9007" y="2790"/>
                    <a:pt x="9007" y="2790"/>
                  </a:cubicBezTo>
                  <a:cubicBezTo>
                    <a:pt x="9041" y="2756"/>
                    <a:pt x="9074" y="2722"/>
                    <a:pt x="9142" y="2722"/>
                  </a:cubicBezTo>
                  <a:cubicBezTo>
                    <a:pt x="9175" y="2655"/>
                    <a:pt x="9242" y="2622"/>
                    <a:pt x="9276" y="2588"/>
                  </a:cubicBezTo>
                  <a:lnTo>
                    <a:pt x="9310" y="2588"/>
                  </a:lnTo>
                  <a:cubicBezTo>
                    <a:pt x="9343" y="2521"/>
                    <a:pt x="9411" y="2487"/>
                    <a:pt x="9444" y="2420"/>
                  </a:cubicBezTo>
                  <a:cubicBezTo>
                    <a:pt x="9444" y="2420"/>
                    <a:pt x="9478" y="2386"/>
                    <a:pt x="9478" y="2386"/>
                  </a:cubicBezTo>
                  <a:lnTo>
                    <a:pt x="9511" y="2353"/>
                  </a:lnTo>
                  <a:cubicBezTo>
                    <a:pt x="9511" y="2319"/>
                    <a:pt x="9511" y="2319"/>
                    <a:pt x="9545" y="2285"/>
                  </a:cubicBezTo>
                  <a:cubicBezTo>
                    <a:pt x="9579" y="2252"/>
                    <a:pt x="9579" y="2218"/>
                    <a:pt x="9612" y="2151"/>
                  </a:cubicBezTo>
                  <a:cubicBezTo>
                    <a:pt x="9612" y="2117"/>
                    <a:pt x="9612" y="2117"/>
                    <a:pt x="9612" y="2117"/>
                  </a:cubicBezTo>
                  <a:cubicBezTo>
                    <a:pt x="9612" y="2084"/>
                    <a:pt x="9612" y="2050"/>
                    <a:pt x="9646" y="2017"/>
                  </a:cubicBezTo>
                  <a:cubicBezTo>
                    <a:pt x="9646" y="1983"/>
                    <a:pt x="9646" y="1949"/>
                    <a:pt x="9646" y="1916"/>
                  </a:cubicBezTo>
                  <a:lnTo>
                    <a:pt x="9646" y="1882"/>
                  </a:ln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9"/>
            <p:cNvSpPr/>
            <p:nvPr/>
          </p:nvSpPr>
          <p:spPr>
            <a:xfrm>
              <a:off x="-18920800" y="13374900"/>
              <a:ext cx="323525" cy="210925"/>
            </a:xfrm>
            <a:custGeom>
              <a:avLst/>
              <a:gdLst/>
              <a:ahLst/>
              <a:cxnLst/>
              <a:rect l="l" t="t" r="r" b="b"/>
              <a:pathLst>
                <a:path w="12941" h="8437" extrusionOk="0">
                  <a:moveTo>
                    <a:pt x="1" y="0"/>
                  </a:moveTo>
                  <a:lnTo>
                    <a:pt x="1" y="1883"/>
                  </a:lnTo>
                  <a:cubicBezTo>
                    <a:pt x="1" y="2252"/>
                    <a:pt x="236" y="2588"/>
                    <a:pt x="673" y="2824"/>
                  </a:cubicBezTo>
                  <a:lnTo>
                    <a:pt x="9747" y="8067"/>
                  </a:lnTo>
                  <a:cubicBezTo>
                    <a:pt x="9848" y="8100"/>
                    <a:pt x="9949" y="8167"/>
                    <a:pt x="10050" y="8201"/>
                  </a:cubicBezTo>
                  <a:cubicBezTo>
                    <a:pt x="10050" y="8235"/>
                    <a:pt x="10083" y="8235"/>
                    <a:pt x="10083" y="8235"/>
                  </a:cubicBezTo>
                  <a:lnTo>
                    <a:pt x="10117" y="8235"/>
                  </a:lnTo>
                  <a:cubicBezTo>
                    <a:pt x="10184" y="8268"/>
                    <a:pt x="10251" y="8302"/>
                    <a:pt x="10352" y="8302"/>
                  </a:cubicBezTo>
                  <a:cubicBezTo>
                    <a:pt x="10386" y="8302"/>
                    <a:pt x="10419" y="8335"/>
                    <a:pt x="10453" y="8335"/>
                  </a:cubicBezTo>
                  <a:lnTo>
                    <a:pt x="10520" y="8335"/>
                  </a:lnTo>
                  <a:cubicBezTo>
                    <a:pt x="10554" y="8369"/>
                    <a:pt x="10554" y="8369"/>
                    <a:pt x="10588" y="8369"/>
                  </a:cubicBezTo>
                  <a:cubicBezTo>
                    <a:pt x="10655" y="8369"/>
                    <a:pt x="10722" y="8403"/>
                    <a:pt x="10789" y="8403"/>
                  </a:cubicBezTo>
                  <a:lnTo>
                    <a:pt x="10924" y="8403"/>
                  </a:lnTo>
                  <a:cubicBezTo>
                    <a:pt x="10957" y="8403"/>
                    <a:pt x="10991" y="8436"/>
                    <a:pt x="11024" y="8436"/>
                  </a:cubicBezTo>
                  <a:lnTo>
                    <a:pt x="11461" y="8436"/>
                  </a:lnTo>
                  <a:cubicBezTo>
                    <a:pt x="11562" y="8436"/>
                    <a:pt x="11629" y="8436"/>
                    <a:pt x="11730" y="8403"/>
                  </a:cubicBezTo>
                  <a:lnTo>
                    <a:pt x="11831" y="8403"/>
                  </a:lnTo>
                  <a:cubicBezTo>
                    <a:pt x="11898" y="8403"/>
                    <a:pt x="11965" y="8403"/>
                    <a:pt x="11999" y="8369"/>
                  </a:cubicBezTo>
                  <a:lnTo>
                    <a:pt x="12100" y="8369"/>
                  </a:lnTo>
                  <a:cubicBezTo>
                    <a:pt x="12167" y="8335"/>
                    <a:pt x="12234" y="8335"/>
                    <a:pt x="12335" y="8302"/>
                  </a:cubicBezTo>
                  <a:cubicBezTo>
                    <a:pt x="12369" y="8302"/>
                    <a:pt x="12402" y="8268"/>
                    <a:pt x="12436" y="8268"/>
                  </a:cubicBezTo>
                  <a:cubicBezTo>
                    <a:pt x="12470" y="8268"/>
                    <a:pt x="12470" y="8268"/>
                    <a:pt x="12503" y="8235"/>
                  </a:cubicBezTo>
                  <a:cubicBezTo>
                    <a:pt x="12638" y="8201"/>
                    <a:pt x="12806" y="8134"/>
                    <a:pt x="12940" y="8067"/>
                  </a:cubicBezTo>
                  <a:lnTo>
                    <a:pt x="12940" y="6151"/>
                  </a:lnTo>
                  <a:cubicBezTo>
                    <a:pt x="12806" y="6252"/>
                    <a:pt x="12671" y="6319"/>
                    <a:pt x="12503" y="6386"/>
                  </a:cubicBezTo>
                  <a:cubicBezTo>
                    <a:pt x="12436" y="6386"/>
                    <a:pt x="12402" y="6420"/>
                    <a:pt x="12335" y="6420"/>
                  </a:cubicBezTo>
                  <a:cubicBezTo>
                    <a:pt x="12268" y="6453"/>
                    <a:pt x="12167" y="6453"/>
                    <a:pt x="12100" y="6487"/>
                  </a:cubicBezTo>
                  <a:cubicBezTo>
                    <a:pt x="11999" y="6487"/>
                    <a:pt x="11932" y="6521"/>
                    <a:pt x="11831" y="6521"/>
                  </a:cubicBezTo>
                  <a:lnTo>
                    <a:pt x="11764" y="6521"/>
                  </a:lnTo>
                  <a:cubicBezTo>
                    <a:pt x="11629" y="6554"/>
                    <a:pt x="11495" y="6554"/>
                    <a:pt x="11394" y="6554"/>
                  </a:cubicBezTo>
                  <a:lnTo>
                    <a:pt x="11327" y="6554"/>
                  </a:lnTo>
                  <a:cubicBezTo>
                    <a:pt x="11192" y="6554"/>
                    <a:pt x="11058" y="6554"/>
                    <a:pt x="10957" y="6521"/>
                  </a:cubicBezTo>
                  <a:lnTo>
                    <a:pt x="10890" y="6521"/>
                  </a:lnTo>
                  <a:cubicBezTo>
                    <a:pt x="10756" y="6521"/>
                    <a:pt x="10655" y="6487"/>
                    <a:pt x="10520" y="6453"/>
                  </a:cubicBezTo>
                  <a:lnTo>
                    <a:pt x="10453" y="6453"/>
                  </a:lnTo>
                  <a:cubicBezTo>
                    <a:pt x="10352" y="6420"/>
                    <a:pt x="10251" y="6386"/>
                    <a:pt x="10151" y="6352"/>
                  </a:cubicBezTo>
                  <a:cubicBezTo>
                    <a:pt x="10117" y="6352"/>
                    <a:pt x="10117" y="6319"/>
                    <a:pt x="10083" y="6319"/>
                  </a:cubicBezTo>
                  <a:cubicBezTo>
                    <a:pt x="9949" y="6285"/>
                    <a:pt x="9848" y="6218"/>
                    <a:pt x="9747" y="6151"/>
                  </a:cubicBezTo>
                  <a:lnTo>
                    <a:pt x="673" y="941"/>
                  </a:lnTo>
                  <a:cubicBezTo>
                    <a:pt x="337" y="740"/>
                    <a:pt x="135" y="505"/>
                    <a:pt x="68" y="269"/>
                  </a:cubicBezTo>
                  <a:cubicBezTo>
                    <a:pt x="34" y="168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9"/>
            <p:cNvSpPr/>
            <p:nvPr/>
          </p:nvSpPr>
          <p:spPr>
            <a:xfrm>
              <a:off x="-18925825" y="13211900"/>
              <a:ext cx="575550" cy="327075"/>
            </a:xfrm>
            <a:custGeom>
              <a:avLst/>
              <a:gdLst/>
              <a:ahLst/>
              <a:cxnLst/>
              <a:rect l="l" t="t" r="r" b="b"/>
              <a:pathLst>
                <a:path w="23022" h="13083" extrusionOk="0">
                  <a:moveTo>
                    <a:pt x="11477" y="0"/>
                  </a:moveTo>
                  <a:cubicBezTo>
                    <a:pt x="10898" y="0"/>
                    <a:pt x="10318" y="135"/>
                    <a:pt x="9881" y="404"/>
                  </a:cubicBezTo>
                  <a:lnTo>
                    <a:pt x="874" y="5613"/>
                  </a:lnTo>
                  <a:cubicBezTo>
                    <a:pt x="0" y="6117"/>
                    <a:pt x="0" y="6957"/>
                    <a:pt x="908" y="7461"/>
                  </a:cubicBezTo>
                  <a:lnTo>
                    <a:pt x="9948" y="12704"/>
                  </a:lnTo>
                  <a:cubicBezTo>
                    <a:pt x="10385" y="12957"/>
                    <a:pt x="10965" y="13083"/>
                    <a:pt x="11545" y="13083"/>
                  </a:cubicBezTo>
                  <a:cubicBezTo>
                    <a:pt x="12124" y="13083"/>
                    <a:pt x="12704" y="12957"/>
                    <a:pt x="13141" y="12704"/>
                  </a:cubicBezTo>
                  <a:lnTo>
                    <a:pt x="22148" y="7461"/>
                  </a:lnTo>
                  <a:cubicBezTo>
                    <a:pt x="23022" y="6957"/>
                    <a:pt x="23022" y="6117"/>
                    <a:pt x="22115" y="5613"/>
                  </a:cubicBezTo>
                  <a:lnTo>
                    <a:pt x="13074" y="404"/>
                  </a:lnTo>
                  <a:cubicBezTo>
                    <a:pt x="12637" y="135"/>
                    <a:pt x="12057" y="0"/>
                    <a:pt x="11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9"/>
            <p:cNvSpPr/>
            <p:nvPr/>
          </p:nvSpPr>
          <p:spPr>
            <a:xfrm>
              <a:off x="-18265425" y="13570675"/>
              <a:ext cx="241175" cy="200825"/>
            </a:xfrm>
            <a:custGeom>
              <a:avLst/>
              <a:gdLst/>
              <a:ahLst/>
              <a:cxnLst/>
              <a:rect l="l" t="t" r="r" b="b"/>
              <a:pathLst>
                <a:path w="9647" h="8033" extrusionOk="0">
                  <a:moveTo>
                    <a:pt x="9646" y="0"/>
                  </a:moveTo>
                  <a:cubicBezTo>
                    <a:pt x="9646" y="67"/>
                    <a:pt x="9646" y="135"/>
                    <a:pt x="9613" y="236"/>
                  </a:cubicBezTo>
                  <a:cubicBezTo>
                    <a:pt x="9579" y="336"/>
                    <a:pt x="9545" y="404"/>
                    <a:pt x="9478" y="471"/>
                  </a:cubicBezTo>
                  <a:lnTo>
                    <a:pt x="9478" y="504"/>
                  </a:lnTo>
                  <a:cubicBezTo>
                    <a:pt x="9411" y="572"/>
                    <a:pt x="9344" y="639"/>
                    <a:pt x="9277" y="706"/>
                  </a:cubicBezTo>
                  <a:cubicBezTo>
                    <a:pt x="9243" y="740"/>
                    <a:pt x="9176" y="773"/>
                    <a:pt x="9142" y="807"/>
                  </a:cubicBezTo>
                  <a:cubicBezTo>
                    <a:pt x="9075" y="840"/>
                    <a:pt x="9041" y="874"/>
                    <a:pt x="8974" y="908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8974" y="2790"/>
                  </a:lnTo>
                  <a:lnTo>
                    <a:pt x="9008" y="2790"/>
                  </a:lnTo>
                  <a:cubicBezTo>
                    <a:pt x="9041" y="2756"/>
                    <a:pt x="9075" y="2723"/>
                    <a:pt x="9142" y="2689"/>
                  </a:cubicBezTo>
                  <a:cubicBezTo>
                    <a:pt x="9176" y="2655"/>
                    <a:pt x="9243" y="2622"/>
                    <a:pt x="9277" y="2588"/>
                  </a:cubicBezTo>
                  <a:lnTo>
                    <a:pt x="9310" y="2588"/>
                  </a:lnTo>
                  <a:cubicBezTo>
                    <a:pt x="9344" y="2521"/>
                    <a:pt x="9411" y="2487"/>
                    <a:pt x="9445" y="2420"/>
                  </a:cubicBezTo>
                  <a:cubicBezTo>
                    <a:pt x="9445" y="2420"/>
                    <a:pt x="9478" y="2386"/>
                    <a:pt x="9478" y="2386"/>
                  </a:cubicBezTo>
                  <a:lnTo>
                    <a:pt x="9512" y="2353"/>
                  </a:lnTo>
                  <a:cubicBezTo>
                    <a:pt x="9512" y="2319"/>
                    <a:pt x="9512" y="2319"/>
                    <a:pt x="9545" y="2286"/>
                  </a:cubicBezTo>
                  <a:cubicBezTo>
                    <a:pt x="9579" y="2252"/>
                    <a:pt x="9579" y="2218"/>
                    <a:pt x="9613" y="2151"/>
                  </a:cubicBezTo>
                  <a:cubicBezTo>
                    <a:pt x="9613" y="2118"/>
                    <a:pt x="9613" y="2118"/>
                    <a:pt x="9613" y="2118"/>
                  </a:cubicBezTo>
                  <a:cubicBezTo>
                    <a:pt x="9613" y="2084"/>
                    <a:pt x="9613" y="2050"/>
                    <a:pt x="9646" y="2017"/>
                  </a:cubicBezTo>
                  <a:cubicBezTo>
                    <a:pt x="9646" y="1983"/>
                    <a:pt x="9646" y="1950"/>
                    <a:pt x="9646" y="1882"/>
                  </a:cubicBez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9"/>
            <p:cNvSpPr/>
            <p:nvPr/>
          </p:nvSpPr>
          <p:spPr>
            <a:xfrm>
              <a:off x="-18588900" y="13569825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0" y="1"/>
                  </a:moveTo>
                  <a:lnTo>
                    <a:pt x="0" y="1883"/>
                  </a:lnTo>
                  <a:cubicBezTo>
                    <a:pt x="0" y="2219"/>
                    <a:pt x="235" y="2589"/>
                    <a:pt x="672" y="2824"/>
                  </a:cubicBezTo>
                  <a:lnTo>
                    <a:pt x="9713" y="8067"/>
                  </a:lnTo>
                  <a:cubicBezTo>
                    <a:pt x="9814" y="8100"/>
                    <a:pt x="9948" y="8168"/>
                    <a:pt x="10049" y="8201"/>
                  </a:cubicBezTo>
                  <a:lnTo>
                    <a:pt x="10083" y="8201"/>
                  </a:lnTo>
                  <a:cubicBezTo>
                    <a:pt x="10083" y="8235"/>
                    <a:pt x="10116" y="8235"/>
                    <a:pt x="10116" y="8235"/>
                  </a:cubicBezTo>
                  <a:cubicBezTo>
                    <a:pt x="10184" y="8268"/>
                    <a:pt x="10251" y="8268"/>
                    <a:pt x="10318" y="8302"/>
                  </a:cubicBezTo>
                  <a:cubicBezTo>
                    <a:pt x="10352" y="8302"/>
                    <a:pt x="10419" y="8302"/>
                    <a:pt x="10452" y="8336"/>
                  </a:cubicBezTo>
                  <a:lnTo>
                    <a:pt x="10520" y="8336"/>
                  </a:lnTo>
                  <a:cubicBezTo>
                    <a:pt x="10520" y="8336"/>
                    <a:pt x="10553" y="8369"/>
                    <a:pt x="10553" y="8369"/>
                  </a:cubicBezTo>
                  <a:cubicBezTo>
                    <a:pt x="10654" y="8369"/>
                    <a:pt x="10721" y="8403"/>
                    <a:pt x="10789" y="8403"/>
                  </a:cubicBezTo>
                  <a:lnTo>
                    <a:pt x="10923" y="8403"/>
                  </a:lnTo>
                  <a:cubicBezTo>
                    <a:pt x="10957" y="8403"/>
                    <a:pt x="10990" y="8436"/>
                    <a:pt x="11024" y="8436"/>
                  </a:cubicBezTo>
                  <a:lnTo>
                    <a:pt x="11461" y="8436"/>
                  </a:lnTo>
                  <a:cubicBezTo>
                    <a:pt x="11562" y="8436"/>
                    <a:pt x="11629" y="8436"/>
                    <a:pt x="11730" y="8403"/>
                  </a:cubicBezTo>
                  <a:lnTo>
                    <a:pt x="11797" y="8403"/>
                  </a:lnTo>
                  <a:cubicBezTo>
                    <a:pt x="11864" y="8403"/>
                    <a:pt x="11931" y="8403"/>
                    <a:pt x="11998" y="8369"/>
                  </a:cubicBezTo>
                  <a:lnTo>
                    <a:pt x="12099" y="8369"/>
                  </a:lnTo>
                  <a:cubicBezTo>
                    <a:pt x="12167" y="8336"/>
                    <a:pt x="12234" y="8336"/>
                    <a:pt x="12301" y="8302"/>
                  </a:cubicBezTo>
                  <a:cubicBezTo>
                    <a:pt x="12335" y="8302"/>
                    <a:pt x="12402" y="8268"/>
                    <a:pt x="12435" y="8268"/>
                  </a:cubicBezTo>
                  <a:cubicBezTo>
                    <a:pt x="12435" y="8268"/>
                    <a:pt x="12469" y="8268"/>
                    <a:pt x="12469" y="8235"/>
                  </a:cubicBezTo>
                  <a:cubicBezTo>
                    <a:pt x="12637" y="8201"/>
                    <a:pt x="12805" y="8134"/>
                    <a:pt x="12940" y="8067"/>
                  </a:cubicBezTo>
                  <a:lnTo>
                    <a:pt x="12940" y="6151"/>
                  </a:lnTo>
                  <a:cubicBezTo>
                    <a:pt x="12805" y="6252"/>
                    <a:pt x="12637" y="6319"/>
                    <a:pt x="12503" y="6353"/>
                  </a:cubicBezTo>
                  <a:cubicBezTo>
                    <a:pt x="12435" y="6386"/>
                    <a:pt x="12368" y="6386"/>
                    <a:pt x="12335" y="6420"/>
                  </a:cubicBezTo>
                  <a:cubicBezTo>
                    <a:pt x="12234" y="6420"/>
                    <a:pt x="12167" y="6454"/>
                    <a:pt x="12099" y="6487"/>
                  </a:cubicBezTo>
                  <a:cubicBezTo>
                    <a:pt x="11998" y="6487"/>
                    <a:pt x="11898" y="6487"/>
                    <a:pt x="11830" y="6521"/>
                  </a:cubicBezTo>
                  <a:lnTo>
                    <a:pt x="11763" y="6521"/>
                  </a:lnTo>
                  <a:cubicBezTo>
                    <a:pt x="11629" y="6521"/>
                    <a:pt x="11494" y="6554"/>
                    <a:pt x="11360" y="6554"/>
                  </a:cubicBezTo>
                  <a:lnTo>
                    <a:pt x="11326" y="6554"/>
                  </a:lnTo>
                  <a:cubicBezTo>
                    <a:pt x="11192" y="6554"/>
                    <a:pt x="11057" y="6521"/>
                    <a:pt x="10923" y="6521"/>
                  </a:cubicBezTo>
                  <a:lnTo>
                    <a:pt x="10889" y="6521"/>
                  </a:lnTo>
                  <a:cubicBezTo>
                    <a:pt x="10755" y="6487"/>
                    <a:pt x="10621" y="6487"/>
                    <a:pt x="10520" y="6454"/>
                  </a:cubicBezTo>
                  <a:lnTo>
                    <a:pt x="10452" y="6454"/>
                  </a:lnTo>
                  <a:cubicBezTo>
                    <a:pt x="10352" y="6420"/>
                    <a:pt x="10217" y="6386"/>
                    <a:pt x="10116" y="6353"/>
                  </a:cubicBezTo>
                  <a:cubicBezTo>
                    <a:pt x="10116" y="6319"/>
                    <a:pt x="10083" y="6319"/>
                    <a:pt x="10083" y="6319"/>
                  </a:cubicBezTo>
                  <a:cubicBezTo>
                    <a:pt x="9948" y="6285"/>
                    <a:pt x="9848" y="6218"/>
                    <a:pt x="9713" y="6151"/>
                  </a:cubicBezTo>
                  <a:lnTo>
                    <a:pt x="672" y="942"/>
                  </a:lnTo>
                  <a:cubicBezTo>
                    <a:pt x="336" y="740"/>
                    <a:pt x="135" y="505"/>
                    <a:pt x="34" y="270"/>
                  </a:cubicBezTo>
                  <a:cubicBezTo>
                    <a:pt x="34" y="169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9"/>
            <p:cNvSpPr/>
            <p:nvPr/>
          </p:nvSpPr>
          <p:spPr>
            <a:xfrm>
              <a:off x="-18593950" y="13406825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61" y="1"/>
                  </a:moveTo>
                  <a:cubicBezTo>
                    <a:pt x="10881" y="1"/>
                    <a:pt x="10302" y="135"/>
                    <a:pt x="9848" y="404"/>
                  </a:cubicBezTo>
                  <a:lnTo>
                    <a:pt x="874" y="5613"/>
                  </a:lnTo>
                  <a:cubicBezTo>
                    <a:pt x="1" y="6117"/>
                    <a:pt x="1" y="6958"/>
                    <a:pt x="874" y="7462"/>
                  </a:cubicBezTo>
                  <a:lnTo>
                    <a:pt x="9915" y="12705"/>
                  </a:lnTo>
                  <a:cubicBezTo>
                    <a:pt x="10369" y="12957"/>
                    <a:pt x="10957" y="13083"/>
                    <a:pt x="11541" y="13083"/>
                  </a:cubicBezTo>
                  <a:cubicBezTo>
                    <a:pt x="12125" y="13083"/>
                    <a:pt x="12705" y="12957"/>
                    <a:pt x="13142" y="12705"/>
                  </a:cubicBezTo>
                  <a:lnTo>
                    <a:pt x="22115" y="7462"/>
                  </a:lnTo>
                  <a:cubicBezTo>
                    <a:pt x="23022" y="6958"/>
                    <a:pt x="23022" y="6117"/>
                    <a:pt x="22115" y="5613"/>
                  </a:cubicBezTo>
                  <a:lnTo>
                    <a:pt x="13074" y="404"/>
                  </a:lnTo>
                  <a:cubicBezTo>
                    <a:pt x="12621" y="135"/>
                    <a:pt x="12041" y="1"/>
                    <a:pt x="11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9"/>
            <p:cNvSpPr/>
            <p:nvPr/>
          </p:nvSpPr>
          <p:spPr>
            <a:xfrm>
              <a:off x="-17936050" y="13757200"/>
              <a:ext cx="241150" cy="200825"/>
            </a:xfrm>
            <a:custGeom>
              <a:avLst/>
              <a:gdLst/>
              <a:ahLst/>
              <a:cxnLst/>
              <a:rect l="l" t="t" r="r" b="b"/>
              <a:pathLst>
                <a:path w="9646" h="8033" extrusionOk="0">
                  <a:moveTo>
                    <a:pt x="9646" y="0"/>
                  </a:moveTo>
                  <a:cubicBezTo>
                    <a:pt x="9646" y="101"/>
                    <a:pt x="9646" y="168"/>
                    <a:pt x="9612" y="236"/>
                  </a:cubicBezTo>
                  <a:cubicBezTo>
                    <a:pt x="9612" y="269"/>
                    <a:pt x="9612" y="269"/>
                    <a:pt x="9612" y="269"/>
                  </a:cubicBezTo>
                  <a:cubicBezTo>
                    <a:pt x="9579" y="336"/>
                    <a:pt x="9545" y="404"/>
                    <a:pt x="9511" y="471"/>
                  </a:cubicBezTo>
                  <a:lnTo>
                    <a:pt x="9478" y="505"/>
                  </a:lnTo>
                  <a:cubicBezTo>
                    <a:pt x="9411" y="572"/>
                    <a:pt x="9377" y="639"/>
                    <a:pt x="9276" y="706"/>
                  </a:cubicBezTo>
                  <a:cubicBezTo>
                    <a:pt x="9242" y="740"/>
                    <a:pt x="9175" y="807"/>
                    <a:pt x="9142" y="841"/>
                  </a:cubicBezTo>
                  <a:cubicBezTo>
                    <a:pt x="9074" y="874"/>
                    <a:pt x="9041" y="908"/>
                    <a:pt x="9007" y="941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8974" y="2824"/>
                  </a:lnTo>
                  <a:lnTo>
                    <a:pt x="9007" y="2824"/>
                  </a:lnTo>
                  <a:cubicBezTo>
                    <a:pt x="9074" y="2790"/>
                    <a:pt x="9108" y="2756"/>
                    <a:pt x="9142" y="2723"/>
                  </a:cubicBezTo>
                  <a:cubicBezTo>
                    <a:pt x="9175" y="2689"/>
                    <a:pt x="9242" y="2655"/>
                    <a:pt x="9276" y="2622"/>
                  </a:cubicBezTo>
                  <a:cubicBezTo>
                    <a:pt x="9310" y="2588"/>
                    <a:pt x="9310" y="2588"/>
                    <a:pt x="9310" y="2588"/>
                  </a:cubicBezTo>
                  <a:cubicBezTo>
                    <a:pt x="9377" y="2555"/>
                    <a:pt x="9411" y="2487"/>
                    <a:pt x="9444" y="2454"/>
                  </a:cubicBezTo>
                  <a:cubicBezTo>
                    <a:pt x="9444" y="2420"/>
                    <a:pt x="9478" y="2420"/>
                    <a:pt x="9478" y="2420"/>
                  </a:cubicBezTo>
                  <a:lnTo>
                    <a:pt x="9511" y="2387"/>
                  </a:lnTo>
                  <a:cubicBezTo>
                    <a:pt x="9511" y="2353"/>
                    <a:pt x="9545" y="2319"/>
                    <a:pt x="9545" y="2319"/>
                  </a:cubicBezTo>
                  <a:cubicBezTo>
                    <a:pt x="9579" y="2286"/>
                    <a:pt x="9579" y="2219"/>
                    <a:pt x="9612" y="2185"/>
                  </a:cubicBezTo>
                  <a:cubicBezTo>
                    <a:pt x="9612" y="2185"/>
                    <a:pt x="9612" y="2185"/>
                    <a:pt x="9612" y="2151"/>
                  </a:cubicBezTo>
                  <a:cubicBezTo>
                    <a:pt x="9612" y="2118"/>
                    <a:pt x="9646" y="2084"/>
                    <a:pt x="9646" y="2051"/>
                  </a:cubicBezTo>
                  <a:cubicBezTo>
                    <a:pt x="9646" y="2017"/>
                    <a:pt x="9646" y="1950"/>
                    <a:pt x="9646" y="1916"/>
                  </a:cubicBez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9"/>
            <p:cNvSpPr/>
            <p:nvPr/>
          </p:nvSpPr>
          <p:spPr>
            <a:xfrm>
              <a:off x="-18259550" y="13757200"/>
              <a:ext cx="323525" cy="210075"/>
            </a:xfrm>
            <a:custGeom>
              <a:avLst/>
              <a:gdLst/>
              <a:ahLst/>
              <a:cxnLst/>
              <a:rect l="l" t="t" r="r" b="b"/>
              <a:pathLst>
                <a:path w="12941" h="8403" extrusionOk="0">
                  <a:moveTo>
                    <a:pt x="1" y="0"/>
                  </a:moveTo>
                  <a:lnTo>
                    <a:pt x="1" y="1882"/>
                  </a:lnTo>
                  <a:cubicBezTo>
                    <a:pt x="1" y="2219"/>
                    <a:pt x="236" y="2555"/>
                    <a:pt x="673" y="2824"/>
                  </a:cubicBezTo>
                  <a:lnTo>
                    <a:pt x="9747" y="8033"/>
                  </a:lnTo>
                  <a:cubicBezTo>
                    <a:pt x="9848" y="8100"/>
                    <a:pt x="9949" y="8167"/>
                    <a:pt x="10050" y="8201"/>
                  </a:cubicBezTo>
                  <a:lnTo>
                    <a:pt x="10083" y="8201"/>
                  </a:lnTo>
                  <a:cubicBezTo>
                    <a:pt x="10083" y="8201"/>
                    <a:pt x="10117" y="8201"/>
                    <a:pt x="10117" y="8235"/>
                  </a:cubicBezTo>
                  <a:cubicBezTo>
                    <a:pt x="10184" y="8235"/>
                    <a:pt x="10251" y="8268"/>
                    <a:pt x="10352" y="8302"/>
                  </a:cubicBezTo>
                  <a:lnTo>
                    <a:pt x="10453" y="8302"/>
                  </a:lnTo>
                  <a:cubicBezTo>
                    <a:pt x="10487" y="8335"/>
                    <a:pt x="10487" y="8335"/>
                    <a:pt x="10520" y="8335"/>
                  </a:cubicBezTo>
                  <a:lnTo>
                    <a:pt x="10587" y="8335"/>
                  </a:lnTo>
                  <a:cubicBezTo>
                    <a:pt x="10655" y="8369"/>
                    <a:pt x="10722" y="8369"/>
                    <a:pt x="10789" y="8369"/>
                  </a:cubicBezTo>
                  <a:cubicBezTo>
                    <a:pt x="10823" y="8403"/>
                    <a:pt x="10856" y="8403"/>
                    <a:pt x="10890" y="8403"/>
                  </a:cubicBezTo>
                  <a:lnTo>
                    <a:pt x="11831" y="8403"/>
                  </a:lnTo>
                  <a:cubicBezTo>
                    <a:pt x="11898" y="8369"/>
                    <a:pt x="11965" y="8369"/>
                    <a:pt x="11999" y="8369"/>
                  </a:cubicBezTo>
                  <a:cubicBezTo>
                    <a:pt x="12033" y="8369"/>
                    <a:pt x="12066" y="8335"/>
                    <a:pt x="12100" y="8335"/>
                  </a:cubicBezTo>
                  <a:cubicBezTo>
                    <a:pt x="12167" y="8335"/>
                    <a:pt x="12234" y="8302"/>
                    <a:pt x="12335" y="8268"/>
                  </a:cubicBezTo>
                  <a:lnTo>
                    <a:pt x="12436" y="8268"/>
                  </a:lnTo>
                  <a:cubicBezTo>
                    <a:pt x="12470" y="8235"/>
                    <a:pt x="12470" y="8235"/>
                    <a:pt x="12503" y="8235"/>
                  </a:cubicBezTo>
                  <a:cubicBezTo>
                    <a:pt x="12638" y="8167"/>
                    <a:pt x="12806" y="8100"/>
                    <a:pt x="12940" y="8033"/>
                  </a:cubicBezTo>
                  <a:lnTo>
                    <a:pt x="12940" y="6151"/>
                  </a:lnTo>
                  <a:cubicBezTo>
                    <a:pt x="12806" y="6252"/>
                    <a:pt x="12671" y="6285"/>
                    <a:pt x="12503" y="6352"/>
                  </a:cubicBezTo>
                  <a:cubicBezTo>
                    <a:pt x="12436" y="6386"/>
                    <a:pt x="12402" y="6386"/>
                    <a:pt x="12335" y="6386"/>
                  </a:cubicBezTo>
                  <a:cubicBezTo>
                    <a:pt x="12268" y="6420"/>
                    <a:pt x="12167" y="6453"/>
                    <a:pt x="12100" y="6453"/>
                  </a:cubicBezTo>
                  <a:cubicBezTo>
                    <a:pt x="11999" y="6487"/>
                    <a:pt x="11932" y="6487"/>
                    <a:pt x="11831" y="6487"/>
                  </a:cubicBezTo>
                  <a:cubicBezTo>
                    <a:pt x="11797" y="6520"/>
                    <a:pt x="11797" y="6520"/>
                    <a:pt x="11764" y="6520"/>
                  </a:cubicBezTo>
                  <a:lnTo>
                    <a:pt x="10890" y="6520"/>
                  </a:lnTo>
                  <a:cubicBezTo>
                    <a:pt x="10756" y="6487"/>
                    <a:pt x="10655" y="6487"/>
                    <a:pt x="10520" y="6453"/>
                  </a:cubicBezTo>
                  <a:cubicBezTo>
                    <a:pt x="10487" y="6453"/>
                    <a:pt x="10487" y="6420"/>
                    <a:pt x="10453" y="6420"/>
                  </a:cubicBezTo>
                  <a:cubicBezTo>
                    <a:pt x="10352" y="6386"/>
                    <a:pt x="10251" y="6352"/>
                    <a:pt x="10151" y="6319"/>
                  </a:cubicBezTo>
                  <a:lnTo>
                    <a:pt x="10083" y="6319"/>
                  </a:lnTo>
                  <a:cubicBezTo>
                    <a:pt x="9949" y="6252"/>
                    <a:pt x="9848" y="6218"/>
                    <a:pt x="9747" y="6151"/>
                  </a:cubicBezTo>
                  <a:lnTo>
                    <a:pt x="673" y="941"/>
                  </a:lnTo>
                  <a:cubicBezTo>
                    <a:pt x="337" y="740"/>
                    <a:pt x="135" y="505"/>
                    <a:pt x="68" y="236"/>
                  </a:cubicBezTo>
                  <a:cubicBezTo>
                    <a:pt x="34" y="168"/>
                    <a:pt x="1" y="68"/>
                    <a:pt x="1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9"/>
            <p:cNvSpPr/>
            <p:nvPr/>
          </p:nvSpPr>
          <p:spPr>
            <a:xfrm>
              <a:off x="-18264575" y="13593975"/>
              <a:ext cx="575550" cy="327100"/>
            </a:xfrm>
            <a:custGeom>
              <a:avLst/>
              <a:gdLst/>
              <a:ahLst/>
              <a:cxnLst/>
              <a:rect l="l" t="t" r="r" b="b"/>
              <a:pathLst>
                <a:path w="23022" h="13084" extrusionOk="0">
                  <a:moveTo>
                    <a:pt x="11461" y="1"/>
                  </a:moveTo>
                  <a:cubicBezTo>
                    <a:pt x="10881" y="1"/>
                    <a:pt x="10301" y="127"/>
                    <a:pt x="9847" y="379"/>
                  </a:cubicBezTo>
                  <a:lnTo>
                    <a:pt x="874" y="5622"/>
                  </a:lnTo>
                  <a:cubicBezTo>
                    <a:pt x="0" y="6126"/>
                    <a:pt x="0" y="6966"/>
                    <a:pt x="874" y="7470"/>
                  </a:cubicBezTo>
                  <a:lnTo>
                    <a:pt x="9948" y="12680"/>
                  </a:lnTo>
                  <a:cubicBezTo>
                    <a:pt x="10385" y="12949"/>
                    <a:pt x="10965" y="13083"/>
                    <a:pt x="11545" y="13083"/>
                  </a:cubicBezTo>
                  <a:cubicBezTo>
                    <a:pt x="12124" y="13083"/>
                    <a:pt x="12704" y="12949"/>
                    <a:pt x="13141" y="12680"/>
                  </a:cubicBezTo>
                  <a:lnTo>
                    <a:pt x="22148" y="7470"/>
                  </a:lnTo>
                  <a:cubicBezTo>
                    <a:pt x="23022" y="6966"/>
                    <a:pt x="23022" y="6126"/>
                    <a:pt x="22115" y="5622"/>
                  </a:cubicBezTo>
                  <a:lnTo>
                    <a:pt x="13074" y="379"/>
                  </a:lnTo>
                  <a:cubicBezTo>
                    <a:pt x="12620" y="127"/>
                    <a:pt x="12040" y="1"/>
                    <a:pt x="11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9"/>
            <p:cNvSpPr/>
            <p:nvPr/>
          </p:nvSpPr>
          <p:spPr>
            <a:xfrm>
              <a:off x="-21265000" y="12208675"/>
              <a:ext cx="241175" cy="200850"/>
            </a:xfrm>
            <a:custGeom>
              <a:avLst/>
              <a:gdLst/>
              <a:ahLst/>
              <a:cxnLst/>
              <a:rect l="l" t="t" r="r" b="b"/>
              <a:pathLst>
                <a:path w="9647" h="8034" extrusionOk="0">
                  <a:moveTo>
                    <a:pt x="9646" y="1"/>
                  </a:moveTo>
                  <a:cubicBezTo>
                    <a:pt x="9646" y="101"/>
                    <a:pt x="9613" y="169"/>
                    <a:pt x="9613" y="236"/>
                  </a:cubicBezTo>
                  <a:cubicBezTo>
                    <a:pt x="9613" y="236"/>
                    <a:pt x="9613" y="269"/>
                    <a:pt x="9613" y="269"/>
                  </a:cubicBezTo>
                  <a:cubicBezTo>
                    <a:pt x="9579" y="337"/>
                    <a:pt x="9546" y="404"/>
                    <a:pt x="9478" y="471"/>
                  </a:cubicBezTo>
                  <a:lnTo>
                    <a:pt x="9445" y="505"/>
                  </a:lnTo>
                  <a:cubicBezTo>
                    <a:pt x="9411" y="572"/>
                    <a:pt x="9344" y="639"/>
                    <a:pt x="9277" y="706"/>
                  </a:cubicBezTo>
                  <a:cubicBezTo>
                    <a:pt x="9243" y="740"/>
                    <a:pt x="9176" y="807"/>
                    <a:pt x="9109" y="841"/>
                  </a:cubicBezTo>
                  <a:cubicBezTo>
                    <a:pt x="9075" y="874"/>
                    <a:pt x="9041" y="908"/>
                    <a:pt x="8974" y="942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8974" y="2824"/>
                  </a:lnTo>
                  <a:cubicBezTo>
                    <a:pt x="8974" y="2824"/>
                    <a:pt x="9008" y="2790"/>
                    <a:pt x="9008" y="2790"/>
                  </a:cubicBezTo>
                  <a:cubicBezTo>
                    <a:pt x="9041" y="2790"/>
                    <a:pt x="9075" y="2757"/>
                    <a:pt x="9109" y="2723"/>
                  </a:cubicBezTo>
                  <a:cubicBezTo>
                    <a:pt x="9176" y="2689"/>
                    <a:pt x="9243" y="2656"/>
                    <a:pt x="9277" y="2588"/>
                  </a:cubicBezTo>
                  <a:lnTo>
                    <a:pt x="9310" y="2588"/>
                  </a:lnTo>
                  <a:cubicBezTo>
                    <a:pt x="9344" y="2555"/>
                    <a:pt x="9411" y="2488"/>
                    <a:pt x="9445" y="2454"/>
                  </a:cubicBezTo>
                  <a:cubicBezTo>
                    <a:pt x="9445" y="2420"/>
                    <a:pt x="9445" y="2420"/>
                    <a:pt x="9445" y="2420"/>
                  </a:cubicBezTo>
                  <a:lnTo>
                    <a:pt x="9478" y="2353"/>
                  </a:lnTo>
                  <a:cubicBezTo>
                    <a:pt x="9512" y="2353"/>
                    <a:pt x="9512" y="2320"/>
                    <a:pt x="9512" y="2320"/>
                  </a:cubicBezTo>
                  <a:cubicBezTo>
                    <a:pt x="9546" y="2252"/>
                    <a:pt x="9579" y="2219"/>
                    <a:pt x="9579" y="2185"/>
                  </a:cubicBezTo>
                  <a:cubicBezTo>
                    <a:pt x="9579" y="2152"/>
                    <a:pt x="9579" y="2152"/>
                    <a:pt x="9579" y="2152"/>
                  </a:cubicBezTo>
                  <a:cubicBezTo>
                    <a:pt x="9613" y="2152"/>
                    <a:pt x="9613" y="2152"/>
                    <a:pt x="9613" y="2118"/>
                  </a:cubicBezTo>
                  <a:cubicBezTo>
                    <a:pt x="9613" y="2084"/>
                    <a:pt x="9613" y="2084"/>
                    <a:pt x="9613" y="2051"/>
                  </a:cubicBezTo>
                  <a:cubicBezTo>
                    <a:pt x="9646" y="2017"/>
                    <a:pt x="9646" y="1950"/>
                    <a:pt x="9646" y="1916"/>
                  </a:cubicBezTo>
                  <a:lnTo>
                    <a:pt x="9646" y="1883"/>
                  </a:lnTo>
                  <a:lnTo>
                    <a:pt x="9646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9"/>
            <p:cNvSpPr/>
            <p:nvPr/>
          </p:nvSpPr>
          <p:spPr>
            <a:xfrm>
              <a:off x="-21588475" y="12208675"/>
              <a:ext cx="323500" cy="210075"/>
            </a:xfrm>
            <a:custGeom>
              <a:avLst/>
              <a:gdLst/>
              <a:ahLst/>
              <a:cxnLst/>
              <a:rect l="l" t="t" r="r" b="b"/>
              <a:pathLst>
                <a:path w="12940" h="8403" extrusionOk="0">
                  <a:moveTo>
                    <a:pt x="0" y="1"/>
                  </a:moveTo>
                  <a:lnTo>
                    <a:pt x="0" y="1883"/>
                  </a:lnTo>
                  <a:cubicBezTo>
                    <a:pt x="0" y="2219"/>
                    <a:pt x="236" y="2555"/>
                    <a:pt x="673" y="2824"/>
                  </a:cubicBezTo>
                  <a:lnTo>
                    <a:pt x="9713" y="8033"/>
                  </a:lnTo>
                  <a:cubicBezTo>
                    <a:pt x="9814" y="8100"/>
                    <a:pt x="9949" y="8134"/>
                    <a:pt x="10049" y="8201"/>
                  </a:cubicBezTo>
                  <a:lnTo>
                    <a:pt x="10117" y="8201"/>
                  </a:lnTo>
                  <a:cubicBezTo>
                    <a:pt x="10184" y="8235"/>
                    <a:pt x="10251" y="8268"/>
                    <a:pt x="10318" y="8268"/>
                  </a:cubicBezTo>
                  <a:cubicBezTo>
                    <a:pt x="10352" y="8302"/>
                    <a:pt x="10386" y="8302"/>
                    <a:pt x="10453" y="8302"/>
                  </a:cubicBezTo>
                  <a:cubicBezTo>
                    <a:pt x="10453" y="8302"/>
                    <a:pt x="10486" y="8336"/>
                    <a:pt x="10520" y="8336"/>
                  </a:cubicBezTo>
                  <a:lnTo>
                    <a:pt x="10554" y="8336"/>
                  </a:lnTo>
                  <a:cubicBezTo>
                    <a:pt x="10654" y="8369"/>
                    <a:pt x="10722" y="8369"/>
                    <a:pt x="10789" y="8369"/>
                  </a:cubicBezTo>
                  <a:lnTo>
                    <a:pt x="10856" y="8369"/>
                  </a:lnTo>
                  <a:cubicBezTo>
                    <a:pt x="10890" y="8369"/>
                    <a:pt x="10923" y="8403"/>
                    <a:pt x="10923" y="8403"/>
                  </a:cubicBezTo>
                  <a:lnTo>
                    <a:pt x="11730" y="8403"/>
                  </a:lnTo>
                  <a:cubicBezTo>
                    <a:pt x="11763" y="8369"/>
                    <a:pt x="11797" y="8369"/>
                    <a:pt x="11797" y="8369"/>
                  </a:cubicBezTo>
                  <a:cubicBezTo>
                    <a:pt x="11864" y="8369"/>
                    <a:pt x="11932" y="8369"/>
                    <a:pt x="11999" y="8336"/>
                  </a:cubicBezTo>
                  <a:lnTo>
                    <a:pt x="12066" y="8336"/>
                  </a:lnTo>
                  <a:cubicBezTo>
                    <a:pt x="12167" y="8302"/>
                    <a:pt x="12234" y="8302"/>
                    <a:pt x="12301" y="8268"/>
                  </a:cubicBezTo>
                  <a:cubicBezTo>
                    <a:pt x="12335" y="8268"/>
                    <a:pt x="12402" y="8268"/>
                    <a:pt x="12436" y="8235"/>
                  </a:cubicBezTo>
                  <a:lnTo>
                    <a:pt x="12469" y="8235"/>
                  </a:lnTo>
                  <a:cubicBezTo>
                    <a:pt x="12637" y="8168"/>
                    <a:pt x="12772" y="8100"/>
                    <a:pt x="12940" y="8033"/>
                  </a:cubicBezTo>
                  <a:lnTo>
                    <a:pt x="12940" y="6151"/>
                  </a:lnTo>
                  <a:cubicBezTo>
                    <a:pt x="12805" y="6252"/>
                    <a:pt x="12637" y="6285"/>
                    <a:pt x="12503" y="6353"/>
                  </a:cubicBezTo>
                  <a:cubicBezTo>
                    <a:pt x="12436" y="6386"/>
                    <a:pt x="12368" y="6386"/>
                    <a:pt x="12301" y="6420"/>
                  </a:cubicBezTo>
                  <a:cubicBezTo>
                    <a:pt x="12234" y="6420"/>
                    <a:pt x="12167" y="6453"/>
                    <a:pt x="12100" y="6453"/>
                  </a:cubicBezTo>
                  <a:cubicBezTo>
                    <a:pt x="11999" y="6487"/>
                    <a:pt x="11898" y="6487"/>
                    <a:pt x="11831" y="6521"/>
                  </a:cubicBezTo>
                  <a:lnTo>
                    <a:pt x="10890" y="6521"/>
                  </a:lnTo>
                  <a:cubicBezTo>
                    <a:pt x="10755" y="6487"/>
                    <a:pt x="10621" y="6453"/>
                    <a:pt x="10520" y="6453"/>
                  </a:cubicBezTo>
                  <a:cubicBezTo>
                    <a:pt x="10486" y="6453"/>
                    <a:pt x="10486" y="6420"/>
                    <a:pt x="10453" y="6420"/>
                  </a:cubicBezTo>
                  <a:cubicBezTo>
                    <a:pt x="10352" y="6386"/>
                    <a:pt x="10217" y="6353"/>
                    <a:pt x="10117" y="6319"/>
                  </a:cubicBezTo>
                  <a:lnTo>
                    <a:pt x="10083" y="6319"/>
                  </a:lnTo>
                  <a:cubicBezTo>
                    <a:pt x="9949" y="6252"/>
                    <a:pt x="9848" y="6218"/>
                    <a:pt x="9713" y="6151"/>
                  </a:cubicBezTo>
                  <a:lnTo>
                    <a:pt x="673" y="908"/>
                  </a:lnTo>
                  <a:cubicBezTo>
                    <a:pt x="337" y="740"/>
                    <a:pt x="135" y="505"/>
                    <a:pt x="34" y="236"/>
                  </a:cubicBezTo>
                  <a:cubicBezTo>
                    <a:pt x="34" y="169"/>
                    <a:pt x="0" y="68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9"/>
            <p:cNvSpPr/>
            <p:nvPr/>
          </p:nvSpPr>
          <p:spPr>
            <a:xfrm>
              <a:off x="-21593525" y="12045475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61" y="0"/>
                  </a:moveTo>
                  <a:cubicBezTo>
                    <a:pt x="10882" y="0"/>
                    <a:pt x="10302" y="126"/>
                    <a:pt x="9848" y="378"/>
                  </a:cubicBezTo>
                  <a:lnTo>
                    <a:pt x="875" y="5621"/>
                  </a:lnTo>
                  <a:cubicBezTo>
                    <a:pt x="1" y="6125"/>
                    <a:pt x="1" y="6966"/>
                    <a:pt x="875" y="7470"/>
                  </a:cubicBezTo>
                  <a:lnTo>
                    <a:pt x="9949" y="12679"/>
                  </a:lnTo>
                  <a:cubicBezTo>
                    <a:pt x="10386" y="12948"/>
                    <a:pt x="10966" y="13082"/>
                    <a:pt x="11545" y="13082"/>
                  </a:cubicBezTo>
                  <a:cubicBezTo>
                    <a:pt x="12125" y="13082"/>
                    <a:pt x="12705" y="12948"/>
                    <a:pt x="13142" y="12679"/>
                  </a:cubicBezTo>
                  <a:lnTo>
                    <a:pt x="22115" y="7470"/>
                  </a:lnTo>
                  <a:cubicBezTo>
                    <a:pt x="23023" y="6966"/>
                    <a:pt x="22989" y="6125"/>
                    <a:pt x="22115" y="5621"/>
                  </a:cubicBezTo>
                  <a:lnTo>
                    <a:pt x="13075" y="378"/>
                  </a:lnTo>
                  <a:cubicBezTo>
                    <a:pt x="12621" y="126"/>
                    <a:pt x="12041" y="0"/>
                    <a:pt x="11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9"/>
            <p:cNvSpPr/>
            <p:nvPr/>
          </p:nvSpPr>
          <p:spPr>
            <a:xfrm>
              <a:off x="-20935625" y="12410325"/>
              <a:ext cx="241150" cy="200850"/>
            </a:xfrm>
            <a:custGeom>
              <a:avLst/>
              <a:gdLst/>
              <a:ahLst/>
              <a:cxnLst/>
              <a:rect l="l" t="t" r="r" b="b"/>
              <a:pathLst>
                <a:path w="9646" h="8034" extrusionOk="0">
                  <a:moveTo>
                    <a:pt x="9646" y="1"/>
                  </a:moveTo>
                  <a:cubicBezTo>
                    <a:pt x="9646" y="102"/>
                    <a:pt x="9646" y="169"/>
                    <a:pt x="9612" y="236"/>
                  </a:cubicBezTo>
                  <a:cubicBezTo>
                    <a:pt x="9612" y="270"/>
                    <a:pt x="9612" y="270"/>
                    <a:pt x="9612" y="270"/>
                  </a:cubicBezTo>
                  <a:cubicBezTo>
                    <a:pt x="9579" y="337"/>
                    <a:pt x="9545" y="404"/>
                    <a:pt x="9478" y="471"/>
                  </a:cubicBezTo>
                  <a:lnTo>
                    <a:pt x="9478" y="505"/>
                  </a:lnTo>
                  <a:cubicBezTo>
                    <a:pt x="9411" y="572"/>
                    <a:pt x="9344" y="639"/>
                    <a:pt x="9276" y="706"/>
                  </a:cubicBezTo>
                  <a:cubicBezTo>
                    <a:pt x="9243" y="740"/>
                    <a:pt x="9175" y="807"/>
                    <a:pt x="9142" y="841"/>
                  </a:cubicBezTo>
                  <a:cubicBezTo>
                    <a:pt x="9075" y="875"/>
                    <a:pt x="9041" y="908"/>
                    <a:pt x="8974" y="942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8974" y="2824"/>
                  </a:lnTo>
                  <a:cubicBezTo>
                    <a:pt x="9007" y="2824"/>
                    <a:pt x="9007" y="2824"/>
                    <a:pt x="9007" y="2790"/>
                  </a:cubicBezTo>
                  <a:cubicBezTo>
                    <a:pt x="9041" y="2790"/>
                    <a:pt x="9075" y="2757"/>
                    <a:pt x="9142" y="2723"/>
                  </a:cubicBezTo>
                  <a:cubicBezTo>
                    <a:pt x="9175" y="2689"/>
                    <a:pt x="9243" y="2656"/>
                    <a:pt x="9276" y="2589"/>
                  </a:cubicBezTo>
                  <a:lnTo>
                    <a:pt x="9310" y="2589"/>
                  </a:lnTo>
                  <a:cubicBezTo>
                    <a:pt x="9344" y="2555"/>
                    <a:pt x="9411" y="2488"/>
                    <a:pt x="9444" y="2454"/>
                  </a:cubicBezTo>
                  <a:cubicBezTo>
                    <a:pt x="9444" y="2421"/>
                    <a:pt x="9478" y="2421"/>
                    <a:pt x="9478" y="2421"/>
                  </a:cubicBezTo>
                  <a:lnTo>
                    <a:pt x="9512" y="2387"/>
                  </a:lnTo>
                  <a:cubicBezTo>
                    <a:pt x="9512" y="2353"/>
                    <a:pt x="9512" y="2320"/>
                    <a:pt x="9545" y="2320"/>
                  </a:cubicBezTo>
                  <a:cubicBezTo>
                    <a:pt x="9579" y="2252"/>
                    <a:pt x="9579" y="2219"/>
                    <a:pt x="9612" y="2185"/>
                  </a:cubicBezTo>
                  <a:cubicBezTo>
                    <a:pt x="9612" y="2185"/>
                    <a:pt x="9612" y="2152"/>
                    <a:pt x="9612" y="2152"/>
                  </a:cubicBezTo>
                  <a:cubicBezTo>
                    <a:pt x="9612" y="2152"/>
                    <a:pt x="9612" y="2152"/>
                    <a:pt x="9612" y="2118"/>
                  </a:cubicBezTo>
                  <a:cubicBezTo>
                    <a:pt x="9612" y="2118"/>
                    <a:pt x="9612" y="2084"/>
                    <a:pt x="9646" y="2051"/>
                  </a:cubicBezTo>
                  <a:cubicBezTo>
                    <a:pt x="9646" y="2017"/>
                    <a:pt x="9646" y="1950"/>
                    <a:pt x="9646" y="1916"/>
                  </a:cubicBezTo>
                  <a:lnTo>
                    <a:pt x="9646" y="1883"/>
                  </a:lnTo>
                  <a:lnTo>
                    <a:pt x="9646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9"/>
            <p:cNvSpPr/>
            <p:nvPr/>
          </p:nvSpPr>
          <p:spPr>
            <a:xfrm>
              <a:off x="-21259100" y="12410325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0" y="1"/>
                  </a:moveTo>
                  <a:lnTo>
                    <a:pt x="0" y="1883"/>
                  </a:lnTo>
                  <a:cubicBezTo>
                    <a:pt x="0" y="2219"/>
                    <a:pt x="235" y="2555"/>
                    <a:pt x="672" y="2824"/>
                  </a:cubicBezTo>
                  <a:lnTo>
                    <a:pt x="9747" y="8033"/>
                  </a:lnTo>
                  <a:cubicBezTo>
                    <a:pt x="9814" y="8100"/>
                    <a:pt x="9948" y="8168"/>
                    <a:pt x="10049" y="8201"/>
                  </a:cubicBezTo>
                  <a:lnTo>
                    <a:pt x="10083" y="8201"/>
                  </a:lnTo>
                  <a:cubicBezTo>
                    <a:pt x="10083" y="8201"/>
                    <a:pt x="10116" y="8235"/>
                    <a:pt x="10116" y="8235"/>
                  </a:cubicBezTo>
                  <a:cubicBezTo>
                    <a:pt x="10183" y="8235"/>
                    <a:pt x="10251" y="8268"/>
                    <a:pt x="10351" y="8302"/>
                  </a:cubicBezTo>
                  <a:lnTo>
                    <a:pt x="10452" y="8302"/>
                  </a:lnTo>
                  <a:cubicBezTo>
                    <a:pt x="10486" y="8336"/>
                    <a:pt x="10486" y="8336"/>
                    <a:pt x="10520" y="8336"/>
                  </a:cubicBezTo>
                  <a:lnTo>
                    <a:pt x="10587" y="8336"/>
                  </a:lnTo>
                  <a:cubicBezTo>
                    <a:pt x="10654" y="8369"/>
                    <a:pt x="10721" y="8369"/>
                    <a:pt x="10788" y="8403"/>
                  </a:cubicBezTo>
                  <a:lnTo>
                    <a:pt x="11024" y="8403"/>
                  </a:lnTo>
                  <a:cubicBezTo>
                    <a:pt x="11091" y="8403"/>
                    <a:pt x="11158" y="8403"/>
                    <a:pt x="11259" y="8436"/>
                  </a:cubicBezTo>
                  <a:lnTo>
                    <a:pt x="11461" y="8436"/>
                  </a:lnTo>
                  <a:cubicBezTo>
                    <a:pt x="11561" y="8403"/>
                    <a:pt x="11629" y="8403"/>
                    <a:pt x="11729" y="8403"/>
                  </a:cubicBezTo>
                  <a:lnTo>
                    <a:pt x="11797" y="8403"/>
                  </a:lnTo>
                  <a:cubicBezTo>
                    <a:pt x="11864" y="8369"/>
                    <a:pt x="11931" y="8369"/>
                    <a:pt x="11998" y="8369"/>
                  </a:cubicBezTo>
                  <a:cubicBezTo>
                    <a:pt x="12032" y="8369"/>
                    <a:pt x="12066" y="8336"/>
                    <a:pt x="12099" y="8336"/>
                  </a:cubicBezTo>
                  <a:cubicBezTo>
                    <a:pt x="12166" y="8336"/>
                    <a:pt x="12234" y="8302"/>
                    <a:pt x="12301" y="8302"/>
                  </a:cubicBezTo>
                  <a:cubicBezTo>
                    <a:pt x="12368" y="8268"/>
                    <a:pt x="12402" y="8268"/>
                    <a:pt x="12435" y="8268"/>
                  </a:cubicBezTo>
                  <a:cubicBezTo>
                    <a:pt x="12469" y="8268"/>
                    <a:pt x="12469" y="8235"/>
                    <a:pt x="12502" y="8235"/>
                  </a:cubicBezTo>
                  <a:cubicBezTo>
                    <a:pt x="12637" y="8168"/>
                    <a:pt x="12805" y="8134"/>
                    <a:pt x="12939" y="8033"/>
                  </a:cubicBezTo>
                  <a:lnTo>
                    <a:pt x="12939" y="6151"/>
                  </a:lnTo>
                  <a:cubicBezTo>
                    <a:pt x="12805" y="6252"/>
                    <a:pt x="12637" y="6319"/>
                    <a:pt x="12502" y="6353"/>
                  </a:cubicBezTo>
                  <a:cubicBezTo>
                    <a:pt x="12435" y="6386"/>
                    <a:pt x="12368" y="6386"/>
                    <a:pt x="12334" y="6420"/>
                  </a:cubicBezTo>
                  <a:cubicBezTo>
                    <a:pt x="12267" y="6420"/>
                    <a:pt x="12166" y="6454"/>
                    <a:pt x="12099" y="6454"/>
                  </a:cubicBezTo>
                  <a:cubicBezTo>
                    <a:pt x="11998" y="6487"/>
                    <a:pt x="11897" y="6487"/>
                    <a:pt x="11830" y="6521"/>
                  </a:cubicBezTo>
                  <a:lnTo>
                    <a:pt x="10889" y="6521"/>
                  </a:lnTo>
                  <a:cubicBezTo>
                    <a:pt x="10755" y="6487"/>
                    <a:pt x="10654" y="6487"/>
                    <a:pt x="10520" y="6454"/>
                  </a:cubicBezTo>
                  <a:cubicBezTo>
                    <a:pt x="10486" y="6454"/>
                    <a:pt x="10486" y="6420"/>
                    <a:pt x="10452" y="6420"/>
                  </a:cubicBezTo>
                  <a:cubicBezTo>
                    <a:pt x="10351" y="6420"/>
                    <a:pt x="10251" y="6386"/>
                    <a:pt x="10150" y="6319"/>
                  </a:cubicBezTo>
                  <a:lnTo>
                    <a:pt x="10083" y="6319"/>
                  </a:lnTo>
                  <a:cubicBezTo>
                    <a:pt x="9948" y="6286"/>
                    <a:pt x="9847" y="6218"/>
                    <a:pt x="9747" y="6151"/>
                  </a:cubicBezTo>
                  <a:lnTo>
                    <a:pt x="672" y="942"/>
                  </a:lnTo>
                  <a:cubicBezTo>
                    <a:pt x="336" y="740"/>
                    <a:pt x="134" y="505"/>
                    <a:pt x="67" y="236"/>
                  </a:cubicBezTo>
                  <a:cubicBezTo>
                    <a:pt x="34" y="169"/>
                    <a:pt x="0" y="68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9"/>
            <p:cNvSpPr/>
            <p:nvPr/>
          </p:nvSpPr>
          <p:spPr>
            <a:xfrm>
              <a:off x="-21264150" y="12247125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61" y="0"/>
                  </a:moveTo>
                  <a:cubicBezTo>
                    <a:pt x="10881" y="0"/>
                    <a:pt x="10301" y="126"/>
                    <a:pt x="9848" y="378"/>
                  </a:cubicBezTo>
                  <a:lnTo>
                    <a:pt x="874" y="5621"/>
                  </a:lnTo>
                  <a:cubicBezTo>
                    <a:pt x="0" y="6125"/>
                    <a:pt x="0" y="6966"/>
                    <a:pt x="874" y="7470"/>
                  </a:cubicBezTo>
                  <a:lnTo>
                    <a:pt x="9949" y="12679"/>
                  </a:lnTo>
                  <a:cubicBezTo>
                    <a:pt x="10385" y="12948"/>
                    <a:pt x="10965" y="13082"/>
                    <a:pt x="11545" y="13082"/>
                  </a:cubicBezTo>
                  <a:cubicBezTo>
                    <a:pt x="12125" y="13082"/>
                    <a:pt x="12704" y="12948"/>
                    <a:pt x="13141" y="12679"/>
                  </a:cubicBezTo>
                  <a:lnTo>
                    <a:pt x="22115" y="7470"/>
                  </a:lnTo>
                  <a:cubicBezTo>
                    <a:pt x="23022" y="6966"/>
                    <a:pt x="23022" y="6125"/>
                    <a:pt x="22115" y="5621"/>
                  </a:cubicBezTo>
                  <a:lnTo>
                    <a:pt x="13074" y="378"/>
                  </a:lnTo>
                  <a:cubicBezTo>
                    <a:pt x="12620" y="126"/>
                    <a:pt x="12041" y="0"/>
                    <a:pt x="11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9"/>
            <p:cNvSpPr/>
            <p:nvPr/>
          </p:nvSpPr>
          <p:spPr>
            <a:xfrm>
              <a:off x="-20601225" y="12597700"/>
              <a:ext cx="241175" cy="200825"/>
            </a:xfrm>
            <a:custGeom>
              <a:avLst/>
              <a:gdLst/>
              <a:ahLst/>
              <a:cxnLst/>
              <a:rect l="l" t="t" r="r" b="b"/>
              <a:pathLst>
                <a:path w="9647" h="8033" extrusionOk="0">
                  <a:moveTo>
                    <a:pt x="9646" y="0"/>
                  </a:moveTo>
                  <a:cubicBezTo>
                    <a:pt x="9646" y="68"/>
                    <a:pt x="9646" y="168"/>
                    <a:pt x="9613" y="236"/>
                  </a:cubicBezTo>
                  <a:cubicBezTo>
                    <a:pt x="9613" y="236"/>
                    <a:pt x="9613" y="236"/>
                    <a:pt x="9613" y="269"/>
                  </a:cubicBezTo>
                  <a:cubicBezTo>
                    <a:pt x="9579" y="337"/>
                    <a:pt x="9545" y="404"/>
                    <a:pt x="9478" y="471"/>
                  </a:cubicBezTo>
                  <a:lnTo>
                    <a:pt x="9478" y="505"/>
                  </a:lnTo>
                  <a:cubicBezTo>
                    <a:pt x="9411" y="572"/>
                    <a:pt x="9344" y="639"/>
                    <a:pt x="9277" y="706"/>
                  </a:cubicBezTo>
                  <a:cubicBezTo>
                    <a:pt x="9243" y="740"/>
                    <a:pt x="9176" y="773"/>
                    <a:pt x="9142" y="807"/>
                  </a:cubicBezTo>
                  <a:cubicBezTo>
                    <a:pt x="9075" y="841"/>
                    <a:pt x="9041" y="874"/>
                    <a:pt x="8974" y="908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8974" y="2824"/>
                  </a:lnTo>
                  <a:cubicBezTo>
                    <a:pt x="9008" y="2824"/>
                    <a:pt x="9008" y="2790"/>
                    <a:pt x="9008" y="2790"/>
                  </a:cubicBezTo>
                  <a:cubicBezTo>
                    <a:pt x="9041" y="2756"/>
                    <a:pt x="9075" y="2756"/>
                    <a:pt x="9142" y="2723"/>
                  </a:cubicBezTo>
                  <a:cubicBezTo>
                    <a:pt x="9176" y="2689"/>
                    <a:pt x="9243" y="2622"/>
                    <a:pt x="9277" y="2588"/>
                  </a:cubicBezTo>
                  <a:lnTo>
                    <a:pt x="9310" y="2588"/>
                  </a:lnTo>
                  <a:cubicBezTo>
                    <a:pt x="9344" y="2521"/>
                    <a:pt x="9411" y="2487"/>
                    <a:pt x="9445" y="2420"/>
                  </a:cubicBezTo>
                  <a:cubicBezTo>
                    <a:pt x="9445" y="2420"/>
                    <a:pt x="9478" y="2420"/>
                    <a:pt x="9478" y="2387"/>
                  </a:cubicBezTo>
                  <a:lnTo>
                    <a:pt x="9512" y="2353"/>
                  </a:lnTo>
                  <a:cubicBezTo>
                    <a:pt x="9512" y="2353"/>
                    <a:pt x="9512" y="2319"/>
                    <a:pt x="9545" y="2286"/>
                  </a:cubicBezTo>
                  <a:cubicBezTo>
                    <a:pt x="9579" y="2252"/>
                    <a:pt x="9579" y="2219"/>
                    <a:pt x="9613" y="2185"/>
                  </a:cubicBezTo>
                  <a:cubicBezTo>
                    <a:pt x="9613" y="2151"/>
                    <a:pt x="9613" y="2151"/>
                    <a:pt x="9613" y="2151"/>
                  </a:cubicBezTo>
                  <a:cubicBezTo>
                    <a:pt x="9613" y="2151"/>
                    <a:pt x="9613" y="2118"/>
                    <a:pt x="9613" y="2118"/>
                  </a:cubicBezTo>
                  <a:cubicBezTo>
                    <a:pt x="9613" y="2084"/>
                    <a:pt x="9613" y="2084"/>
                    <a:pt x="9646" y="2051"/>
                  </a:cubicBezTo>
                  <a:cubicBezTo>
                    <a:pt x="9646" y="1983"/>
                    <a:pt x="9646" y="1950"/>
                    <a:pt x="9646" y="1916"/>
                  </a:cubicBezTo>
                  <a:lnTo>
                    <a:pt x="9646" y="1883"/>
                  </a:ln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9"/>
            <p:cNvSpPr/>
            <p:nvPr/>
          </p:nvSpPr>
          <p:spPr>
            <a:xfrm>
              <a:off x="-20924700" y="12596850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0" y="1"/>
                  </a:moveTo>
                  <a:lnTo>
                    <a:pt x="0" y="1917"/>
                  </a:lnTo>
                  <a:cubicBezTo>
                    <a:pt x="0" y="2253"/>
                    <a:pt x="236" y="2589"/>
                    <a:pt x="672" y="2858"/>
                  </a:cubicBezTo>
                  <a:lnTo>
                    <a:pt x="9747" y="8067"/>
                  </a:lnTo>
                  <a:cubicBezTo>
                    <a:pt x="9848" y="8134"/>
                    <a:pt x="9948" y="8168"/>
                    <a:pt x="10049" y="8235"/>
                  </a:cubicBezTo>
                  <a:lnTo>
                    <a:pt x="10116" y="8235"/>
                  </a:lnTo>
                  <a:cubicBezTo>
                    <a:pt x="10184" y="8269"/>
                    <a:pt x="10251" y="8302"/>
                    <a:pt x="10352" y="8302"/>
                  </a:cubicBezTo>
                  <a:cubicBezTo>
                    <a:pt x="10385" y="8302"/>
                    <a:pt x="10419" y="8336"/>
                    <a:pt x="10453" y="8336"/>
                  </a:cubicBezTo>
                  <a:cubicBezTo>
                    <a:pt x="10486" y="8336"/>
                    <a:pt x="10486" y="8336"/>
                    <a:pt x="10520" y="8369"/>
                  </a:cubicBezTo>
                  <a:lnTo>
                    <a:pt x="10587" y="8369"/>
                  </a:lnTo>
                  <a:cubicBezTo>
                    <a:pt x="10654" y="8369"/>
                    <a:pt x="10721" y="8403"/>
                    <a:pt x="10789" y="8403"/>
                  </a:cubicBezTo>
                  <a:lnTo>
                    <a:pt x="10889" y="8403"/>
                  </a:lnTo>
                  <a:cubicBezTo>
                    <a:pt x="10889" y="8403"/>
                    <a:pt x="10923" y="8403"/>
                    <a:pt x="10923" y="8437"/>
                  </a:cubicBezTo>
                  <a:lnTo>
                    <a:pt x="11763" y="8437"/>
                  </a:lnTo>
                  <a:cubicBezTo>
                    <a:pt x="11763" y="8403"/>
                    <a:pt x="11797" y="8403"/>
                    <a:pt x="11797" y="8403"/>
                  </a:cubicBezTo>
                  <a:cubicBezTo>
                    <a:pt x="11864" y="8403"/>
                    <a:pt x="11965" y="8403"/>
                    <a:pt x="11999" y="8369"/>
                  </a:cubicBezTo>
                  <a:lnTo>
                    <a:pt x="12099" y="8369"/>
                  </a:lnTo>
                  <a:cubicBezTo>
                    <a:pt x="12167" y="8336"/>
                    <a:pt x="12234" y="8336"/>
                    <a:pt x="12301" y="8302"/>
                  </a:cubicBezTo>
                  <a:cubicBezTo>
                    <a:pt x="12368" y="8302"/>
                    <a:pt x="12402" y="8302"/>
                    <a:pt x="12435" y="8269"/>
                  </a:cubicBezTo>
                  <a:lnTo>
                    <a:pt x="12503" y="8269"/>
                  </a:lnTo>
                  <a:cubicBezTo>
                    <a:pt x="12637" y="8201"/>
                    <a:pt x="12805" y="8134"/>
                    <a:pt x="12940" y="8067"/>
                  </a:cubicBezTo>
                  <a:lnTo>
                    <a:pt x="12940" y="6185"/>
                  </a:lnTo>
                  <a:cubicBezTo>
                    <a:pt x="12805" y="6252"/>
                    <a:pt x="12671" y="6319"/>
                    <a:pt x="12503" y="6386"/>
                  </a:cubicBezTo>
                  <a:cubicBezTo>
                    <a:pt x="12435" y="6386"/>
                    <a:pt x="12368" y="6420"/>
                    <a:pt x="12335" y="6420"/>
                  </a:cubicBezTo>
                  <a:cubicBezTo>
                    <a:pt x="12267" y="6454"/>
                    <a:pt x="12167" y="6454"/>
                    <a:pt x="12099" y="6487"/>
                  </a:cubicBezTo>
                  <a:cubicBezTo>
                    <a:pt x="11999" y="6487"/>
                    <a:pt x="11931" y="6521"/>
                    <a:pt x="11830" y="6521"/>
                  </a:cubicBezTo>
                  <a:cubicBezTo>
                    <a:pt x="11797" y="6521"/>
                    <a:pt x="11797" y="6554"/>
                    <a:pt x="11763" y="6554"/>
                  </a:cubicBezTo>
                  <a:lnTo>
                    <a:pt x="10957" y="6554"/>
                  </a:lnTo>
                  <a:cubicBezTo>
                    <a:pt x="10923" y="6554"/>
                    <a:pt x="10889" y="6521"/>
                    <a:pt x="10889" y="6521"/>
                  </a:cubicBezTo>
                  <a:cubicBezTo>
                    <a:pt x="10755" y="6521"/>
                    <a:pt x="10654" y="6487"/>
                    <a:pt x="10520" y="6454"/>
                  </a:cubicBezTo>
                  <a:lnTo>
                    <a:pt x="10453" y="6454"/>
                  </a:lnTo>
                  <a:cubicBezTo>
                    <a:pt x="10352" y="6420"/>
                    <a:pt x="10251" y="6386"/>
                    <a:pt x="10150" y="6353"/>
                  </a:cubicBezTo>
                  <a:lnTo>
                    <a:pt x="10083" y="6353"/>
                  </a:lnTo>
                  <a:cubicBezTo>
                    <a:pt x="9948" y="6286"/>
                    <a:pt x="9848" y="6252"/>
                    <a:pt x="9747" y="6185"/>
                  </a:cubicBezTo>
                  <a:lnTo>
                    <a:pt x="672" y="942"/>
                  </a:lnTo>
                  <a:cubicBezTo>
                    <a:pt x="336" y="774"/>
                    <a:pt x="135" y="505"/>
                    <a:pt x="67" y="270"/>
                  </a:cubicBezTo>
                  <a:cubicBezTo>
                    <a:pt x="34" y="169"/>
                    <a:pt x="0" y="102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9"/>
            <p:cNvSpPr/>
            <p:nvPr/>
          </p:nvSpPr>
          <p:spPr>
            <a:xfrm>
              <a:off x="-20929750" y="12433850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61" y="1"/>
                  </a:moveTo>
                  <a:cubicBezTo>
                    <a:pt x="10881" y="1"/>
                    <a:pt x="10302" y="135"/>
                    <a:pt x="9848" y="404"/>
                  </a:cubicBezTo>
                  <a:lnTo>
                    <a:pt x="874" y="5613"/>
                  </a:lnTo>
                  <a:cubicBezTo>
                    <a:pt x="1" y="6118"/>
                    <a:pt x="1" y="6958"/>
                    <a:pt x="874" y="7462"/>
                  </a:cubicBezTo>
                  <a:lnTo>
                    <a:pt x="9949" y="12705"/>
                  </a:lnTo>
                  <a:cubicBezTo>
                    <a:pt x="10386" y="12957"/>
                    <a:pt x="10965" y="13083"/>
                    <a:pt x="11545" y="13083"/>
                  </a:cubicBezTo>
                  <a:cubicBezTo>
                    <a:pt x="12125" y="13083"/>
                    <a:pt x="12705" y="12957"/>
                    <a:pt x="13142" y="12705"/>
                  </a:cubicBezTo>
                  <a:lnTo>
                    <a:pt x="22115" y="7495"/>
                  </a:lnTo>
                  <a:cubicBezTo>
                    <a:pt x="23023" y="6958"/>
                    <a:pt x="23023" y="6118"/>
                    <a:pt x="22115" y="5613"/>
                  </a:cubicBezTo>
                  <a:lnTo>
                    <a:pt x="13074" y="404"/>
                  </a:lnTo>
                  <a:cubicBezTo>
                    <a:pt x="12621" y="135"/>
                    <a:pt x="12041" y="1"/>
                    <a:pt x="11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9"/>
            <p:cNvSpPr/>
            <p:nvPr/>
          </p:nvSpPr>
          <p:spPr>
            <a:xfrm>
              <a:off x="-20268500" y="12785075"/>
              <a:ext cx="241175" cy="200825"/>
            </a:xfrm>
            <a:custGeom>
              <a:avLst/>
              <a:gdLst/>
              <a:ahLst/>
              <a:cxnLst/>
              <a:rect l="l" t="t" r="r" b="b"/>
              <a:pathLst>
                <a:path w="9647" h="8033" extrusionOk="0">
                  <a:moveTo>
                    <a:pt x="9646" y="0"/>
                  </a:moveTo>
                  <a:cubicBezTo>
                    <a:pt x="9646" y="67"/>
                    <a:pt x="9646" y="135"/>
                    <a:pt x="9613" y="235"/>
                  </a:cubicBezTo>
                  <a:cubicBezTo>
                    <a:pt x="9579" y="336"/>
                    <a:pt x="9545" y="403"/>
                    <a:pt x="9512" y="471"/>
                  </a:cubicBezTo>
                  <a:lnTo>
                    <a:pt x="9478" y="504"/>
                  </a:lnTo>
                  <a:cubicBezTo>
                    <a:pt x="9445" y="571"/>
                    <a:pt x="9377" y="639"/>
                    <a:pt x="9310" y="706"/>
                  </a:cubicBezTo>
                  <a:cubicBezTo>
                    <a:pt x="9243" y="740"/>
                    <a:pt x="9176" y="773"/>
                    <a:pt x="9142" y="807"/>
                  </a:cubicBezTo>
                  <a:cubicBezTo>
                    <a:pt x="9075" y="840"/>
                    <a:pt x="9041" y="874"/>
                    <a:pt x="9008" y="908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8974" y="2823"/>
                  </a:lnTo>
                  <a:cubicBezTo>
                    <a:pt x="9008" y="2790"/>
                    <a:pt x="9008" y="2790"/>
                    <a:pt x="9008" y="2790"/>
                  </a:cubicBezTo>
                  <a:cubicBezTo>
                    <a:pt x="9075" y="2756"/>
                    <a:pt x="9109" y="2722"/>
                    <a:pt x="9142" y="2722"/>
                  </a:cubicBezTo>
                  <a:cubicBezTo>
                    <a:pt x="9176" y="2655"/>
                    <a:pt x="9243" y="2622"/>
                    <a:pt x="9277" y="2588"/>
                  </a:cubicBezTo>
                  <a:lnTo>
                    <a:pt x="9310" y="2588"/>
                  </a:lnTo>
                  <a:cubicBezTo>
                    <a:pt x="9377" y="2521"/>
                    <a:pt x="9411" y="2487"/>
                    <a:pt x="9445" y="2420"/>
                  </a:cubicBezTo>
                  <a:cubicBezTo>
                    <a:pt x="9445" y="2420"/>
                    <a:pt x="9478" y="2386"/>
                    <a:pt x="9478" y="2386"/>
                  </a:cubicBezTo>
                  <a:lnTo>
                    <a:pt x="9512" y="2353"/>
                  </a:lnTo>
                  <a:cubicBezTo>
                    <a:pt x="9512" y="2319"/>
                    <a:pt x="9545" y="2319"/>
                    <a:pt x="9545" y="2286"/>
                  </a:cubicBezTo>
                  <a:cubicBezTo>
                    <a:pt x="9579" y="2252"/>
                    <a:pt x="9579" y="2218"/>
                    <a:pt x="9613" y="2151"/>
                  </a:cubicBezTo>
                  <a:cubicBezTo>
                    <a:pt x="9613" y="2117"/>
                    <a:pt x="9613" y="2117"/>
                    <a:pt x="9613" y="2117"/>
                  </a:cubicBezTo>
                  <a:cubicBezTo>
                    <a:pt x="9613" y="2084"/>
                    <a:pt x="9646" y="2050"/>
                    <a:pt x="9646" y="2017"/>
                  </a:cubicBezTo>
                  <a:cubicBezTo>
                    <a:pt x="9646" y="1983"/>
                    <a:pt x="9646" y="1949"/>
                    <a:pt x="9646" y="1916"/>
                  </a:cubicBezTo>
                  <a:lnTo>
                    <a:pt x="9646" y="1882"/>
                  </a:ln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9"/>
            <p:cNvSpPr/>
            <p:nvPr/>
          </p:nvSpPr>
          <p:spPr>
            <a:xfrm>
              <a:off x="-20591975" y="12784225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34" y="1"/>
                  </a:moveTo>
                  <a:lnTo>
                    <a:pt x="0" y="1883"/>
                  </a:lnTo>
                  <a:cubicBezTo>
                    <a:pt x="0" y="2219"/>
                    <a:pt x="236" y="2588"/>
                    <a:pt x="672" y="2824"/>
                  </a:cubicBezTo>
                  <a:lnTo>
                    <a:pt x="9747" y="8067"/>
                  </a:lnTo>
                  <a:cubicBezTo>
                    <a:pt x="9848" y="8100"/>
                    <a:pt x="9948" y="8167"/>
                    <a:pt x="10049" y="8201"/>
                  </a:cubicBezTo>
                  <a:lnTo>
                    <a:pt x="10083" y="8201"/>
                  </a:lnTo>
                  <a:cubicBezTo>
                    <a:pt x="10083" y="8235"/>
                    <a:pt x="10116" y="8235"/>
                    <a:pt x="10150" y="8235"/>
                  </a:cubicBezTo>
                  <a:cubicBezTo>
                    <a:pt x="10217" y="8268"/>
                    <a:pt x="10284" y="8268"/>
                    <a:pt x="10352" y="8302"/>
                  </a:cubicBezTo>
                  <a:cubicBezTo>
                    <a:pt x="10385" y="8302"/>
                    <a:pt x="10419" y="8302"/>
                    <a:pt x="10453" y="8335"/>
                  </a:cubicBezTo>
                  <a:lnTo>
                    <a:pt x="10520" y="8335"/>
                  </a:lnTo>
                  <a:cubicBezTo>
                    <a:pt x="10553" y="8335"/>
                    <a:pt x="10553" y="8369"/>
                    <a:pt x="10587" y="8369"/>
                  </a:cubicBezTo>
                  <a:cubicBezTo>
                    <a:pt x="10654" y="8369"/>
                    <a:pt x="10721" y="8403"/>
                    <a:pt x="10822" y="8403"/>
                  </a:cubicBezTo>
                  <a:lnTo>
                    <a:pt x="11024" y="8403"/>
                  </a:lnTo>
                  <a:cubicBezTo>
                    <a:pt x="11091" y="8436"/>
                    <a:pt x="11158" y="8436"/>
                    <a:pt x="11259" y="8436"/>
                  </a:cubicBezTo>
                  <a:lnTo>
                    <a:pt x="11494" y="8436"/>
                  </a:lnTo>
                  <a:cubicBezTo>
                    <a:pt x="11562" y="8436"/>
                    <a:pt x="11662" y="8436"/>
                    <a:pt x="11730" y="8403"/>
                  </a:cubicBezTo>
                  <a:lnTo>
                    <a:pt x="11830" y="8403"/>
                  </a:lnTo>
                  <a:cubicBezTo>
                    <a:pt x="11898" y="8403"/>
                    <a:pt x="11965" y="8369"/>
                    <a:pt x="12032" y="8369"/>
                  </a:cubicBezTo>
                  <a:cubicBezTo>
                    <a:pt x="12032" y="8369"/>
                    <a:pt x="12066" y="8369"/>
                    <a:pt x="12099" y="8335"/>
                  </a:cubicBezTo>
                  <a:cubicBezTo>
                    <a:pt x="12167" y="8335"/>
                    <a:pt x="12234" y="8302"/>
                    <a:pt x="12335" y="8302"/>
                  </a:cubicBezTo>
                  <a:cubicBezTo>
                    <a:pt x="12368" y="8268"/>
                    <a:pt x="12402" y="8268"/>
                    <a:pt x="12435" y="8268"/>
                  </a:cubicBezTo>
                  <a:cubicBezTo>
                    <a:pt x="12469" y="8268"/>
                    <a:pt x="12469" y="8235"/>
                    <a:pt x="12503" y="8235"/>
                  </a:cubicBezTo>
                  <a:cubicBezTo>
                    <a:pt x="12637" y="8201"/>
                    <a:pt x="12805" y="8134"/>
                    <a:pt x="12940" y="8067"/>
                  </a:cubicBezTo>
                  <a:lnTo>
                    <a:pt x="12940" y="6151"/>
                  </a:lnTo>
                  <a:cubicBezTo>
                    <a:pt x="12805" y="6252"/>
                    <a:pt x="12671" y="6319"/>
                    <a:pt x="12503" y="6353"/>
                  </a:cubicBezTo>
                  <a:cubicBezTo>
                    <a:pt x="12435" y="6386"/>
                    <a:pt x="12402" y="6420"/>
                    <a:pt x="12335" y="6420"/>
                  </a:cubicBezTo>
                  <a:cubicBezTo>
                    <a:pt x="12267" y="6420"/>
                    <a:pt x="12200" y="6453"/>
                    <a:pt x="12099" y="6487"/>
                  </a:cubicBezTo>
                  <a:cubicBezTo>
                    <a:pt x="11999" y="6487"/>
                    <a:pt x="11931" y="6521"/>
                    <a:pt x="11830" y="6521"/>
                  </a:cubicBezTo>
                  <a:lnTo>
                    <a:pt x="11763" y="6521"/>
                  </a:lnTo>
                  <a:cubicBezTo>
                    <a:pt x="11629" y="6521"/>
                    <a:pt x="11528" y="6554"/>
                    <a:pt x="11394" y="6554"/>
                  </a:cubicBezTo>
                  <a:lnTo>
                    <a:pt x="11326" y="6554"/>
                  </a:lnTo>
                  <a:cubicBezTo>
                    <a:pt x="11192" y="6554"/>
                    <a:pt x="11057" y="6521"/>
                    <a:pt x="10957" y="6521"/>
                  </a:cubicBezTo>
                  <a:lnTo>
                    <a:pt x="10889" y="6521"/>
                  </a:lnTo>
                  <a:cubicBezTo>
                    <a:pt x="10755" y="6521"/>
                    <a:pt x="10654" y="6487"/>
                    <a:pt x="10520" y="6453"/>
                  </a:cubicBezTo>
                  <a:lnTo>
                    <a:pt x="10453" y="6453"/>
                  </a:lnTo>
                  <a:cubicBezTo>
                    <a:pt x="10352" y="6420"/>
                    <a:pt x="10251" y="6386"/>
                    <a:pt x="10150" y="6353"/>
                  </a:cubicBezTo>
                  <a:cubicBezTo>
                    <a:pt x="10116" y="6319"/>
                    <a:pt x="10116" y="6319"/>
                    <a:pt x="10083" y="6319"/>
                  </a:cubicBezTo>
                  <a:cubicBezTo>
                    <a:pt x="9982" y="6285"/>
                    <a:pt x="9848" y="6218"/>
                    <a:pt x="9747" y="6151"/>
                  </a:cubicBezTo>
                  <a:lnTo>
                    <a:pt x="706" y="942"/>
                  </a:lnTo>
                  <a:cubicBezTo>
                    <a:pt x="370" y="740"/>
                    <a:pt x="135" y="505"/>
                    <a:pt x="67" y="269"/>
                  </a:cubicBezTo>
                  <a:cubicBezTo>
                    <a:pt x="34" y="169"/>
                    <a:pt x="34" y="101"/>
                    <a:pt x="34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9"/>
            <p:cNvSpPr/>
            <p:nvPr/>
          </p:nvSpPr>
          <p:spPr>
            <a:xfrm>
              <a:off x="-20597025" y="12621025"/>
              <a:ext cx="575575" cy="327175"/>
            </a:xfrm>
            <a:custGeom>
              <a:avLst/>
              <a:gdLst/>
              <a:ahLst/>
              <a:cxnLst/>
              <a:rect l="l" t="t" r="r" b="b"/>
              <a:pathLst>
                <a:path w="23023" h="13087" extrusionOk="0">
                  <a:moveTo>
                    <a:pt x="11478" y="0"/>
                  </a:moveTo>
                  <a:cubicBezTo>
                    <a:pt x="10898" y="0"/>
                    <a:pt x="10318" y="126"/>
                    <a:pt x="9882" y="378"/>
                  </a:cubicBezTo>
                  <a:lnTo>
                    <a:pt x="874" y="5621"/>
                  </a:lnTo>
                  <a:cubicBezTo>
                    <a:pt x="1" y="6125"/>
                    <a:pt x="1" y="6965"/>
                    <a:pt x="908" y="7470"/>
                  </a:cubicBezTo>
                  <a:lnTo>
                    <a:pt x="9949" y="12679"/>
                  </a:lnTo>
                  <a:cubicBezTo>
                    <a:pt x="10393" y="12952"/>
                    <a:pt x="10984" y="13087"/>
                    <a:pt x="11573" y="13087"/>
                  </a:cubicBezTo>
                  <a:cubicBezTo>
                    <a:pt x="12144" y="13087"/>
                    <a:pt x="12712" y="12961"/>
                    <a:pt x="13142" y="12713"/>
                  </a:cubicBezTo>
                  <a:lnTo>
                    <a:pt x="22149" y="7470"/>
                  </a:lnTo>
                  <a:cubicBezTo>
                    <a:pt x="23023" y="6965"/>
                    <a:pt x="23023" y="6125"/>
                    <a:pt x="22115" y="5621"/>
                  </a:cubicBezTo>
                  <a:lnTo>
                    <a:pt x="13074" y="378"/>
                  </a:lnTo>
                  <a:cubicBezTo>
                    <a:pt x="12637" y="126"/>
                    <a:pt x="12058" y="0"/>
                    <a:pt x="11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9"/>
            <p:cNvSpPr/>
            <p:nvPr/>
          </p:nvSpPr>
          <p:spPr>
            <a:xfrm>
              <a:off x="-19939975" y="12987550"/>
              <a:ext cx="241175" cy="201675"/>
            </a:xfrm>
            <a:custGeom>
              <a:avLst/>
              <a:gdLst/>
              <a:ahLst/>
              <a:cxnLst/>
              <a:rect l="l" t="t" r="r" b="b"/>
              <a:pathLst>
                <a:path w="9647" h="8067" extrusionOk="0">
                  <a:moveTo>
                    <a:pt x="9646" y="1"/>
                  </a:moveTo>
                  <a:cubicBezTo>
                    <a:pt x="9646" y="102"/>
                    <a:pt x="9646" y="169"/>
                    <a:pt x="9613" y="270"/>
                  </a:cubicBezTo>
                  <a:cubicBezTo>
                    <a:pt x="9579" y="337"/>
                    <a:pt x="9545" y="404"/>
                    <a:pt x="9512" y="505"/>
                  </a:cubicBezTo>
                  <a:lnTo>
                    <a:pt x="9478" y="539"/>
                  </a:lnTo>
                  <a:cubicBezTo>
                    <a:pt x="9411" y="606"/>
                    <a:pt x="9377" y="673"/>
                    <a:pt x="9277" y="707"/>
                  </a:cubicBezTo>
                  <a:cubicBezTo>
                    <a:pt x="9243" y="774"/>
                    <a:pt x="9176" y="807"/>
                    <a:pt x="9142" y="841"/>
                  </a:cubicBezTo>
                  <a:cubicBezTo>
                    <a:pt x="9075" y="875"/>
                    <a:pt x="9041" y="908"/>
                    <a:pt x="9008" y="942"/>
                  </a:cubicBezTo>
                  <a:lnTo>
                    <a:pt x="1" y="6151"/>
                  </a:lnTo>
                  <a:lnTo>
                    <a:pt x="1" y="8067"/>
                  </a:lnTo>
                  <a:lnTo>
                    <a:pt x="8974" y="2824"/>
                  </a:lnTo>
                  <a:lnTo>
                    <a:pt x="9008" y="2824"/>
                  </a:lnTo>
                  <a:cubicBezTo>
                    <a:pt x="9075" y="2790"/>
                    <a:pt x="9108" y="2757"/>
                    <a:pt x="9142" y="2723"/>
                  </a:cubicBezTo>
                  <a:cubicBezTo>
                    <a:pt x="9176" y="2690"/>
                    <a:pt x="9243" y="2656"/>
                    <a:pt x="9277" y="2622"/>
                  </a:cubicBezTo>
                  <a:cubicBezTo>
                    <a:pt x="9310" y="2622"/>
                    <a:pt x="9310" y="2589"/>
                    <a:pt x="9310" y="2589"/>
                  </a:cubicBezTo>
                  <a:cubicBezTo>
                    <a:pt x="9377" y="2555"/>
                    <a:pt x="9411" y="2488"/>
                    <a:pt x="9445" y="2454"/>
                  </a:cubicBezTo>
                  <a:cubicBezTo>
                    <a:pt x="9445" y="2454"/>
                    <a:pt x="9478" y="2421"/>
                    <a:pt x="9478" y="2421"/>
                  </a:cubicBezTo>
                  <a:lnTo>
                    <a:pt x="9512" y="2387"/>
                  </a:lnTo>
                  <a:cubicBezTo>
                    <a:pt x="9512" y="2353"/>
                    <a:pt x="9545" y="2353"/>
                    <a:pt x="9545" y="2320"/>
                  </a:cubicBezTo>
                  <a:cubicBezTo>
                    <a:pt x="9579" y="2286"/>
                    <a:pt x="9579" y="2219"/>
                    <a:pt x="9613" y="2185"/>
                  </a:cubicBezTo>
                  <a:cubicBezTo>
                    <a:pt x="9613" y="2185"/>
                    <a:pt x="9613" y="2185"/>
                    <a:pt x="9613" y="2152"/>
                  </a:cubicBezTo>
                  <a:cubicBezTo>
                    <a:pt x="9613" y="2118"/>
                    <a:pt x="9646" y="2085"/>
                    <a:pt x="9646" y="2051"/>
                  </a:cubicBezTo>
                  <a:cubicBezTo>
                    <a:pt x="9646" y="2017"/>
                    <a:pt x="9646" y="1984"/>
                    <a:pt x="9646" y="1917"/>
                  </a:cubicBezTo>
                  <a:lnTo>
                    <a:pt x="9646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9"/>
            <p:cNvSpPr/>
            <p:nvPr/>
          </p:nvSpPr>
          <p:spPr>
            <a:xfrm>
              <a:off x="-20263450" y="12987550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0" y="1"/>
                  </a:moveTo>
                  <a:lnTo>
                    <a:pt x="0" y="1883"/>
                  </a:lnTo>
                  <a:cubicBezTo>
                    <a:pt x="0" y="2219"/>
                    <a:pt x="235" y="2555"/>
                    <a:pt x="672" y="2824"/>
                  </a:cubicBezTo>
                  <a:lnTo>
                    <a:pt x="9747" y="8033"/>
                  </a:lnTo>
                  <a:cubicBezTo>
                    <a:pt x="9848" y="8101"/>
                    <a:pt x="9948" y="8168"/>
                    <a:pt x="10049" y="8201"/>
                  </a:cubicBezTo>
                  <a:lnTo>
                    <a:pt x="10083" y="8201"/>
                  </a:lnTo>
                  <a:cubicBezTo>
                    <a:pt x="10083" y="8235"/>
                    <a:pt x="10116" y="8235"/>
                    <a:pt x="10116" y="8235"/>
                  </a:cubicBezTo>
                  <a:cubicBezTo>
                    <a:pt x="10184" y="8269"/>
                    <a:pt x="10251" y="8269"/>
                    <a:pt x="10352" y="8302"/>
                  </a:cubicBezTo>
                  <a:cubicBezTo>
                    <a:pt x="10385" y="8302"/>
                    <a:pt x="10419" y="8302"/>
                    <a:pt x="10453" y="8336"/>
                  </a:cubicBezTo>
                  <a:lnTo>
                    <a:pt x="10520" y="8336"/>
                  </a:lnTo>
                  <a:cubicBezTo>
                    <a:pt x="10553" y="8336"/>
                    <a:pt x="10553" y="8336"/>
                    <a:pt x="10587" y="8369"/>
                  </a:cubicBezTo>
                  <a:cubicBezTo>
                    <a:pt x="10654" y="8369"/>
                    <a:pt x="10721" y="8369"/>
                    <a:pt x="10789" y="8403"/>
                  </a:cubicBezTo>
                  <a:lnTo>
                    <a:pt x="11024" y="8403"/>
                  </a:lnTo>
                  <a:cubicBezTo>
                    <a:pt x="11091" y="8437"/>
                    <a:pt x="11158" y="8437"/>
                    <a:pt x="11259" y="8437"/>
                  </a:cubicBezTo>
                  <a:lnTo>
                    <a:pt x="11461" y="8437"/>
                  </a:lnTo>
                  <a:cubicBezTo>
                    <a:pt x="11562" y="8437"/>
                    <a:pt x="11629" y="8437"/>
                    <a:pt x="11730" y="8403"/>
                  </a:cubicBezTo>
                  <a:lnTo>
                    <a:pt x="11830" y="8403"/>
                  </a:lnTo>
                  <a:cubicBezTo>
                    <a:pt x="11898" y="8403"/>
                    <a:pt x="11965" y="8369"/>
                    <a:pt x="11999" y="8369"/>
                  </a:cubicBezTo>
                  <a:cubicBezTo>
                    <a:pt x="12032" y="8369"/>
                    <a:pt x="12066" y="8369"/>
                    <a:pt x="12099" y="8336"/>
                  </a:cubicBezTo>
                  <a:cubicBezTo>
                    <a:pt x="12167" y="8336"/>
                    <a:pt x="12234" y="8302"/>
                    <a:pt x="12335" y="8302"/>
                  </a:cubicBezTo>
                  <a:cubicBezTo>
                    <a:pt x="12368" y="8269"/>
                    <a:pt x="12402" y="8269"/>
                    <a:pt x="12435" y="8269"/>
                  </a:cubicBezTo>
                  <a:cubicBezTo>
                    <a:pt x="12469" y="8269"/>
                    <a:pt x="12469" y="8235"/>
                    <a:pt x="12503" y="8235"/>
                  </a:cubicBezTo>
                  <a:cubicBezTo>
                    <a:pt x="12637" y="8201"/>
                    <a:pt x="12805" y="8134"/>
                    <a:pt x="12940" y="8067"/>
                  </a:cubicBezTo>
                  <a:lnTo>
                    <a:pt x="12940" y="6151"/>
                  </a:lnTo>
                  <a:cubicBezTo>
                    <a:pt x="12805" y="6252"/>
                    <a:pt x="12671" y="6319"/>
                    <a:pt x="12503" y="6353"/>
                  </a:cubicBezTo>
                  <a:cubicBezTo>
                    <a:pt x="12435" y="6386"/>
                    <a:pt x="12402" y="6386"/>
                    <a:pt x="12335" y="6420"/>
                  </a:cubicBezTo>
                  <a:cubicBezTo>
                    <a:pt x="12267" y="6420"/>
                    <a:pt x="12167" y="6454"/>
                    <a:pt x="12099" y="6454"/>
                  </a:cubicBezTo>
                  <a:cubicBezTo>
                    <a:pt x="11999" y="6487"/>
                    <a:pt x="11931" y="6487"/>
                    <a:pt x="11830" y="6521"/>
                  </a:cubicBezTo>
                  <a:lnTo>
                    <a:pt x="11763" y="6521"/>
                  </a:lnTo>
                  <a:cubicBezTo>
                    <a:pt x="11629" y="6521"/>
                    <a:pt x="11494" y="6555"/>
                    <a:pt x="11394" y="6555"/>
                  </a:cubicBezTo>
                  <a:lnTo>
                    <a:pt x="11326" y="6555"/>
                  </a:lnTo>
                  <a:cubicBezTo>
                    <a:pt x="11192" y="6555"/>
                    <a:pt x="11057" y="6521"/>
                    <a:pt x="10957" y="6521"/>
                  </a:cubicBezTo>
                  <a:lnTo>
                    <a:pt x="10889" y="6521"/>
                  </a:lnTo>
                  <a:cubicBezTo>
                    <a:pt x="10755" y="6487"/>
                    <a:pt x="10654" y="6487"/>
                    <a:pt x="10520" y="6454"/>
                  </a:cubicBezTo>
                  <a:cubicBezTo>
                    <a:pt x="10486" y="6454"/>
                    <a:pt x="10486" y="6454"/>
                    <a:pt x="10453" y="6420"/>
                  </a:cubicBezTo>
                  <a:cubicBezTo>
                    <a:pt x="10352" y="6420"/>
                    <a:pt x="10251" y="6386"/>
                    <a:pt x="10150" y="6353"/>
                  </a:cubicBezTo>
                  <a:cubicBezTo>
                    <a:pt x="10116" y="6319"/>
                    <a:pt x="10116" y="6319"/>
                    <a:pt x="10083" y="6319"/>
                  </a:cubicBezTo>
                  <a:cubicBezTo>
                    <a:pt x="9948" y="6286"/>
                    <a:pt x="9848" y="6218"/>
                    <a:pt x="9747" y="6151"/>
                  </a:cubicBezTo>
                  <a:lnTo>
                    <a:pt x="672" y="942"/>
                  </a:lnTo>
                  <a:cubicBezTo>
                    <a:pt x="336" y="740"/>
                    <a:pt x="135" y="505"/>
                    <a:pt x="67" y="236"/>
                  </a:cubicBezTo>
                  <a:cubicBezTo>
                    <a:pt x="34" y="169"/>
                    <a:pt x="0" y="68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9"/>
            <p:cNvSpPr/>
            <p:nvPr/>
          </p:nvSpPr>
          <p:spPr>
            <a:xfrm>
              <a:off x="-20268500" y="12824350"/>
              <a:ext cx="575575" cy="327175"/>
            </a:xfrm>
            <a:custGeom>
              <a:avLst/>
              <a:gdLst/>
              <a:ahLst/>
              <a:cxnLst/>
              <a:rect l="l" t="t" r="r" b="b"/>
              <a:pathLst>
                <a:path w="23023" h="13087" extrusionOk="0">
                  <a:moveTo>
                    <a:pt x="11461" y="0"/>
                  </a:moveTo>
                  <a:cubicBezTo>
                    <a:pt x="10881" y="0"/>
                    <a:pt x="10302" y="126"/>
                    <a:pt x="9848" y="378"/>
                  </a:cubicBezTo>
                  <a:lnTo>
                    <a:pt x="874" y="5621"/>
                  </a:lnTo>
                  <a:cubicBezTo>
                    <a:pt x="1" y="6126"/>
                    <a:pt x="1" y="6966"/>
                    <a:pt x="874" y="7470"/>
                  </a:cubicBezTo>
                  <a:lnTo>
                    <a:pt x="9949" y="12679"/>
                  </a:lnTo>
                  <a:cubicBezTo>
                    <a:pt x="10393" y="12952"/>
                    <a:pt x="10984" y="13087"/>
                    <a:pt x="11573" y="13087"/>
                  </a:cubicBezTo>
                  <a:cubicBezTo>
                    <a:pt x="12144" y="13087"/>
                    <a:pt x="12712" y="12961"/>
                    <a:pt x="13142" y="12713"/>
                  </a:cubicBezTo>
                  <a:lnTo>
                    <a:pt x="22115" y="7470"/>
                  </a:lnTo>
                  <a:cubicBezTo>
                    <a:pt x="23022" y="6966"/>
                    <a:pt x="23022" y="6126"/>
                    <a:pt x="22115" y="5621"/>
                  </a:cubicBezTo>
                  <a:lnTo>
                    <a:pt x="13074" y="378"/>
                  </a:lnTo>
                  <a:cubicBezTo>
                    <a:pt x="12621" y="126"/>
                    <a:pt x="12041" y="0"/>
                    <a:pt x="11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9"/>
            <p:cNvSpPr/>
            <p:nvPr/>
          </p:nvSpPr>
          <p:spPr>
            <a:xfrm>
              <a:off x="-19605575" y="13187525"/>
              <a:ext cx="242000" cy="200850"/>
            </a:xfrm>
            <a:custGeom>
              <a:avLst/>
              <a:gdLst/>
              <a:ahLst/>
              <a:cxnLst/>
              <a:rect l="l" t="t" r="r" b="b"/>
              <a:pathLst>
                <a:path w="9680" h="8034" extrusionOk="0">
                  <a:moveTo>
                    <a:pt x="9680" y="1"/>
                  </a:moveTo>
                  <a:cubicBezTo>
                    <a:pt x="9680" y="102"/>
                    <a:pt x="9646" y="169"/>
                    <a:pt x="9646" y="236"/>
                  </a:cubicBezTo>
                  <a:cubicBezTo>
                    <a:pt x="9613" y="236"/>
                    <a:pt x="9613" y="270"/>
                    <a:pt x="9613" y="270"/>
                  </a:cubicBezTo>
                  <a:cubicBezTo>
                    <a:pt x="9613" y="337"/>
                    <a:pt x="9546" y="404"/>
                    <a:pt x="9512" y="471"/>
                  </a:cubicBezTo>
                  <a:lnTo>
                    <a:pt x="9478" y="505"/>
                  </a:lnTo>
                  <a:cubicBezTo>
                    <a:pt x="9445" y="572"/>
                    <a:pt x="9378" y="639"/>
                    <a:pt x="9310" y="706"/>
                  </a:cubicBezTo>
                  <a:cubicBezTo>
                    <a:pt x="9277" y="740"/>
                    <a:pt x="9210" y="774"/>
                    <a:pt x="9142" y="841"/>
                  </a:cubicBezTo>
                  <a:cubicBezTo>
                    <a:pt x="9109" y="875"/>
                    <a:pt x="9075" y="908"/>
                    <a:pt x="9008" y="942"/>
                  </a:cubicBezTo>
                  <a:lnTo>
                    <a:pt x="34" y="6151"/>
                  </a:lnTo>
                  <a:lnTo>
                    <a:pt x="1" y="8033"/>
                  </a:lnTo>
                  <a:lnTo>
                    <a:pt x="1" y="8033"/>
                  </a:lnTo>
                  <a:lnTo>
                    <a:pt x="9008" y="2824"/>
                  </a:lnTo>
                  <a:cubicBezTo>
                    <a:pt x="9008" y="2824"/>
                    <a:pt x="9008" y="2824"/>
                    <a:pt x="9041" y="2790"/>
                  </a:cubicBezTo>
                  <a:cubicBezTo>
                    <a:pt x="9075" y="2790"/>
                    <a:pt x="9109" y="2757"/>
                    <a:pt x="9142" y="2723"/>
                  </a:cubicBezTo>
                  <a:cubicBezTo>
                    <a:pt x="9210" y="2689"/>
                    <a:pt x="9277" y="2656"/>
                    <a:pt x="9310" y="2589"/>
                  </a:cubicBezTo>
                  <a:cubicBezTo>
                    <a:pt x="9378" y="2555"/>
                    <a:pt x="9411" y="2488"/>
                    <a:pt x="9478" y="2454"/>
                  </a:cubicBezTo>
                  <a:cubicBezTo>
                    <a:pt x="9478" y="2421"/>
                    <a:pt x="9478" y="2421"/>
                    <a:pt x="9478" y="2421"/>
                  </a:cubicBezTo>
                  <a:lnTo>
                    <a:pt x="9512" y="2387"/>
                  </a:lnTo>
                  <a:cubicBezTo>
                    <a:pt x="9546" y="2353"/>
                    <a:pt x="9546" y="2320"/>
                    <a:pt x="9546" y="2320"/>
                  </a:cubicBezTo>
                  <a:cubicBezTo>
                    <a:pt x="9579" y="2252"/>
                    <a:pt x="9613" y="2219"/>
                    <a:pt x="9613" y="2185"/>
                  </a:cubicBezTo>
                  <a:cubicBezTo>
                    <a:pt x="9613" y="2185"/>
                    <a:pt x="9613" y="2152"/>
                    <a:pt x="9613" y="2152"/>
                  </a:cubicBezTo>
                  <a:cubicBezTo>
                    <a:pt x="9613" y="2152"/>
                    <a:pt x="9613" y="2152"/>
                    <a:pt x="9646" y="2118"/>
                  </a:cubicBezTo>
                  <a:cubicBezTo>
                    <a:pt x="9646" y="2118"/>
                    <a:pt x="9646" y="2084"/>
                    <a:pt x="9646" y="2051"/>
                  </a:cubicBezTo>
                  <a:cubicBezTo>
                    <a:pt x="9680" y="2017"/>
                    <a:pt x="9680" y="1950"/>
                    <a:pt x="9680" y="1916"/>
                  </a:cubicBezTo>
                  <a:lnTo>
                    <a:pt x="9680" y="1883"/>
                  </a:lnTo>
                  <a:lnTo>
                    <a:pt x="9680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9"/>
            <p:cNvSpPr/>
            <p:nvPr/>
          </p:nvSpPr>
          <p:spPr>
            <a:xfrm>
              <a:off x="-19928200" y="13187525"/>
              <a:ext cx="323500" cy="210075"/>
            </a:xfrm>
            <a:custGeom>
              <a:avLst/>
              <a:gdLst/>
              <a:ahLst/>
              <a:cxnLst/>
              <a:rect l="l" t="t" r="r" b="b"/>
              <a:pathLst>
                <a:path w="12940" h="8403" extrusionOk="0">
                  <a:moveTo>
                    <a:pt x="0" y="1"/>
                  </a:moveTo>
                  <a:lnTo>
                    <a:pt x="0" y="1883"/>
                  </a:lnTo>
                  <a:cubicBezTo>
                    <a:pt x="0" y="2219"/>
                    <a:pt x="202" y="2555"/>
                    <a:pt x="672" y="2824"/>
                  </a:cubicBezTo>
                  <a:lnTo>
                    <a:pt x="9713" y="8033"/>
                  </a:lnTo>
                  <a:cubicBezTo>
                    <a:pt x="9814" y="8100"/>
                    <a:pt x="9915" y="8134"/>
                    <a:pt x="10049" y="8201"/>
                  </a:cubicBezTo>
                  <a:lnTo>
                    <a:pt x="10116" y="8201"/>
                  </a:lnTo>
                  <a:cubicBezTo>
                    <a:pt x="10183" y="8235"/>
                    <a:pt x="10251" y="8268"/>
                    <a:pt x="10318" y="8268"/>
                  </a:cubicBezTo>
                  <a:cubicBezTo>
                    <a:pt x="10352" y="8302"/>
                    <a:pt x="10385" y="8302"/>
                    <a:pt x="10419" y="8302"/>
                  </a:cubicBezTo>
                  <a:cubicBezTo>
                    <a:pt x="10452" y="8302"/>
                    <a:pt x="10486" y="8336"/>
                    <a:pt x="10486" y="8336"/>
                  </a:cubicBezTo>
                  <a:lnTo>
                    <a:pt x="10553" y="8336"/>
                  </a:lnTo>
                  <a:cubicBezTo>
                    <a:pt x="10620" y="8369"/>
                    <a:pt x="10721" y="8369"/>
                    <a:pt x="10788" y="8369"/>
                  </a:cubicBezTo>
                  <a:lnTo>
                    <a:pt x="10856" y="8369"/>
                  </a:lnTo>
                  <a:cubicBezTo>
                    <a:pt x="10889" y="8403"/>
                    <a:pt x="10889" y="8403"/>
                    <a:pt x="10923" y="8403"/>
                  </a:cubicBezTo>
                  <a:lnTo>
                    <a:pt x="11729" y="8403"/>
                  </a:lnTo>
                  <a:cubicBezTo>
                    <a:pt x="11763" y="8403"/>
                    <a:pt x="11763" y="8369"/>
                    <a:pt x="11797" y="8369"/>
                  </a:cubicBezTo>
                  <a:lnTo>
                    <a:pt x="11998" y="8369"/>
                  </a:lnTo>
                  <a:cubicBezTo>
                    <a:pt x="12032" y="8336"/>
                    <a:pt x="12066" y="8336"/>
                    <a:pt x="12066" y="8336"/>
                  </a:cubicBezTo>
                  <a:cubicBezTo>
                    <a:pt x="12166" y="8302"/>
                    <a:pt x="12234" y="8302"/>
                    <a:pt x="12301" y="8268"/>
                  </a:cubicBezTo>
                  <a:cubicBezTo>
                    <a:pt x="12334" y="8268"/>
                    <a:pt x="12402" y="8268"/>
                    <a:pt x="12435" y="8235"/>
                  </a:cubicBezTo>
                  <a:lnTo>
                    <a:pt x="12469" y="8235"/>
                  </a:lnTo>
                  <a:cubicBezTo>
                    <a:pt x="12637" y="8168"/>
                    <a:pt x="12771" y="8100"/>
                    <a:pt x="12906" y="8033"/>
                  </a:cubicBezTo>
                  <a:lnTo>
                    <a:pt x="12939" y="6151"/>
                  </a:lnTo>
                  <a:lnTo>
                    <a:pt x="12939" y="6151"/>
                  </a:lnTo>
                  <a:cubicBezTo>
                    <a:pt x="12805" y="6218"/>
                    <a:pt x="12637" y="6286"/>
                    <a:pt x="12469" y="6353"/>
                  </a:cubicBezTo>
                  <a:cubicBezTo>
                    <a:pt x="12435" y="6353"/>
                    <a:pt x="12368" y="6386"/>
                    <a:pt x="12301" y="6386"/>
                  </a:cubicBezTo>
                  <a:cubicBezTo>
                    <a:pt x="12234" y="6420"/>
                    <a:pt x="12166" y="6454"/>
                    <a:pt x="12099" y="6454"/>
                  </a:cubicBezTo>
                  <a:cubicBezTo>
                    <a:pt x="11998" y="6454"/>
                    <a:pt x="11898" y="6487"/>
                    <a:pt x="11797" y="6487"/>
                  </a:cubicBezTo>
                  <a:cubicBezTo>
                    <a:pt x="11797" y="6487"/>
                    <a:pt x="11763" y="6521"/>
                    <a:pt x="11729" y="6521"/>
                  </a:cubicBezTo>
                  <a:lnTo>
                    <a:pt x="10923" y="6521"/>
                  </a:lnTo>
                  <a:cubicBezTo>
                    <a:pt x="10923" y="6521"/>
                    <a:pt x="10889" y="6487"/>
                    <a:pt x="10856" y="6487"/>
                  </a:cubicBezTo>
                  <a:cubicBezTo>
                    <a:pt x="10755" y="6487"/>
                    <a:pt x="10620" y="6454"/>
                    <a:pt x="10520" y="6454"/>
                  </a:cubicBezTo>
                  <a:cubicBezTo>
                    <a:pt x="10486" y="6420"/>
                    <a:pt x="10452" y="6420"/>
                    <a:pt x="10452" y="6420"/>
                  </a:cubicBezTo>
                  <a:cubicBezTo>
                    <a:pt x="10318" y="6386"/>
                    <a:pt x="10217" y="6353"/>
                    <a:pt x="10116" y="6319"/>
                  </a:cubicBezTo>
                  <a:lnTo>
                    <a:pt x="10083" y="6319"/>
                  </a:lnTo>
                  <a:cubicBezTo>
                    <a:pt x="9948" y="6252"/>
                    <a:pt x="9814" y="6218"/>
                    <a:pt x="9713" y="6151"/>
                  </a:cubicBezTo>
                  <a:lnTo>
                    <a:pt x="672" y="908"/>
                  </a:lnTo>
                  <a:cubicBezTo>
                    <a:pt x="336" y="740"/>
                    <a:pt x="135" y="505"/>
                    <a:pt x="34" y="236"/>
                  </a:cubicBezTo>
                  <a:cubicBezTo>
                    <a:pt x="0" y="169"/>
                    <a:pt x="0" y="68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9"/>
            <p:cNvSpPr/>
            <p:nvPr/>
          </p:nvSpPr>
          <p:spPr>
            <a:xfrm>
              <a:off x="-19934100" y="13024325"/>
              <a:ext cx="576425" cy="326450"/>
            </a:xfrm>
            <a:custGeom>
              <a:avLst/>
              <a:gdLst/>
              <a:ahLst/>
              <a:cxnLst/>
              <a:rect l="l" t="t" r="r" b="b"/>
              <a:pathLst>
                <a:path w="23057" h="13058" extrusionOk="0">
                  <a:moveTo>
                    <a:pt x="11478" y="0"/>
                  </a:moveTo>
                  <a:cubicBezTo>
                    <a:pt x="10898" y="0"/>
                    <a:pt x="10319" y="126"/>
                    <a:pt x="9882" y="378"/>
                  </a:cubicBezTo>
                  <a:lnTo>
                    <a:pt x="875" y="5588"/>
                  </a:lnTo>
                  <a:cubicBezTo>
                    <a:pt x="1" y="6125"/>
                    <a:pt x="1" y="6932"/>
                    <a:pt x="908" y="7470"/>
                  </a:cubicBezTo>
                  <a:lnTo>
                    <a:pt x="9949" y="12679"/>
                  </a:lnTo>
                  <a:cubicBezTo>
                    <a:pt x="10403" y="12931"/>
                    <a:pt x="10982" y="13057"/>
                    <a:pt x="11562" y="13057"/>
                  </a:cubicBezTo>
                  <a:cubicBezTo>
                    <a:pt x="12142" y="13057"/>
                    <a:pt x="12722" y="12931"/>
                    <a:pt x="13175" y="12679"/>
                  </a:cubicBezTo>
                  <a:lnTo>
                    <a:pt x="22149" y="7470"/>
                  </a:lnTo>
                  <a:cubicBezTo>
                    <a:pt x="23056" y="6932"/>
                    <a:pt x="23023" y="6125"/>
                    <a:pt x="22149" y="5588"/>
                  </a:cubicBezTo>
                  <a:lnTo>
                    <a:pt x="13075" y="378"/>
                  </a:lnTo>
                  <a:cubicBezTo>
                    <a:pt x="12638" y="126"/>
                    <a:pt x="12058" y="0"/>
                    <a:pt x="11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9"/>
            <p:cNvSpPr/>
            <p:nvPr/>
          </p:nvSpPr>
          <p:spPr>
            <a:xfrm>
              <a:off x="-19262750" y="13387500"/>
              <a:ext cx="241150" cy="200825"/>
            </a:xfrm>
            <a:custGeom>
              <a:avLst/>
              <a:gdLst/>
              <a:ahLst/>
              <a:cxnLst/>
              <a:rect l="l" t="t" r="r" b="b"/>
              <a:pathLst>
                <a:path w="9646" h="8033" extrusionOk="0">
                  <a:moveTo>
                    <a:pt x="9646" y="1"/>
                  </a:moveTo>
                  <a:cubicBezTo>
                    <a:pt x="9646" y="101"/>
                    <a:pt x="9646" y="169"/>
                    <a:pt x="9612" y="236"/>
                  </a:cubicBezTo>
                  <a:cubicBezTo>
                    <a:pt x="9612" y="269"/>
                    <a:pt x="9612" y="269"/>
                    <a:pt x="9612" y="269"/>
                  </a:cubicBezTo>
                  <a:cubicBezTo>
                    <a:pt x="9579" y="337"/>
                    <a:pt x="9545" y="404"/>
                    <a:pt x="9478" y="471"/>
                  </a:cubicBezTo>
                  <a:lnTo>
                    <a:pt x="9478" y="505"/>
                  </a:lnTo>
                  <a:cubicBezTo>
                    <a:pt x="9411" y="572"/>
                    <a:pt x="9343" y="639"/>
                    <a:pt x="9276" y="706"/>
                  </a:cubicBezTo>
                  <a:cubicBezTo>
                    <a:pt x="9242" y="774"/>
                    <a:pt x="9175" y="807"/>
                    <a:pt x="9108" y="841"/>
                  </a:cubicBezTo>
                  <a:cubicBezTo>
                    <a:pt x="9074" y="874"/>
                    <a:pt x="9041" y="908"/>
                    <a:pt x="8974" y="942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8974" y="2824"/>
                  </a:lnTo>
                  <a:lnTo>
                    <a:pt x="9007" y="2824"/>
                  </a:lnTo>
                  <a:cubicBezTo>
                    <a:pt x="9041" y="2790"/>
                    <a:pt x="9074" y="2756"/>
                    <a:pt x="9108" y="2723"/>
                  </a:cubicBezTo>
                  <a:cubicBezTo>
                    <a:pt x="9175" y="2689"/>
                    <a:pt x="9242" y="2656"/>
                    <a:pt x="9276" y="2622"/>
                  </a:cubicBezTo>
                  <a:cubicBezTo>
                    <a:pt x="9276" y="2588"/>
                    <a:pt x="9310" y="2588"/>
                    <a:pt x="9310" y="2588"/>
                  </a:cubicBezTo>
                  <a:cubicBezTo>
                    <a:pt x="9343" y="2555"/>
                    <a:pt x="9411" y="2488"/>
                    <a:pt x="9444" y="2454"/>
                  </a:cubicBezTo>
                  <a:cubicBezTo>
                    <a:pt x="9444" y="2420"/>
                    <a:pt x="9444" y="2420"/>
                    <a:pt x="9478" y="2420"/>
                  </a:cubicBezTo>
                  <a:lnTo>
                    <a:pt x="9478" y="2387"/>
                  </a:lnTo>
                  <a:cubicBezTo>
                    <a:pt x="9511" y="2353"/>
                    <a:pt x="9511" y="2320"/>
                    <a:pt x="9545" y="2320"/>
                  </a:cubicBezTo>
                  <a:cubicBezTo>
                    <a:pt x="9545" y="2286"/>
                    <a:pt x="9579" y="2219"/>
                    <a:pt x="9579" y="2185"/>
                  </a:cubicBezTo>
                  <a:cubicBezTo>
                    <a:pt x="9612" y="2185"/>
                    <a:pt x="9612" y="2185"/>
                    <a:pt x="9612" y="2152"/>
                  </a:cubicBezTo>
                  <a:cubicBezTo>
                    <a:pt x="9612" y="2118"/>
                    <a:pt x="9612" y="2084"/>
                    <a:pt x="9646" y="2051"/>
                  </a:cubicBezTo>
                  <a:cubicBezTo>
                    <a:pt x="9646" y="2017"/>
                    <a:pt x="9646" y="1950"/>
                    <a:pt x="9646" y="1916"/>
                  </a:cubicBezTo>
                  <a:lnTo>
                    <a:pt x="9646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9"/>
            <p:cNvSpPr/>
            <p:nvPr/>
          </p:nvSpPr>
          <p:spPr>
            <a:xfrm>
              <a:off x="-19586250" y="13387500"/>
              <a:ext cx="323525" cy="210075"/>
            </a:xfrm>
            <a:custGeom>
              <a:avLst/>
              <a:gdLst/>
              <a:ahLst/>
              <a:cxnLst/>
              <a:rect l="l" t="t" r="r" b="b"/>
              <a:pathLst>
                <a:path w="12941" h="8403" extrusionOk="0">
                  <a:moveTo>
                    <a:pt x="1" y="1"/>
                  </a:moveTo>
                  <a:lnTo>
                    <a:pt x="1" y="1883"/>
                  </a:lnTo>
                  <a:cubicBezTo>
                    <a:pt x="1" y="2219"/>
                    <a:pt x="236" y="2555"/>
                    <a:pt x="673" y="2824"/>
                  </a:cubicBezTo>
                  <a:lnTo>
                    <a:pt x="9714" y="8033"/>
                  </a:lnTo>
                  <a:cubicBezTo>
                    <a:pt x="9814" y="8100"/>
                    <a:pt x="9949" y="8167"/>
                    <a:pt x="10050" y="8201"/>
                  </a:cubicBezTo>
                  <a:lnTo>
                    <a:pt x="10083" y="8201"/>
                  </a:lnTo>
                  <a:cubicBezTo>
                    <a:pt x="10083" y="8201"/>
                    <a:pt x="10117" y="8235"/>
                    <a:pt x="10117" y="8235"/>
                  </a:cubicBezTo>
                  <a:cubicBezTo>
                    <a:pt x="10184" y="8235"/>
                    <a:pt x="10251" y="8268"/>
                    <a:pt x="10319" y="8302"/>
                  </a:cubicBezTo>
                  <a:cubicBezTo>
                    <a:pt x="10352" y="8302"/>
                    <a:pt x="10419" y="8302"/>
                    <a:pt x="10453" y="8336"/>
                  </a:cubicBezTo>
                  <a:lnTo>
                    <a:pt x="10554" y="8336"/>
                  </a:lnTo>
                  <a:cubicBezTo>
                    <a:pt x="10655" y="8369"/>
                    <a:pt x="10722" y="8369"/>
                    <a:pt x="10789" y="8369"/>
                  </a:cubicBezTo>
                  <a:cubicBezTo>
                    <a:pt x="10823" y="8403"/>
                    <a:pt x="10856" y="8403"/>
                    <a:pt x="10890" y="8403"/>
                  </a:cubicBezTo>
                  <a:lnTo>
                    <a:pt x="11797" y="8403"/>
                  </a:lnTo>
                  <a:cubicBezTo>
                    <a:pt x="11865" y="8369"/>
                    <a:pt x="11932" y="8369"/>
                    <a:pt x="11999" y="8369"/>
                  </a:cubicBezTo>
                  <a:cubicBezTo>
                    <a:pt x="12033" y="8369"/>
                    <a:pt x="12066" y="8336"/>
                    <a:pt x="12100" y="8336"/>
                  </a:cubicBezTo>
                  <a:cubicBezTo>
                    <a:pt x="12167" y="8336"/>
                    <a:pt x="12234" y="8302"/>
                    <a:pt x="12302" y="8268"/>
                  </a:cubicBezTo>
                  <a:lnTo>
                    <a:pt x="12436" y="8268"/>
                  </a:lnTo>
                  <a:cubicBezTo>
                    <a:pt x="12436" y="8235"/>
                    <a:pt x="12470" y="8235"/>
                    <a:pt x="12470" y="8235"/>
                  </a:cubicBezTo>
                  <a:cubicBezTo>
                    <a:pt x="12638" y="8167"/>
                    <a:pt x="12806" y="8134"/>
                    <a:pt x="12940" y="8033"/>
                  </a:cubicBezTo>
                  <a:lnTo>
                    <a:pt x="12940" y="6151"/>
                  </a:lnTo>
                  <a:cubicBezTo>
                    <a:pt x="12806" y="6252"/>
                    <a:pt x="12638" y="6319"/>
                    <a:pt x="12503" y="6353"/>
                  </a:cubicBezTo>
                  <a:cubicBezTo>
                    <a:pt x="12436" y="6386"/>
                    <a:pt x="12369" y="6386"/>
                    <a:pt x="12335" y="6420"/>
                  </a:cubicBezTo>
                  <a:cubicBezTo>
                    <a:pt x="12234" y="6420"/>
                    <a:pt x="12167" y="6453"/>
                    <a:pt x="12100" y="6453"/>
                  </a:cubicBezTo>
                  <a:cubicBezTo>
                    <a:pt x="11999" y="6487"/>
                    <a:pt x="11898" y="6487"/>
                    <a:pt x="11831" y="6521"/>
                  </a:cubicBezTo>
                  <a:lnTo>
                    <a:pt x="11764" y="6521"/>
                  </a:lnTo>
                  <a:cubicBezTo>
                    <a:pt x="11629" y="6521"/>
                    <a:pt x="11495" y="6554"/>
                    <a:pt x="11360" y="6554"/>
                  </a:cubicBezTo>
                  <a:lnTo>
                    <a:pt x="11327" y="6554"/>
                  </a:lnTo>
                  <a:cubicBezTo>
                    <a:pt x="11192" y="6554"/>
                    <a:pt x="11058" y="6521"/>
                    <a:pt x="10924" y="6521"/>
                  </a:cubicBezTo>
                  <a:lnTo>
                    <a:pt x="10890" y="6521"/>
                  </a:lnTo>
                  <a:cubicBezTo>
                    <a:pt x="10756" y="6487"/>
                    <a:pt x="10621" y="6487"/>
                    <a:pt x="10520" y="6453"/>
                  </a:cubicBezTo>
                  <a:cubicBezTo>
                    <a:pt x="10487" y="6453"/>
                    <a:pt x="10487" y="6420"/>
                    <a:pt x="10453" y="6420"/>
                  </a:cubicBezTo>
                  <a:cubicBezTo>
                    <a:pt x="10352" y="6420"/>
                    <a:pt x="10218" y="6353"/>
                    <a:pt x="10117" y="6319"/>
                  </a:cubicBezTo>
                  <a:lnTo>
                    <a:pt x="10083" y="6319"/>
                  </a:lnTo>
                  <a:cubicBezTo>
                    <a:pt x="9949" y="6285"/>
                    <a:pt x="9848" y="6218"/>
                    <a:pt x="9714" y="6151"/>
                  </a:cubicBezTo>
                  <a:lnTo>
                    <a:pt x="673" y="942"/>
                  </a:lnTo>
                  <a:cubicBezTo>
                    <a:pt x="337" y="740"/>
                    <a:pt x="135" y="505"/>
                    <a:pt x="34" y="236"/>
                  </a:cubicBezTo>
                  <a:cubicBezTo>
                    <a:pt x="34" y="169"/>
                    <a:pt x="1" y="68"/>
                    <a:pt x="1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9"/>
            <p:cNvSpPr/>
            <p:nvPr/>
          </p:nvSpPr>
          <p:spPr>
            <a:xfrm>
              <a:off x="-19591275" y="13224300"/>
              <a:ext cx="575550" cy="327075"/>
            </a:xfrm>
            <a:custGeom>
              <a:avLst/>
              <a:gdLst/>
              <a:ahLst/>
              <a:cxnLst/>
              <a:rect l="l" t="t" r="r" b="b"/>
              <a:pathLst>
                <a:path w="23022" h="13083" extrusionOk="0">
                  <a:moveTo>
                    <a:pt x="11461" y="0"/>
                  </a:moveTo>
                  <a:cubicBezTo>
                    <a:pt x="10881" y="0"/>
                    <a:pt x="10301" y="126"/>
                    <a:pt x="9847" y="378"/>
                  </a:cubicBezTo>
                  <a:lnTo>
                    <a:pt x="874" y="5621"/>
                  </a:lnTo>
                  <a:cubicBezTo>
                    <a:pt x="0" y="6125"/>
                    <a:pt x="0" y="6965"/>
                    <a:pt x="874" y="7470"/>
                  </a:cubicBezTo>
                  <a:lnTo>
                    <a:pt x="9915" y="12679"/>
                  </a:lnTo>
                  <a:cubicBezTo>
                    <a:pt x="10368" y="12948"/>
                    <a:pt x="10957" y="13082"/>
                    <a:pt x="11540" y="13082"/>
                  </a:cubicBezTo>
                  <a:cubicBezTo>
                    <a:pt x="12124" y="13082"/>
                    <a:pt x="12704" y="12948"/>
                    <a:pt x="13141" y="12679"/>
                  </a:cubicBezTo>
                  <a:lnTo>
                    <a:pt x="22115" y="7470"/>
                  </a:lnTo>
                  <a:cubicBezTo>
                    <a:pt x="23022" y="6965"/>
                    <a:pt x="23022" y="6125"/>
                    <a:pt x="22115" y="5621"/>
                  </a:cubicBezTo>
                  <a:lnTo>
                    <a:pt x="13074" y="378"/>
                  </a:lnTo>
                  <a:cubicBezTo>
                    <a:pt x="12620" y="126"/>
                    <a:pt x="12040" y="0"/>
                    <a:pt x="11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9"/>
            <p:cNvSpPr/>
            <p:nvPr/>
          </p:nvSpPr>
          <p:spPr>
            <a:xfrm>
              <a:off x="-18935075" y="13582425"/>
              <a:ext cx="242000" cy="200850"/>
            </a:xfrm>
            <a:custGeom>
              <a:avLst/>
              <a:gdLst/>
              <a:ahLst/>
              <a:cxnLst/>
              <a:rect l="l" t="t" r="r" b="b"/>
              <a:pathLst>
                <a:path w="9680" h="8034" extrusionOk="0">
                  <a:moveTo>
                    <a:pt x="9680" y="1"/>
                  </a:moveTo>
                  <a:cubicBezTo>
                    <a:pt x="9680" y="102"/>
                    <a:pt x="9646" y="169"/>
                    <a:pt x="9613" y="236"/>
                  </a:cubicBezTo>
                  <a:cubicBezTo>
                    <a:pt x="9613" y="236"/>
                    <a:pt x="9613" y="270"/>
                    <a:pt x="9613" y="270"/>
                  </a:cubicBezTo>
                  <a:cubicBezTo>
                    <a:pt x="9579" y="337"/>
                    <a:pt x="9545" y="404"/>
                    <a:pt x="9512" y="471"/>
                  </a:cubicBezTo>
                  <a:lnTo>
                    <a:pt x="9478" y="505"/>
                  </a:lnTo>
                  <a:cubicBezTo>
                    <a:pt x="9444" y="572"/>
                    <a:pt x="9377" y="639"/>
                    <a:pt x="9310" y="707"/>
                  </a:cubicBezTo>
                  <a:cubicBezTo>
                    <a:pt x="9243" y="740"/>
                    <a:pt x="9209" y="807"/>
                    <a:pt x="9142" y="841"/>
                  </a:cubicBezTo>
                  <a:cubicBezTo>
                    <a:pt x="9108" y="875"/>
                    <a:pt x="9041" y="908"/>
                    <a:pt x="9008" y="942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9008" y="2824"/>
                  </a:lnTo>
                  <a:lnTo>
                    <a:pt x="9041" y="2824"/>
                  </a:lnTo>
                  <a:cubicBezTo>
                    <a:pt x="9075" y="2790"/>
                    <a:pt x="9108" y="2757"/>
                    <a:pt x="9142" y="2723"/>
                  </a:cubicBezTo>
                  <a:cubicBezTo>
                    <a:pt x="9209" y="2689"/>
                    <a:pt x="9243" y="2656"/>
                    <a:pt x="9310" y="2622"/>
                  </a:cubicBezTo>
                  <a:cubicBezTo>
                    <a:pt x="9310" y="2589"/>
                    <a:pt x="9310" y="2589"/>
                    <a:pt x="9310" y="2589"/>
                  </a:cubicBezTo>
                  <a:cubicBezTo>
                    <a:pt x="9377" y="2555"/>
                    <a:pt x="9411" y="2488"/>
                    <a:pt x="9478" y="2454"/>
                  </a:cubicBezTo>
                  <a:cubicBezTo>
                    <a:pt x="9478" y="2421"/>
                    <a:pt x="9478" y="2421"/>
                    <a:pt x="9478" y="2421"/>
                  </a:cubicBezTo>
                  <a:lnTo>
                    <a:pt x="9512" y="2387"/>
                  </a:lnTo>
                  <a:cubicBezTo>
                    <a:pt x="9512" y="2353"/>
                    <a:pt x="9545" y="2320"/>
                    <a:pt x="9545" y="2320"/>
                  </a:cubicBezTo>
                  <a:cubicBezTo>
                    <a:pt x="9579" y="2253"/>
                    <a:pt x="9613" y="2219"/>
                    <a:pt x="9613" y="2185"/>
                  </a:cubicBezTo>
                  <a:cubicBezTo>
                    <a:pt x="9613" y="2185"/>
                    <a:pt x="9613" y="2152"/>
                    <a:pt x="9613" y="2152"/>
                  </a:cubicBezTo>
                  <a:cubicBezTo>
                    <a:pt x="9613" y="2152"/>
                    <a:pt x="9613" y="2152"/>
                    <a:pt x="9613" y="2118"/>
                  </a:cubicBezTo>
                  <a:cubicBezTo>
                    <a:pt x="9646" y="2118"/>
                    <a:pt x="9646" y="2085"/>
                    <a:pt x="9646" y="2051"/>
                  </a:cubicBezTo>
                  <a:cubicBezTo>
                    <a:pt x="9646" y="2017"/>
                    <a:pt x="9680" y="1950"/>
                    <a:pt x="9680" y="1916"/>
                  </a:cubicBezTo>
                  <a:lnTo>
                    <a:pt x="9680" y="1883"/>
                  </a:lnTo>
                  <a:lnTo>
                    <a:pt x="9680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9"/>
            <p:cNvSpPr/>
            <p:nvPr/>
          </p:nvSpPr>
          <p:spPr>
            <a:xfrm>
              <a:off x="-19257725" y="13582425"/>
              <a:ext cx="322675" cy="210075"/>
            </a:xfrm>
            <a:custGeom>
              <a:avLst/>
              <a:gdLst/>
              <a:ahLst/>
              <a:cxnLst/>
              <a:rect l="l" t="t" r="r" b="b"/>
              <a:pathLst>
                <a:path w="12907" h="8403" extrusionOk="0">
                  <a:moveTo>
                    <a:pt x="1" y="1"/>
                  </a:moveTo>
                  <a:lnTo>
                    <a:pt x="1" y="1883"/>
                  </a:lnTo>
                  <a:cubicBezTo>
                    <a:pt x="1" y="2219"/>
                    <a:pt x="202" y="2555"/>
                    <a:pt x="673" y="2824"/>
                  </a:cubicBezTo>
                  <a:lnTo>
                    <a:pt x="9714" y="8033"/>
                  </a:lnTo>
                  <a:cubicBezTo>
                    <a:pt x="9814" y="8100"/>
                    <a:pt x="9915" y="8134"/>
                    <a:pt x="10050" y="8201"/>
                  </a:cubicBezTo>
                  <a:lnTo>
                    <a:pt x="10117" y="8201"/>
                  </a:lnTo>
                  <a:cubicBezTo>
                    <a:pt x="10184" y="8235"/>
                    <a:pt x="10251" y="8269"/>
                    <a:pt x="10319" y="8269"/>
                  </a:cubicBezTo>
                  <a:cubicBezTo>
                    <a:pt x="10352" y="8302"/>
                    <a:pt x="10386" y="8302"/>
                    <a:pt x="10419" y="8302"/>
                  </a:cubicBezTo>
                  <a:cubicBezTo>
                    <a:pt x="10453" y="8302"/>
                    <a:pt x="10487" y="8336"/>
                    <a:pt x="10487" y="8336"/>
                  </a:cubicBezTo>
                  <a:lnTo>
                    <a:pt x="10554" y="8336"/>
                  </a:lnTo>
                  <a:cubicBezTo>
                    <a:pt x="10621" y="8369"/>
                    <a:pt x="10722" y="8369"/>
                    <a:pt x="10789" y="8369"/>
                  </a:cubicBezTo>
                  <a:lnTo>
                    <a:pt x="10856" y="8369"/>
                  </a:lnTo>
                  <a:cubicBezTo>
                    <a:pt x="10890" y="8403"/>
                    <a:pt x="10890" y="8403"/>
                    <a:pt x="10924" y="8403"/>
                  </a:cubicBezTo>
                  <a:lnTo>
                    <a:pt x="11730" y="8403"/>
                  </a:lnTo>
                  <a:cubicBezTo>
                    <a:pt x="11764" y="8369"/>
                    <a:pt x="11764" y="8369"/>
                    <a:pt x="11797" y="8369"/>
                  </a:cubicBezTo>
                  <a:cubicBezTo>
                    <a:pt x="11865" y="8369"/>
                    <a:pt x="11932" y="8369"/>
                    <a:pt x="11999" y="8336"/>
                  </a:cubicBezTo>
                  <a:lnTo>
                    <a:pt x="12066" y="8336"/>
                  </a:lnTo>
                  <a:cubicBezTo>
                    <a:pt x="12133" y="8302"/>
                    <a:pt x="12234" y="8302"/>
                    <a:pt x="12302" y="8269"/>
                  </a:cubicBezTo>
                  <a:cubicBezTo>
                    <a:pt x="12335" y="8269"/>
                    <a:pt x="12369" y="8269"/>
                    <a:pt x="12436" y="8235"/>
                  </a:cubicBezTo>
                  <a:lnTo>
                    <a:pt x="12470" y="8235"/>
                  </a:lnTo>
                  <a:cubicBezTo>
                    <a:pt x="12638" y="8168"/>
                    <a:pt x="12772" y="8100"/>
                    <a:pt x="12906" y="8033"/>
                  </a:cubicBezTo>
                  <a:lnTo>
                    <a:pt x="12906" y="6151"/>
                  </a:lnTo>
                  <a:cubicBezTo>
                    <a:pt x="12806" y="6252"/>
                    <a:pt x="12638" y="6286"/>
                    <a:pt x="12470" y="6353"/>
                  </a:cubicBezTo>
                  <a:cubicBezTo>
                    <a:pt x="12436" y="6386"/>
                    <a:pt x="12369" y="6386"/>
                    <a:pt x="12302" y="6386"/>
                  </a:cubicBezTo>
                  <a:cubicBezTo>
                    <a:pt x="12234" y="6420"/>
                    <a:pt x="12167" y="6454"/>
                    <a:pt x="12066" y="6454"/>
                  </a:cubicBezTo>
                  <a:cubicBezTo>
                    <a:pt x="11999" y="6487"/>
                    <a:pt x="11898" y="6487"/>
                    <a:pt x="11797" y="6487"/>
                  </a:cubicBezTo>
                  <a:cubicBezTo>
                    <a:pt x="11797" y="6521"/>
                    <a:pt x="11764" y="6521"/>
                    <a:pt x="11730" y="6521"/>
                  </a:cubicBezTo>
                  <a:lnTo>
                    <a:pt x="10856" y="6521"/>
                  </a:lnTo>
                  <a:cubicBezTo>
                    <a:pt x="10756" y="6487"/>
                    <a:pt x="10621" y="6454"/>
                    <a:pt x="10487" y="6454"/>
                  </a:cubicBezTo>
                  <a:cubicBezTo>
                    <a:pt x="10487" y="6420"/>
                    <a:pt x="10453" y="6420"/>
                    <a:pt x="10419" y="6420"/>
                  </a:cubicBezTo>
                  <a:cubicBezTo>
                    <a:pt x="10319" y="6386"/>
                    <a:pt x="10218" y="6353"/>
                    <a:pt x="10117" y="6319"/>
                  </a:cubicBezTo>
                  <a:lnTo>
                    <a:pt x="10050" y="6319"/>
                  </a:lnTo>
                  <a:cubicBezTo>
                    <a:pt x="9949" y="6252"/>
                    <a:pt x="9814" y="6218"/>
                    <a:pt x="9714" y="6151"/>
                  </a:cubicBezTo>
                  <a:lnTo>
                    <a:pt x="673" y="908"/>
                  </a:lnTo>
                  <a:cubicBezTo>
                    <a:pt x="337" y="740"/>
                    <a:pt x="135" y="505"/>
                    <a:pt x="34" y="236"/>
                  </a:cubicBezTo>
                  <a:cubicBezTo>
                    <a:pt x="1" y="169"/>
                    <a:pt x="1" y="68"/>
                    <a:pt x="1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9"/>
            <p:cNvSpPr/>
            <p:nvPr/>
          </p:nvSpPr>
          <p:spPr>
            <a:xfrm>
              <a:off x="-19263600" y="13419225"/>
              <a:ext cx="575575" cy="326450"/>
            </a:xfrm>
            <a:custGeom>
              <a:avLst/>
              <a:gdLst/>
              <a:ahLst/>
              <a:cxnLst/>
              <a:rect l="l" t="t" r="r" b="b"/>
              <a:pathLst>
                <a:path w="23023" h="13058" extrusionOk="0">
                  <a:moveTo>
                    <a:pt x="11478" y="0"/>
                  </a:moveTo>
                  <a:cubicBezTo>
                    <a:pt x="10898" y="0"/>
                    <a:pt x="10318" y="126"/>
                    <a:pt x="9881" y="378"/>
                  </a:cubicBezTo>
                  <a:lnTo>
                    <a:pt x="874" y="5588"/>
                  </a:lnTo>
                  <a:cubicBezTo>
                    <a:pt x="0" y="6125"/>
                    <a:pt x="0" y="6932"/>
                    <a:pt x="908" y="7470"/>
                  </a:cubicBezTo>
                  <a:lnTo>
                    <a:pt x="9949" y="12679"/>
                  </a:lnTo>
                  <a:cubicBezTo>
                    <a:pt x="10402" y="12931"/>
                    <a:pt x="10982" y="13057"/>
                    <a:pt x="11562" y="13057"/>
                  </a:cubicBezTo>
                  <a:cubicBezTo>
                    <a:pt x="12142" y="13057"/>
                    <a:pt x="12721" y="12931"/>
                    <a:pt x="13175" y="12679"/>
                  </a:cubicBezTo>
                  <a:lnTo>
                    <a:pt x="22149" y="7470"/>
                  </a:lnTo>
                  <a:cubicBezTo>
                    <a:pt x="23022" y="6932"/>
                    <a:pt x="23022" y="6125"/>
                    <a:pt x="22149" y="5588"/>
                  </a:cubicBezTo>
                  <a:lnTo>
                    <a:pt x="13074" y="378"/>
                  </a:lnTo>
                  <a:cubicBezTo>
                    <a:pt x="12637" y="126"/>
                    <a:pt x="12058" y="0"/>
                    <a:pt x="11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9"/>
            <p:cNvSpPr/>
            <p:nvPr/>
          </p:nvSpPr>
          <p:spPr>
            <a:xfrm>
              <a:off x="-18603200" y="13777350"/>
              <a:ext cx="242025" cy="200850"/>
            </a:xfrm>
            <a:custGeom>
              <a:avLst/>
              <a:gdLst/>
              <a:ahLst/>
              <a:cxnLst/>
              <a:rect l="l" t="t" r="r" b="b"/>
              <a:pathLst>
                <a:path w="9681" h="8034" extrusionOk="0">
                  <a:moveTo>
                    <a:pt x="9680" y="1"/>
                  </a:moveTo>
                  <a:lnTo>
                    <a:pt x="9680" y="1"/>
                  </a:lnTo>
                  <a:cubicBezTo>
                    <a:pt x="9647" y="102"/>
                    <a:pt x="9647" y="169"/>
                    <a:pt x="9613" y="236"/>
                  </a:cubicBezTo>
                  <a:cubicBezTo>
                    <a:pt x="9613" y="236"/>
                    <a:pt x="9613" y="270"/>
                    <a:pt x="9613" y="270"/>
                  </a:cubicBezTo>
                  <a:cubicBezTo>
                    <a:pt x="9579" y="337"/>
                    <a:pt x="9546" y="404"/>
                    <a:pt x="9512" y="472"/>
                  </a:cubicBezTo>
                  <a:lnTo>
                    <a:pt x="9478" y="505"/>
                  </a:lnTo>
                  <a:cubicBezTo>
                    <a:pt x="9445" y="572"/>
                    <a:pt x="9378" y="640"/>
                    <a:pt x="9310" y="707"/>
                  </a:cubicBezTo>
                  <a:cubicBezTo>
                    <a:pt x="9243" y="740"/>
                    <a:pt x="9210" y="808"/>
                    <a:pt x="9142" y="841"/>
                  </a:cubicBezTo>
                  <a:cubicBezTo>
                    <a:pt x="9075" y="875"/>
                    <a:pt x="9042" y="908"/>
                    <a:pt x="9008" y="942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9008" y="2824"/>
                  </a:lnTo>
                  <a:cubicBezTo>
                    <a:pt x="9008" y="2824"/>
                    <a:pt x="9008" y="2824"/>
                    <a:pt x="9008" y="2791"/>
                  </a:cubicBezTo>
                  <a:cubicBezTo>
                    <a:pt x="9075" y="2791"/>
                    <a:pt x="9109" y="2757"/>
                    <a:pt x="9142" y="2723"/>
                  </a:cubicBezTo>
                  <a:cubicBezTo>
                    <a:pt x="9176" y="2690"/>
                    <a:pt x="9243" y="2656"/>
                    <a:pt x="9310" y="2589"/>
                  </a:cubicBezTo>
                  <a:cubicBezTo>
                    <a:pt x="9378" y="2555"/>
                    <a:pt x="9411" y="2488"/>
                    <a:pt x="9445" y="2454"/>
                  </a:cubicBezTo>
                  <a:cubicBezTo>
                    <a:pt x="9478" y="2421"/>
                    <a:pt x="9478" y="2421"/>
                    <a:pt x="9478" y="2421"/>
                  </a:cubicBezTo>
                  <a:lnTo>
                    <a:pt x="9512" y="2354"/>
                  </a:lnTo>
                  <a:cubicBezTo>
                    <a:pt x="9512" y="2354"/>
                    <a:pt x="9546" y="2320"/>
                    <a:pt x="9546" y="2320"/>
                  </a:cubicBezTo>
                  <a:cubicBezTo>
                    <a:pt x="9579" y="2253"/>
                    <a:pt x="9579" y="2219"/>
                    <a:pt x="9613" y="2186"/>
                  </a:cubicBezTo>
                  <a:cubicBezTo>
                    <a:pt x="9613" y="2152"/>
                    <a:pt x="9613" y="2152"/>
                    <a:pt x="9613" y="2152"/>
                  </a:cubicBezTo>
                  <a:cubicBezTo>
                    <a:pt x="9613" y="2152"/>
                    <a:pt x="9613" y="2152"/>
                    <a:pt x="9613" y="2118"/>
                  </a:cubicBezTo>
                  <a:cubicBezTo>
                    <a:pt x="9613" y="2085"/>
                    <a:pt x="9647" y="2085"/>
                    <a:pt x="9647" y="2051"/>
                  </a:cubicBezTo>
                  <a:cubicBezTo>
                    <a:pt x="9647" y="2018"/>
                    <a:pt x="9647" y="1950"/>
                    <a:pt x="9647" y="1917"/>
                  </a:cubicBezTo>
                  <a:lnTo>
                    <a:pt x="9647" y="1883"/>
                  </a:lnTo>
                  <a:lnTo>
                    <a:pt x="9680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9"/>
            <p:cNvSpPr/>
            <p:nvPr/>
          </p:nvSpPr>
          <p:spPr>
            <a:xfrm>
              <a:off x="-18925825" y="13776525"/>
              <a:ext cx="322650" cy="210925"/>
            </a:xfrm>
            <a:custGeom>
              <a:avLst/>
              <a:gdLst/>
              <a:ahLst/>
              <a:cxnLst/>
              <a:rect l="l" t="t" r="r" b="b"/>
              <a:pathLst>
                <a:path w="12906" h="8437" extrusionOk="0">
                  <a:moveTo>
                    <a:pt x="0" y="0"/>
                  </a:moveTo>
                  <a:lnTo>
                    <a:pt x="0" y="1916"/>
                  </a:lnTo>
                  <a:cubicBezTo>
                    <a:pt x="0" y="2252"/>
                    <a:pt x="202" y="2588"/>
                    <a:pt x="672" y="2857"/>
                  </a:cubicBezTo>
                  <a:lnTo>
                    <a:pt x="9713" y="8066"/>
                  </a:lnTo>
                  <a:cubicBezTo>
                    <a:pt x="9814" y="8134"/>
                    <a:pt x="9915" y="8167"/>
                    <a:pt x="10049" y="8235"/>
                  </a:cubicBezTo>
                  <a:lnTo>
                    <a:pt x="10116" y="8235"/>
                  </a:lnTo>
                  <a:cubicBezTo>
                    <a:pt x="10184" y="8268"/>
                    <a:pt x="10251" y="8302"/>
                    <a:pt x="10318" y="8302"/>
                  </a:cubicBezTo>
                  <a:cubicBezTo>
                    <a:pt x="10352" y="8335"/>
                    <a:pt x="10385" y="8335"/>
                    <a:pt x="10419" y="8335"/>
                  </a:cubicBezTo>
                  <a:cubicBezTo>
                    <a:pt x="10452" y="8335"/>
                    <a:pt x="10452" y="8369"/>
                    <a:pt x="10486" y="8369"/>
                  </a:cubicBezTo>
                  <a:lnTo>
                    <a:pt x="10553" y="8369"/>
                  </a:lnTo>
                  <a:cubicBezTo>
                    <a:pt x="10620" y="8403"/>
                    <a:pt x="10688" y="8403"/>
                    <a:pt x="10789" y="8403"/>
                  </a:cubicBezTo>
                  <a:lnTo>
                    <a:pt x="10856" y="8403"/>
                  </a:lnTo>
                  <a:cubicBezTo>
                    <a:pt x="10889" y="8436"/>
                    <a:pt x="10889" y="8436"/>
                    <a:pt x="10923" y="8436"/>
                  </a:cubicBezTo>
                  <a:lnTo>
                    <a:pt x="11730" y="8436"/>
                  </a:lnTo>
                  <a:cubicBezTo>
                    <a:pt x="11763" y="8403"/>
                    <a:pt x="11763" y="8403"/>
                    <a:pt x="11797" y="8403"/>
                  </a:cubicBezTo>
                  <a:cubicBezTo>
                    <a:pt x="11864" y="8403"/>
                    <a:pt x="11931" y="8403"/>
                    <a:pt x="11998" y="8369"/>
                  </a:cubicBezTo>
                  <a:lnTo>
                    <a:pt x="12066" y="8369"/>
                  </a:lnTo>
                  <a:cubicBezTo>
                    <a:pt x="12133" y="8335"/>
                    <a:pt x="12234" y="8335"/>
                    <a:pt x="12301" y="8302"/>
                  </a:cubicBezTo>
                  <a:cubicBezTo>
                    <a:pt x="12335" y="8302"/>
                    <a:pt x="12368" y="8302"/>
                    <a:pt x="12402" y="8268"/>
                  </a:cubicBezTo>
                  <a:lnTo>
                    <a:pt x="12469" y="8268"/>
                  </a:lnTo>
                  <a:cubicBezTo>
                    <a:pt x="12637" y="8201"/>
                    <a:pt x="12771" y="8134"/>
                    <a:pt x="12906" y="8066"/>
                  </a:cubicBezTo>
                  <a:lnTo>
                    <a:pt x="12906" y="6184"/>
                  </a:lnTo>
                  <a:cubicBezTo>
                    <a:pt x="12771" y="6252"/>
                    <a:pt x="12637" y="6319"/>
                    <a:pt x="12469" y="6386"/>
                  </a:cubicBezTo>
                  <a:cubicBezTo>
                    <a:pt x="12435" y="6420"/>
                    <a:pt x="12368" y="6420"/>
                    <a:pt x="12301" y="6420"/>
                  </a:cubicBezTo>
                  <a:cubicBezTo>
                    <a:pt x="12234" y="6453"/>
                    <a:pt x="12166" y="6487"/>
                    <a:pt x="12066" y="6487"/>
                  </a:cubicBezTo>
                  <a:cubicBezTo>
                    <a:pt x="11998" y="6520"/>
                    <a:pt x="11898" y="6520"/>
                    <a:pt x="11797" y="6520"/>
                  </a:cubicBezTo>
                  <a:cubicBezTo>
                    <a:pt x="11763" y="6520"/>
                    <a:pt x="11763" y="6554"/>
                    <a:pt x="11730" y="6554"/>
                  </a:cubicBezTo>
                  <a:lnTo>
                    <a:pt x="10923" y="6554"/>
                  </a:lnTo>
                  <a:cubicBezTo>
                    <a:pt x="10889" y="6554"/>
                    <a:pt x="10889" y="6520"/>
                    <a:pt x="10856" y="6520"/>
                  </a:cubicBezTo>
                  <a:cubicBezTo>
                    <a:pt x="10755" y="6520"/>
                    <a:pt x="10620" y="6487"/>
                    <a:pt x="10486" y="6453"/>
                  </a:cubicBezTo>
                  <a:lnTo>
                    <a:pt x="10419" y="6453"/>
                  </a:lnTo>
                  <a:cubicBezTo>
                    <a:pt x="10318" y="6420"/>
                    <a:pt x="10217" y="6386"/>
                    <a:pt x="10116" y="6352"/>
                  </a:cubicBezTo>
                  <a:lnTo>
                    <a:pt x="10049" y="6352"/>
                  </a:lnTo>
                  <a:cubicBezTo>
                    <a:pt x="9948" y="6285"/>
                    <a:pt x="9814" y="6252"/>
                    <a:pt x="9713" y="6184"/>
                  </a:cubicBezTo>
                  <a:lnTo>
                    <a:pt x="672" y="941"/>
                  </a:lnTo>
                  <a:cubicBezTo>
                    <a:pt x="336" y="773"/>
                    <a:pt x="101" y="505"/>
                    <a:pt x="34" y="269"/>
                  </a:cubicBezTo>
                  <a:cubicBezTo>
                    <a:pt x="0" y="168"/>
                    <a:pt x="0" y="101"/>
                    <a:pt x="0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9"/>
            <p:cNvSpPr/>
            <p:nvPr/>
          </p:nvSpPr>
          <p:spPr>
            <a:xfrm>
              <a:off x="-18931725" y="13614150"/>
              <a:ext cx="575575" cy="326450"/>
            </a:xfrm>
            <a:custGeom>
              <a:avLst/>
              <a:gdLst/>
              <a:ahLst/>
              <a:cxnLst/>
              <a:rect l="l" t="t" r="r" b="b"/>
              <a:pathLst>
                <a:path w="23023" h="13058" extrusionOk="0">
                  <a:moveTo>
                    <a:pt x="11478" y="1"/>
                  </a:moveTo>
                  <a:cubicBezTo>
                    <a:pt x="10898" y="1"/>
                    <a:pt x="10319" y="127"/>
                    <a:pt x="9882" y="379"/>
                  </a:cubicBezTo>
                  <a:lnTo>
                    <a:pt x="875" y="5588"/>
                  </a:lnTo>
                  <a:cubicBezTo>
                    <a:pt x="1" y="6126"/>
                    <a:pt x="1" y="6932"/>
                    <a:pt x="908" y="7470"/>
                  </a:cubicBezTo>
                  <a:lnTo>
                    <a:pt x="9949" y="12679"/>
                  </a:lnTo>
                  <a:cubicBezTo>
                    <a:pt x="10386" y="12931"/>
                    <a:pt x="10966" y="13057"/>
                    <a:pt x="11545" y="13057"/>
                  </a:cubicBezTo>
                  <a:cubicBezTo>
                    <a:pt x="12125" y="13057"/>
                    <a:pt x="12705" y="12931"/>
                    <a:pt x="13142" y="12679"/>
                  </a:cubicBezTo>
                  <a:lnTo>
                    <a:pt x="22149" y="7470"/>
                  </a:lnTo>
                  <a:cubicBezTo>
                    <a:pt x="23023" y="6932"/>
                    <a:pt x="23023" y="6126"/>
                    <a:pt x="22115" y="5588"/>
                  </a:cubicBezTo>
                  <a:lnTo>
                    <a:pt x="13075" y="379"/>
                  </a:lnTo>
                  <a:cubicBezTo>
                    <a:pt x="12638" y="127"/>
                    <a:pt x="12058" y="1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9"/>
            <p:cNvSpPr/>
            <p:nvPr/>
          </p:nvSpPr>
          <p:spPr>
            <a:xfrm>
              <a:off x="-18273825" y="13964725"/>
              <a:ext cx="242000" cy="200850"/>
            </a:xfrm>
            <a:custGeom>
              <a:avLst/>
              <a:gdLst/>
              <a:ahLst/>
              <a:cxnLst/>
              <a:rect l="l" t="t" r="r" b="b"/>
              <a:pathLst>
                <a:path w="9680" h="8034" extrusionOk="0">
                  <a:moveTo>
                    <a:pt x="9680" y="1"/>
                  </a:moveTo>
                  <a:cubicBezTo>
                    <a:pt x="9680" y="68"/>
                    <a:pt x="9646" y="169"/>
                    <a:pt x="9613" y="236"/>
                  </a:cubicBezTo>
                  <a:cubicBezTo>
                    <a:pt x="9613" y="236"/>
                    <a:pt x="9613" y="236"/>
                    <a:pt x="9613" y="270"/>
                  </a:cubicBezTo>
                  <a:cubicBezTo>
                    <a:pt x="9579" y="337"/>
                    <a:pt x="9545" y="404"/>
                    <a:pt x="9512" y="471"/>
                  </a:cubicBezTo>
                  <a:lnTo>
                    <a:pt x="9478" y="505"/>
                  </a:lnTo>
                  <a:cubicBezTo>
                    <a:pt x="9444" y="572"/>
                    <a:pt x="9377" y="639"/>
                    <a:pt x="9310" y="707"/>
                  </a:cubicBezTo>
                  <a:cubicBezTo>
                    <a:pt x="9276" y="740"/>
                    <a:pt x="9209" y="774"/>
                    <a:pt x="9142" y="807"/>
                  </a:cubicBezTo>
                  <a:cubicBezTo>
                    <a:pt x="9108" y="841"/>
                    <a:pt x="9041" y="875"/>
                    <a:pt x="9008" y="908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9008" y="2824"/>
                  </a:lnTo>
                  <a:cubicBezTo>
                    <a:pt x="9008" y="2824"/>
                    <a:pt x="9008" y="2790"/>
                    <a:pt x="9041" y="2790"/>
                  </a:cubicBezTo>
                  <a:cubicBezTo>
                    <a:pt x="9075" y="2757"/>
                    <a:pt x="9108" y="2723"/>
                    <a:pt x="9142" y="2723"/>
                  </a:cubicBezTo>
                  <a:cubicBezTo>
                    <a:pt x="9209" y="2689"/>
                    <a:pt x="9243" y="2622"/>
                    <a:pt x="9310" y="2589"/>
                  </a:cubicBezTo>
                  <a:cubicBezTo>
                    <a:pt x="9377" y="2521"/>
                    <a:pt x="9411" y="2488"/>
                    <a:pt x="9444" y="2421"/>
                  </a:cubicBezTo>
                  <a:cubicBezTo>
                    <a:pt x="9478" y="2421"/>
                    <a:pt x="9478" y="2421"/>
                    <a:pt x="9478" y="2387"/>
                  </a:cubicBezTo>
                  <a:lnTo>
                    <a:pt x="9512" y="2353"/>
                  </a:lnTo>
                  <a:cubicBezTo>
                    <a:pt x="9512" y="2353"/>
                    <a:pt x="9545" y="2320"/>
                    <a:pt x="9545" y="2286"/>
                  </a:cubicBezTo>
                  <a:cubicBezTo>
                    <a:pt x="9579" y="2253"/>
                    <a:pt x="9579" y="2219"/>
                    <a:pt x="9613" y="2152"/>
                  </a:cubicBezTo>
                  <a:cubicBezTo>
                    <a:pt x="9613" y="2152"/>
                    <a:pt x="9613" y="2118"/>
                    <a:pt x="9613" y="2118"/>
                  </a:cubicBezTo>
                  <a:cubicBezTo>
                    <a:pt x="9646" y="2084"/>
                    <a:pt x="9646" y="2051"/>
                    <a:pt x="9646" y="2051"/>
                  </a:cubicBezTo>
                  <a:cubicBezTo>
                    <a:pt x="9646" y="1984"/>
                    <a:pt x="9646" y="1950"/>
                    <a:pt x="9680" y="1916"/>
                  </a:cubicBezTo>
                  <a:lnTo>
                    <a:pt x="9680" y="1883"/>
                  </a:lnTo>
                  <a:lnTo>
                    <a:pt x="9680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9"/>
            <p:cNvSpPr/>
            <p:nvPr/>
          </p:nvSpPr>
          <p:spPr>
            <a:xfrm>
              <a:off x="-18596475" y="13963900"/>
              <a:ext cx="322675" cy="210900"/>
            </a:xfrm>
            <a:custGeom>
              <a:avLst/>
              <a:gdLst/>
              <a:ahLst/>
              <a:cxnLst/>
              <a:rect l="l" t="t" r="r" b="b"/>
              <a:pathLst>
                <a:path w="12907" h="8436" extrusionOk="0">
                  <a:moveTo>
                    <a:pt x="1" y="0"/>
                  </a:moveTo>
                  <a:lnTo>
                    <a:pt x="1" y="1882"/>
                  </a:lnTo>
                  <a:cubicBezTo>
                    <a:pt x="1" y="2252"/>
                    <a:pt x="202" y="2588"/>
                    <a:pt x="673" y="2823"/>
                  </a:cubicBezTo>
                  <a:lnTo>
                    <a:pt x="9714" y="8066"/>
                  </a:lnTo>
                  <a:cubicBezTo>
                    <a:pt x="9814" y="8100"/>
                    <a:pt x="9915" y="8167"/>
                    <a:pt x="10050" y="8201"/>
                  </a:cubicBezTo>
                  <a:cubicBezTo>
                    <a:pt x="10050" y="8234"/>
                    <a:pt x="10050" y="8234"/>
                    <a:pt x="10050" y="8234"/>
                  </a:cubicBezTo>
                  <a:lnTo>
                    <a:pt x="10117" y="8234"/>
                  </a:lnTo>
                  <a:cubicBezTo>
                    <a:pt x="10184" y="8268"/>
                    <a:pt x="10251" y="8301"/>
                    <a:pt x="10319" y="8301"/>
                  </a:cubicBezTo>
                  <a:cubicBezTo>
                    <a:pt x="10352" y="8301"/>
                    <a:pt x="10386" y="8335"/>
                    <a:pt x="10419" y="8335"/>
                  </a:cubicBezTo>
                  <a:lnTo>
                    <a:pt x="10487" y="8335"/>
                  </a:lnTo>
                  <a:cubicBezTo>
                    <a:pt x="10520" y="8369"/>
                    <a:pt x="10520" y="8369"/>
                    <a:pt x="10554" y="8369"/>
                  </a:cubicBezTo>
                  <a:cubicBezTo>
                    <a:pt x="10621" y="8369"/>
                    <a:pt x="10722" y="8402"/>
                    <a:pt x="10789" y="8402"/>
                  </a:cubicBezTo>
                  <a:lnTo>
                    <a:pt x="10924" y="8402"/>
                  </a:lnTo>
                  <a:cubicBezTo>
                    <a:pt x="10957" y="8402"/>
                    <a:pt x="10991" y="8436"/>
                    <a:pt x="10991" y="8436"/>
                  </a:cubicBezTo>
                  <a:lnTo>
                    <a:pt x="11461" y="8436"/>
                  </a:lnTo>
                  <a:cubicBezTo>
                    <a:pt x="11528" y="8436"/>
                    <a:pt x="11629" y="8436"/>
                    <a:pt x="11697" y="8402"/>
                  </a:cubicBezTo>
                  <a:lnTo>
                    <a:pt x="11797" y="8402"/>
                  </a:lnTo>
                  <a:cubicBezTo>
                    <a:pt x="11865" y="8402"/>
                    <a:pt x="11932" y="8402"/>
                    <a:pt x="11999" y="8369"/>
                  </a:cubicBezTo>
                  <a:lnTo>
                    <a:pt x="12066" y="8369"/>
                  </a:lnTo>
                  <a:cubicBezTo>
                    <a:pt x="12133" y="8335"/>
                    <a:pt x="12234" y="8335"/>
                    <a:pt x="12301" y="8301"/>
                  </a:cubicBezTo>
                  <a:cubicBezTo>
                    <a:pt x="12335" y="8301"/>
                    <a:pt x="12369" y="8268"/>
                    <a:pt x="12436" y="8268"/>
                  </a:cubicBezTo>
                  <a:cubicBezTo>
                    <a:pt x="12436" y="8268"/>
                    <a:pt x="12470" y="8268"/>
                    <a:pt x="12470" y="8234"/>
                  </a:cubicBezTo>
                  <a:cubicBezTo>
                    <a:pt x="12638" y="8201"/>
                    <a:pt x="12772" y="8133"/>
                    <a:pt x="12906" y="8066"/>
                  </a:cubicBezTo>
                  <a:lnTo>
                    <a:pt x="12906" y="6150"/>
                  </a:lnTo>
                  <a:cubicBezTo>
                    <a:pt x="12772" y="6251"/>
                    <a:pt x="12638" y="6319"/>
                    <a:pt x="12470" y="6386"/>
                  </a:cubicBezTo>
                  <a:cubicBezTo>
                    <a:pt x="12436" y="6386"/>
                    <a:pt x="12369" y="6419"/>
                    <a:pt x="12301" y="6419"/>
                  </a:cubicBezTo>
                  <a:cubicBezTo>
                    <a:pt x="12234" y="6453"/>
                    <a:pt x="12167" y="6453"/>
                    <a:pt x="12066" y="6487"/>
                  </a:cubicBezTo>
                  <a:cubicBezTo>
                    <a:pt x="11999" y="6487"/>
                    <a:pt x="11898" y="6520"/>
                    <a:pt x="11797" y="6520"/>
                  </a:cubicBezTo>
                  <a:lnTo>
                    <a:pt x="11730" y="6520"/>
                  </a:lnTo>
                  <a:cubicBezTo>
                    <a:pt x="11629" y="6554"/>
                    <a:pt x="11495" y="6554"/>
                    <a:pt x="11360" y="6554"/>
                  </a:cubicBezTo>
                  <a:lnTo>
                    <a:pt x="11293" y="6554"/>
                  </a:lnTo>
                  <a:cubicBezTo>
                    <a:pt x="11159" y="6554"/>
                    <a:pt x="11058" y="6554"/>
                    <a:pt x="10924" y="6520"/>
                  </a:cubicBezTo>
                  <a:lnTo>
                    <a:pt x="10856" y="6520"/>
                  </a:lnTo>
                  <a:cubicBezTo>
                    <a:pt x="10755" y="6520"/>
                    <a:pt x="10621" y="6487"/>
                    <a:pt x="10487" y="6453"/>
                  </a:cubicBezTo>
                  <a:lnTo>
                    <a:pt x="10419" y="6453"/>
                  </a:lnTo>
                  <a:cubicBezTo>
                    <a:pt x="10319" y="6419"/>
                    <a:pt x="10218" y="6386"/>
                    <a:pt x="10117" y="6352"/>
                  </a:cubicBezTo>
                  <a:cubicBezTo>
                    <a:pt x="10117" y="6352"/>
                    <a:pt x="10083" y="6319"/>
                    <a:pt x="10050" y="6319"/>
                  </a:cubicBezTo>
                  <a:cubicBezTo>
                    <a:pt x="9949" y="6285"/>
                    <a:pt x="9814" y="6218"/>
                    <a:pt x="9714" y="6150"/>
                  </a:cubicBezTo>
                  <a:lnTo>
                    <a:pt x="673" y="941"/>
                  </a:lnTo>
                  <a:cubicBezTo>
                    <a:pt x="337" y="740"/>
                    <a:pt x="135" y="504"/>
                    <a:pt x="34" y="269"/>
                  </a:cubicBezTo>
                  <a:cubicBezTo>
                    <a:pt x="1" y="168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9"/>
            <p:cNvSpPr/>
            <p:nvPr/>
          </p:nvSpPr>
          <p:spPr>
            <a:xfrm>
              <a:off x="-18602350" y="13800900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78" y="0"/>
                  </a:moveTo>
                  <a:cubicBezTo>
                    <a:pt x="10898" y="0"/>
                    <a:pt x="10318" y="134"/>
                    <a:pt x="9881" y="403"/>
                  </a:cubicBezTo>
                  <a:lnTo>
                    <a:pt x="874" y="5613"/>
                  </a:lnTo>
                  <a:cubicBezTo>
                    <a:pt x="0" y="6117"/>
                    <a:pt x="0" y="6957"/>
                    <a:pt x="908" y="7461"/>
                  </a:cubicBezTo>
                  <a:lnTo>
                    <a:pt x="9949" y="12704"/>
                  </a:lnTo>
                  <a:cubicBezTo>
                    <a:pt x="10402" y="12956"/>
                    <a:pt x="10982" y="13082"/>
                    <a:pt x="11562" y="13082"/>
                  </a:cubicBezTo>
                  <a:cubicBezTo>
                    <a:pt x="12142" y="13082"/>
                    <a:pt x="12721" y="12956"/>
                    <a:pt x="13175" y="12704"/>
                  </a:cubicBezTo>
                  <a:lnTo>
                    <a:pt x="22149" y="7461"/>
                  </a:lnTo>
                  <a:cubicBezTo>
                    <a:pt x="23022" y="6957"/>
                    <a:pt x="23022" y="6117"/>
                    <a:pt x="22149" y="5613"/>
                  </a:cubicBezTo>
                  <a:lnTo>
                    <a:pt x="13074" y="403"/>
                  </a:lnTo>
                  <a:cubicBezTo>
                    <a:pt x="12637" y="134"/>
                    <a:pt x="12058" y="0"/>
                    <a:pt x="11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9"/>
            <p:cNvSpPr/>
            <p:nvPr/>
          </p:nvSpPr>
          <p:spPr>
            <a:xfrm>
              <a:off x="-21615375" y="12420400"/>
              <a:ext cx="241175" cy="200850"/>
            </a:xfrm>
            <a:custGeom>
              <a:avLst/>
              <a:gdLst/>
              <a:ahLst/>
              <a:cxnLst/>
              <a:rect l="l" t="t" r="r" b="b"/>
              <a:pathLst>
                <a:path w="9647" h="8034" extrusionOk="0">
                  <a:moveTo>
                    <a:pt x="9647" y="1"/>
                  </a:moveTo>
                  <a:cubicBezTo>
                    <a:pt x="9647" y="68"/>
                    <a:pt x="9647" y="135"/>
                    <a:pt x="9613" y="236"/>
                  </a:cubicBezTo>
                  <a:cubicBezTo>
                    <a:pt x="9579" y="337"/>
                    <a:pt x="9546" y="404"/>
                    <a:pt x="9512" y="472"/>
                  </a:cubicBezTo>
                  <a:lnTo>
                    <a:pt x="9479" y="505"/>
                  </a:lnTo>
                  <a:cubicBezTo>
                    <a:pt x="9411" y="572"/>
                    <a:pt x="9378" y="640"/>
                    <a:pt x="9277" y="707"/>
                  </a:cubicBezTo>
                  <a:cubicBezTo>
                    <a:pt x="9243" y="740"/>
                    <a:pt x="9176" y="774"/>
                    <a:pt x="9143" y="808"/>
                  </a:cubicBezTo>
                  <a:cubicBezTo>
                    <a:pt x="9075" y="841"/>
                    <a:pt x="9042" y="875"/>
                    <a:pt x="8974" y="908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8974" y="2791"/>
                  </a:lnTo>
                  <a:lnTo>
                    <a:pt x="9008" y="2791"/>
                  </a:lnTo>
                  <a:cubicBezTo>
                    <a:pt x="9042" y="2757"/>
                    <a:pt x="9075" y="2723"/>
                    <a:pt x="9143" y="2690"/>
                  </a:cubicBezTo>
                  <a:cubicBezTo>
                    <a:pt x="9176" y="2656"/>
                    <a:pt x="9243" y="2622"/>
                    <a:pt x="9277" y="2589"/>
                  </a:cubicBezTo>
                  <a:lnTo>
                    <a:pt x="9311" y="2589"/>
                  </a:lnTo>
                  <a:cubicBezTo>
                    <a:pt x="9344" y="2522"/>
                    <a:pt x="9411" y="2488"/>
                    <a:pt x="9445" y="2421"/>
                  </a:cubicBezTo>
                  <a:cubicBezTo>
                    <a:pt x="9445" y="2421"/>
                    <a:pt x="9479" y="2387"/>
                    <a:pt x="9479" y="2387"/>
                  </a:cubicBezTo>
                  <a:lnTo>
                    <a:pt x="9512" y="2354"/>
                  </a:lnTo>
                  <a:cubicBezTo>
                    <a:pt x="9512" y="2320"/>
                    <a:pt x="9546" y="2320"/>
                    <a:pt x="9546" y="2286"/>
                  </a:cubicBezTo>
                  <a:cubicBezTo>
                    <a:pt x="9579" y="2253"/>
                    <a:pt x="9579" y="2219"/>
                    <a:pt x="9613" y="2152"/>
                  </a:cubicBezTo>
                  <a:cubicBezTo>
                    <a:pt x="9613" y="2118"/>
                    <a:pt x="9613" y="2118"/>
                    <a:pt x="9613" y="2118"/>
                  </a:cubicBezTo>
                  <a:cubicBezTo>
                    <a:pt x="9613" y="2085"/>
                    <a:pt x="9613" y="2051"/>
                    <a:pt x="9647" y="2018"/>
                  </a:cubicBezTo>
                  <a:cubicBezTo>
                    <a:pt x="9647" y="1984"/>
                    <a:pt x="9647" y="1950"/>
                    <a:pt x="9647" y="1917"/>
                  </a:cubicBezTo>
                  <a:lnTo>
                    <a:pt x="9647" y="1883"/>
                  </a:lnTo>
                  <a:lnTo>
                    <a:pt x="9647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9"/>
            <p:cNvSpPr/>
            <p:nvPr/>
          </p:nvSpPr>
          <p:spPr>
            <a:xfrm>
              <a:off x="-21938850" y="12419575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34" y="0"/>
                  </a:moveTo>
                  <a:lnTo>
                    <a:pt x="1" y="1882"/>
                  </a:lnTo>
                  <a:cubicBezTo>
                    <a:pt x="1" y="2219"/>
                    <a:pt x="236" y="2588"/>
                    <a:pt x="673" y="2824"/>
                  </a:cubicBezTo>
                  <a:lnTo>
                    <a:pt x="9747" y="8066"/>
                  </a:lnTo>
                  <a:cubicBezTo>
                    <a:pt x="9848" y="8100"/>
                    <a:pt x="9949" y="8167"/>
                    <a:pt x="10050" y="8201"/>
                  </a:cubicBezTo>
                  <a:lnTo>
                    <a:pt x="10083" y="8201"/>
                  </a:lnTo>
                  <a:cubicBezTo>
                    <a:pt x="10083" y="8235"/>
                    <a:pt x="10117" y="8235"/>
                    <a:pt x="10150" y="8235"/>
                  </a:cubicBezTo>
                  <a:cubicBezTo>
                    <a:pt x="10218" y="8268"/>
                    <a:pt x="10285" y="8268"/>
                    <a:pt x="10352" y="8302"/>
                  </a:cubicBezTo>
                  <a:cubicBezTo>
                    <a:pt x="10386" y="8302"/>
                    <a:pt x="10419" y="8302"/>
                    <a:pt x="10453" y="8335"/>
                  </a:cubicBezTo>
                  <a:lnTo>
                    <a:pt x="10520" y="8335"/>
                  </a:lnTo>
                  <a:cubicBezTo>
                    <a:pt x="10554" y="8335"/>
                    <a:pt x="10554" y="8369"/>
                    <a:pt x="10587" y="8369"/>
                  </a:cubicBezTo>
                  <a:cubicBezTo>
                    <a:pt x="10655" y="8369"/>
                    <a:pt x="10722" y="8403"/>
                    <a:pt x="10789" y="8403"/>
                  </a:cubicBezTo>
                  <a:lnTo>
                    <a:pt x="10923" y="8403"/>
                  </a:lnTo>
                  <a:cubicBezTo>
                    <a:pt x="10957" y="8403"/>
                    <a:pt x="10991" y="8436"/>
                    <a:pt x="11024" y="8436"/>
                  </a:cubicBezTo>
                  <a:lnTo>
                    <a:pt x="11461" y="8436"/>
                  </a:lnTo>
                  <a:cubicBezTo>
                    <a:pt x="11562" y="8436"/>
                    <a:pt x="11629" y="8436"/>
                    <a:pt x="11730" y="8403"/>
                  </a:cubicBezTo>
                  <a:lnTo>
                    <a:pt x="11831" y="8403"/>
                  </a:lnTo>
                  <a:cubicBezTo>
                    <a:pt x="11898" y="8403"/>
                    <a:pt x="11965" y="8403"/>
                    <a:pt x="11999" y="8369"/>
                  </a:cubicBezTo>
                  <a:lnTo>
                    <a:pt x="12100" y="8369"/>
                  </a:lnTo>
                  <a:cubicBezTo>
                    <a:pt x="12167" y="8335"/>
                    <a:pt x="12234" y="8335"/>
                    <a:pt x="12335" y="8302"/>
                  </a:cubicBezTo>
                  <a:cubicBezTo>
                    <a:pt x="12369" y="8302"/>
                    <a:pt x="12402" y="8268"/>
                    <a:pt x="12436" y="8268"/>
                  </a:cubicBezTo>
                  <a:cubicBezTo>
                    <a:pt x="12469" y="8268"/>
                    <a:pt x="12469" y="8268"/>
                    <a:pt x="12503" y="8235"/>
                  </a:cubicBezTo>
                  <a:cubicBezTo>
                    <a:pt x="12637" y="8201"/>
                    <a:pt x="12806" y="8134"/>
                    <a:pt x="12940" y="8066"/>
                  </a:cubicBezTo>
                  <a:lnTo>
                    <a:pt x="12940" y="6151"/>
                  </a:lnTo>
                  <a:cubicBezTo>
                    <a:pt x="12806" y="6252"/>
                    <a:pt x="12671" y="6319"/>
                    <a:pt x="12503" y="6352"/>
                  </a:cubicBezTo>
                  <a:cubicBezTo>
                    <a:pt x="12436" y="6386"/>
                    <a:pt x="12402" y="6420"/>
                    <a:pt x="12335" y="6420"/>
                  </a:cubicBezTo>
                  <a:cubicBezTo>
                    <a:pt x="12268" y="6420"/>
                    <a:pt x="12201" y="6453"/>
                    <a:pt x="12100" y="6487"/>
                  </a:cubicBezTo>
                  <a:cubicBezTo>
                    <a:pt x="11999" y="6487"/>
                    <a:pt x="11932" y="6520"/>
                    <a:pt x="11831" y="6520"/>
                  </a:cubicBezTo>
                  <a:lnTo>
                    <a:pt x="11764" y="6520"/>
                  </a:lnTo>
                  <a:cubicBezTo>
                    <a:pt x="11629" y="6520"/>
                    <a:pt x="11528" y="6554"/>
                    <a:pt x="11394" y="6554"/>
                  </a:cubicBezTo>
                  <a:lnTo>
                    <a:pt x="11327" y="6554"/>
                  </a:lnTo>
                  <a:cubicBezTo>
                    <a:pt x="11192" y="6554"/>
                    <a:pt x="11058" y="6520"/>
                    <a:pt x="10957" y="6520"/>
                  </a:cubicBezTo>
                  <a:lnTo>
                    <a:pt x="10890" y="6520"/>
                  </a:lnTo>
                  <a:cubicBezTo>
                    <a:pt x="10755" y="6520"/>
                    <a:pt x="10655" y="6487"/>
                    <a:pt x="10520" y="6453"/>
                  </a:cubicBezTo>
                  <a:lnTo>
                    <a:pt x="10453" y="6453"/>
                  </a:lnTo>
                  <a:cubicBezTo>
                    <a:pt x="10352" y="6420"/>
                    <a:pt x="10251" y="6386"/>
                    <a:pt x="10150" y="6352"/>
                  </a:cubicBezTo>
                  <a:cubicBezTo>
                    <a:pt x="10117" y="6319"/>
                    <a:pt x="10117" y="6319"/>
                    <a:pt x="10083" y="6319"/>
                  </a:cubicBezTo>
                  <a:cubicBezTo>
                    <a:pt x="9982" y="6285"/>
                    <a:pt x="9848" y="6218"/>
                    <a:pt x="9747" y="6151"/>
                  </a:cubicBezTo>
                  <a:lnTo>
                    <a:pt x="706" y="941"/>
                  </a:lnTo>
                  <a:cubicBezTo>
                    <a:pt x="370" y="740"/>
                    <a:pt x="135" y="505"/>
                    <a:pt x="68" y="269"/>
                  </a:cubicBezTo>
                  <a:cubicBezTo>
                    <a:pt x="34" y="168"/>
                    <a:pt x="34" y="101"/>
                    <a:pt x="34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9"/>
            <p:cNvSpPr/>
            <p:nvPr/>
          </p:nvSpPr>
          <p:spPr>
            <a:xfrm>
              <a:off x="-21943900" y="12256350"/>
              <a:ext cx="575575" cy="327200"/>
            </a:xfrm>
            <a:custGeom>
              <a:avLst/>
              <a:gdLst/>
              <a:ahLst/>
              <a:cxnLst/>
              <a:rect l="l" t="t" r="r" b="b"/>
              <a:pathLst>
                <a:path w="23023" h="13088" extrusionOk="0">
                  <a:moveTo>
                    <a:pt x="11462" y="1"/>
                  </a:moveTo>
                  <a:cubicBezTo>
                    <a:pt x="10882" y="1"/>
                    <a:pt x="10302" y="127"/>
                    <a:pt x="9848" y="379"/>
                  </a:cubicBezTo>
                  <a:lnTo>
                    <a:pt x="875" y="5622"/>
                  </a:lnTo>
                  <a:cubicBezTo>
                    <a:pt x="1" y="6126"/>
                    <a:pt x="1" y="6966"/>
                    <a:pt x="875" y="7470"/>
                  </a:cubicBezTo>
                  <a:lnTo>
                    <a:pt x="9949" y="12680"/>
                  </a:lnTo>
                  <a:cubicBezTo>
                    <a:pt x="10393" y="12953"/>
                    <a:pt x="10985" y="13087"/>
                    <a:pt x="11574" y="13087"/>
                  </a:cubicBezTo>
                  <a:cubicBezTo>
                    <a:pt x="12144" y="13087"/>
                    <a:pt x="12712" y="12961"/>
                    <a:pt x="13142" y="12713"/>
                  </a:cubicBezTo>
                  <a:lnTo>
                    <a:pt x="22149" y="7470"/>
                  </a:lnTo>
                  <a:cubicBezTo>
                    <a:pt x="23023" y="6966"/>
                    <a:pt x="23023" y="6126"/>
                    <a:pt x="22115" y="5622"/>
                  </a:cubicBezTo>
                  <a:lnTo>
                    <a:pt x="13075" y="379"/>
                  </a:lnTo>
                  <a:cubicBezTo>
                    <a:pt x="12621" y="127"/>
                    <a:pt x="12041" y="1"/>
                    <a:pt x="11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9"/>
            <p:cNvSpPr/>
            <p:nvPr/>
          </p:nvSpPr>
          <p:spPr>
            <a:xfrm>
              <a:off x="-21286000" y="12622075"/>
              <a:ext cx="241175" cy="200825"/>
            </a:xfrm>
            <a:custGeom>
              <a:avLst/>
              <a:gdLst/>
              <a:ahLst/>
              <a:cxnLst/>
              <a:rect l="l" t="t" r="r" b="b"/>
              <a:pathLst>
                <a:path w="9647" h="8033" extrusionOk="0">
                  <a:moveTo>
                    <a:pt x="9646" y="0"/>
                  </a:moveTo>
                  <a:cubicBezTo>
                    <a:pt x="9646" y="67"/>
                    <a:pt x="9646" y="135"/>
                    <a:pt x="9613" y="235"/>
                  </a:cubicBezTo>
                  <a:cubicBezTo>
                    <a:pt x="9579" y="336"/>
                    <a:pt x="9545" y="403"/>
                    <a:pt x="9512" y="471"/>
                  </a:cubicBezTo>
                  <a:lnTo>
                    <a:pt x="9478" y="504"/>
                  </a:lnTo>
                  <a:cubicBezTo>
                    <a:pt x="9445" y="571"/>
                    <a:pt x="9377" y="639"/>
                    <a:pt x="9310" y="706"/>
                  </a:cubicBezTo>
                  <a:cubicBezTo>
                    <a:pt x="9243" y="739"/>
                    <a:pt x="9209" y="773"/>
                    <a:pt x="9142" y="807"/>
                  </a:cubicBezTo>
                  <a:cubicBezTo>
                    <a:pt x="9108" y="840"/>
                    <a:pt x="9041" y="874"/>
                    <a:pt x="9008" y="908"/>
                  </a:cubicBezTo>
                  <a:lnTo>
                    <a:pt x="1" y="6150"/>
                  </a:lnTo>
                  <a:lnTo>
                    <a:pt x="1" y="8033"/>
                  </a:lnTo>
                  <a:lnTo>
                    <a:pt x="9008" y="2790"/>
                  </a:lnTo>
                  <a:lnTo>
                    <a:pt x="9041" y="2790"/>
                  </a:lnTo>
                  <a:cubicBezTo>
                    <a:pt x="9075" y="2756"/>
                    <a:pt x="9108" y="2722"/>
                    <a:pt x="9142" y="2689"/>
                  </a:cubicBezTo>
                  <a:cubicBezTo>
                    <a:pt x="9209" y="2655"/>
                    <a:pt x="9243" y="2622"/>
                    <a:pt x="9310" y="2588"/>
                  </a:cubicBezTo>
                  <a:cubicBezTo>
                    <a:pt x="9377" y="2521"/>
                    <a:pt x="9411" y="2487"/>
                    <a:pt x="9445" y="2420"/>
                  </a:cubicBezTo>
                  <a:cubicBezTo>
                    <a:pt x="9478" y="2420"/>
                    <a:pt x="9478" y="2386"/>
                    <a:pt x="9478" y="2386"/>
                  </a:cubicBezTo>
                  <a:lnTo>
                    <a:pt x="9512" y="2353"/>
                  </a:lnTo>
                  <a:cubicBezTo>
                    <a:pt x="9512" y="2319"/>
                    <a:pt x="9545" y="2319"/>
                    <a:pt x="9545" y="2285"/>
                  </a:cubicBezTo>
                  <a:cubicBezTo>
                    <a:pt x="9579" y="2252"/>
                    <a:pt x="9579" y="2218"/>
                    <a:pt x="9613" y="2151"/>
                  </a:cubicBezTo>
                  <a:cubicBezTo>
                    <a:pt x="9613" y="2117"/>
                    <a:pt x="9613" y="2117"/>
                    <a:pt x="9613" y="2117"/>
                  </a:cubicBezTo>
                  <a:cubicBezTo>
                    <a:pt x="9613" y="2084"/>
                    <a:pt x="9646" y="2050"/>
                    <a:pt x="9646" y="2017"/>
                  </a:cubicBezTo>
                  <a:cubicBezTo>
                    <a:pt x="9646" y="1983"/>
                    <a:pt x="9646" y="1949"/>
                    <a:pt x="9646" y="1882"/>
                  </a:cubicBez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9"/>
            <p:cNvSpPr/>
            <p:nvPr/>
          </p:nvSpPr>
          <p:spPr>
            <a:xfrm>
              <a:off x="-21608650" y="12621225"/>
              <a:ext cx="322675" cy="210925"/>
            </a:xfrm>
            <a:custGeom>
              <a:avLst/>
              <a:gdLst/>
              <a:ahLst/>
              <a:cxnLst/>
              <a:rect l="l" t="t" r="r" b="b"/>
              <a:pathLst>
                <a:path w="12907" h="8437" extrusionOk="0">
                  <a:moveTo>
                    <a:pt x="1" y="0"/>
                  </a:moveTo>
                  <a:lnTo>
                    <a:pt x="1" y="1883"/>
                  </a:lnTo>
                  <a:cubicBezTo>
                    <a:pt x="1" y="2219"/>
                    <a:pt x="202" y="2588"/>
                    <a:pt x="673" y="2824"/>
                  </a:cubicBezTo>
                  <a:lnTo>
                    <a:pt x="9714" y="8067"/>
                  </a:lnTo>
                  <a:cubicBezTo>
                    <a:pt x="9815" y="8100"/>
                    <a:pt x="9915" y="8167"/>
                    <a:pt x="10050" y="8201"/>
                  </a:cubicBezTo>
                  <a:cubicBezTo>
                    <a:pt x="10083" y="8235"/>
                    <a:pt x="10083" y="8235"/>
                    <a:pt x="10117" y="8235"/>
                  </a:cubicBezTo>
                  <a:cubicBezTo>
                    <a:pt x="10184" y="8268"/>
                    <a:pt x="10251" y="8268"/>
                    <a:pt x="10319" y="8302"/>
                  </a:cubicBezTo>
                  <a:cubicBezTo>
                    <a:pt x="10352" y="8302"/>
                    <a:pt x="10386" y="8302"/>
                    <a:pt x="10420" y="8335"/>
                  </a:cubicBezTo>
                  <a:lnTo>
                    <a:pt x="10487" y="8335"/>
                  </a:lnTo>
                  <a:cubicBezTo>
                    <a:pt x="10520" y="8335"/>
                    <a:pt x="10520" y="8369"/>
                    <a:pt x="10554" y="8369"/>
                  </a:cubicBezTo>
                  <a:cubicBezTo>
                    <a:pt x="10621" y="8369"/>
                    <a:pt x="10722" y="8403"/>
                    <a:pt x="10789" y="8403"/>
                  </a:cubicBezTo>
                  <a:lnTo>
                    <a:pt x="10991" y="8403"/>
                  </a:lnTo>
                  <a:cubicBezTo>
                    <a:pt x="11058" y="8436"/>
                    <a:pt x="11159" y="8436"/>
                    <a:pt x="11226" y="8436"/>
                  </a:cubicBezTo>
                  <a:lnTo>
                    <a:pt x="11461" y="8436"/>
                  </a:lnTo>
                  <a:cubicBezTo>
                    <a:pt x="11529" y="8436"/>
                    <a:pt x="11629" y="8436"/>
                    <a:pt x="11697" y="8403"/>
                  </a:cubicBezTo>
                  <a:lnTo>
                    <a:pt x="11797" y="8403"/>
                  </a:lnTo>
                  <a:cubicBezTo>
                    <a:pt x="11865" y="8403"/>
                    <a:pt x="11932" y="8369"/>
                    <a:pt x="11999" y="8369"/>
                  </a:cubicBezTo>
                  <a:cubicBezTo>
                    <a:pt x="12033" y="8369"/>
                    <a:pt x="12033" y="8369"/>
                    <a:pt x="12066" y="8335"/>
                  </a:cubicBezTo>
                  <a:cubicBezTo>
                    <a:pt x="12134" y="8335"/>
                    <a:pt x="12234" y="8302"/>
                    <a:pt x="12302" y="8302"/>
                  </a:cubicBezTo>
                  <a:cubicBezTo>
                    <a:pt x="12335" y="8268"/>
                    <a:pt x="12369" y="8268"/>
                    <a:pt x="12402" y="8268"/>
                  </a:cubicBezTo>
                  <a:cubicBezTo>
                    <a:pt x="12436" y="8268"/>
                    <a:pt x="12436" y="8235"/>
                    <a:pt x="12470" y="8235"/>
                  </a:cubicBezTo>
                  <a:cubicBezTo>
                    <a:pt x="12638" y="8201"/>
                    <a:pt x="12772" y="8134"/>
                    <a:pt x="12907" y="8067"/>
                  </a:cubicBezTo>
                  <a:lnTo>
                    <a:pt x="12907" y="6151"/>
                  </a:lnTo>
                  <a:cubicBezTo>
                    <a:pt x="12772" y="6252"/>
                    <a:pt x="12638" y="6319"/>
                    <a:pt x="12470" y="6352"/>
                  </a:cubicBezTo>
                  <a:cubicBezTo>
                    <a:pt x="12436" y="6386"/>
                    <a:pt x="12369" y="6420"/>
                    <a:pt x="12302" y="6420"/>
                  </a:cubicBezTo>
                  <a:cubicBezTo>
                    <a:pt x="12234" y="6420"/>
                    <a:pt x="12167" y="6453"/>
                    <a:pt x="12066" y="6487"/>
                  </a:cubicBezTo>
                  <a:cubicBezTo>
                    <a:pt x="11999" y="6487"/>
                    <a:pt x="11898" y="6521"/>
                    <a:pt x="11797" y="6521"/>
                  </a:cubicBezTo>
                  <a:lnTo>
                    <a:pt x="11730" y="6521"/>
                  </a:lnTo>
                  <a:cubicBezTo>
                    <a:pt x="11596" y="6521"/>
                    <a:pt x="11495" y="6554"/>
                    <a:pt x="11361" y="6554"/>
                  </a:cubicBezTo>
                  <a:lnTo>
                    <a:pt x="11293" y="6554"/>
                  </a:lnTo>
                  <a:cubicBezTo>
                    <a:pt x="11159" y="6554"/>
                    <a:pt x="11058" y="6521"/>
                    <a:pt x="10924" y="6521"/>
                  </a:cubicBezTo>
                  <a:lnTo>
                    <a:pt x="10856" y="6521"/>
                  </a:lnTo>
                  <a:cubicBezTo>
                    <a:pt x="10756" y="6521"/>
                    <a:pt x="10621" y="6487"/>
                    <a:pt x="10487" y="6453"/>
                  </a:cubicBezTo>
                  <a:lnTo>
                    <a:pt x="10420" y="6453"/>
                  </a:lnTo>
                  <a:cubicBezTo>
                    <a:pt x="10319" y="6420"/>
                    <a:pt x="10218" y="6386"/>
                    <a:pt x="10117" y="6352"/>
                  </a:cubicBezTo>
                  <a:cubicBezTo>
                    <a:pt x="10117" y="6319"/>
                    <a:pt x="10083" y="6319"/>
                    <a:pt x="10050" y="6319"/>
                  </a:cubicBezTo>
                  <a:cubicBezTo>
                    <a:pt x="9949" y="6285"/>
                    <a:pt x="9815" y="6218"/>
                    <a:pt x="9714" y="6151"/>
                  </a:cubicBezTo>
                  <a:lnTo>
                    <a:pt x="673" y="942"/>
                  </a:lnTo>
                  <a:cubicBezTo>
                    <a:pt x="337" y="740"/>
                    <a:pt x="135" y="505"/>
                    <a:pt x="34" y="269"/>
                  </a:cubicBezTo>
                  <a:cubicBezTo>
                    <a:pt x="1" y="169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9"/>
            <p:cNvSpPr/>
            <p:nvPr/>
          </p:nvSpPr>
          <p:spPr>
            <a:xfrm>
              <a:off x="-21614525" y="12458000"/>
              <a:ext cx="575575" cy="327200"/>
            </a:xfrm>
            <a:custGeom>
              <a:avLst/>
              <a:gdLst/>
              <a:ahLst/>
              <a:cxnLst/>
              <a:rect l="l" t="t" r="r" b="b"/>
              <a:pathLst>
                <a:path w="23023" h="13088" extrusionOk="0">
                  <a:moveTo>
                    <a:pt x="11478" y="1"/>
                  </a:moveTo>
                  <a:cubicBezTo>
                    <a:pt x="10898" y="1"/>
                    <a:pt x="10318" y="127"/>
                    <a:pt x="9882" y="379"/>
                  </a:cubicBezTo>
                  <a:lnTo>
                    <a:pt x="874" y="5622"/>
                  </a:lnTo>
                  <a:cubicBezTo>
                    <a:pt x="1" y="6126"/>
                    <a:pt x="1" y="6966"/>
                    <a:pt x="908" y="7471"/>
                  </a:cubicBezTo>
                  <a:lnTo>
                    <a:pt x="9949" y="12680"/>
                  </a:lnTo>
                  <a:cubicBezTo>
                    <a:pt x="10393" y="12953"/>
                    <a:pt x="10984" y="13087"/>
                    <a:pt x="11573" y="13087"/>
                  </a:cubicBezTo>
                  <a:cubicBezTo>
                    <a:pt x="12144" y="13087"/>
                    <a:pt x="12712" y="12961"/>
                    <a:pt x="13142" y="12713"/>
                  </a:cubicBezTo>
                  <a:lnTo>
                    <a:pt x="22149" y="7471"/>
                  </a:lnTo>
                  <a:cubicBezTo>
                    <a:pt x="23022" y="6966"/>
                    <a:pt x="23022" y="6126"/>
                    <a:pt x="22149" y="5622"/>
                  </a:cubicBezTo>
                  <a:lnTo>
                    <a:pt x="13074" y="379"/>
                  </a:lnTo>
                  <a:cubicBezTo>
                    <a:pt x="12637" y="127"/>
                    <a:pt x="12058" y="1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9"/>
            <p:cNvSpPr/>
            <p:nvPr/>
          </p:nvSpPr>
          <p:spPr>
            <a:xfrm>
              <a:off x="-20951600" y="12808600"/>
              <a:ext cx="242000" cy="200825"/>
            </a:xfrm>
            <a:custGeom>
              <a:avLst/>
              <a:gdLst/>
              <a:ahLst/>
              <a:cxnLst/>
              <a:rect l="l" t="t" r="r" b="b"/>
              <a:pathLst>
                <a:path w="9680" h="8033" extrusionOk="0">
                  <a:moveTo>
                    <a:pt x="9680" y="0"/>
                  </a:moveTo>
                  <a:cubicBezTo>
                    <a:pt x="9680" y="101"/>
                    <a:pt x="9646" y="168"/>
                    <a:pt x="9613" y="235"/>
                  </a:cubicBezTo>
                  <a:cubicBezTo>
                    <a:pt x="9613" y="269"/>
                    <a:pt x="9613" y="269"/>
                    <a:pt x="9613" y="269"/>
                  </a:cubicBezTo>
                  <a:cubicBezTo>
                    <a:pt x="9579" y="336"/>
                    <a:pt x="9546" y="403"/>
                    <a:pt x="9512" y="471"/>
                  </a:cubicBezTo>
                  <a:lnTo>
                    <a:pt x="9478" y="504"/>
                  </a:lnTo>
                  <a:cubicBezTo>
                    <a:pt x="9445" y="572"/>
                    <a:pt x="9378" y="639"/>
                    <a:pt x="9310" y="706"/>
                  </a:cubicBezTo>
                  <a:cubicBezTo>
                    <a:pt x="9243" y="740"/>
                    <a:pt x="9210" y="807"/>
                    <a:pt x="9142" y="840"/>
                  </a:cubicBezTo>
                  <a:cubicBezTo>
                    <a:pt x="9075" y="874"/>
                    <a:pt x="9041" y="908"/>
                    <a:pt x="9008" y="941"/>
                  </a:cubicBezTo>
                  <a:lnTo>
                    <a:pt x="1" y="6151"/>
                  </a:lnTo>
                  <a:lnTo>
                    <a:pt x="1" y="8033"/>
                  </a:lnTo>
                  <a:lnTo>
                    <a:pt x="9008" y="2823"/>
                  </a:lnTo>
                  <a:lnTo>
                    <a:pt x="9041" y="2823"/>
                  </a:lnTo>
                  <a:cubicBezTo>
                    <a:pt x="9075" y="2790"/>
                    <a:pt x="9109" y="2756"/>
                    <a:pt x="9142" y="2722"/>
                  </a:cubicBezTo>
                  <a:cubicBezTo>
                    <a:pt x="9210" y="2689"/>
                    <a:pt x="9243" y="2655"/>
                    <a:pt x="9310" y="2622"/>
                  </a:cubicBezTo>
                  <a:cubicBezTo>
                    <a:pt x="9310" y="2588"/>
                    <a:pt x="9310" y="2588"/>
                    <a:pt x="9310" y="2588"/>
                  </a:cubicBezTo>
                  <a:cubicBezTo>
                    <a:pt x="9378" y="2554"/>
                    <a:pt x="9411" y="2487"/>
                    <a:pt x="9445" y="2454"/>
                  </a:cubicBezTo>
                  <a:cubicBezTo>
                    <a:pt x="9478" y="2420"/>
                    <a:pt x="9478" y="2420"/>
                    <a:pt x="9478" y="2420"/>
                  </a:cubicBezTo>
                  <a:lnTo>
                    <a:pt x="9512" y="2386"/>
                  </a:lnTo>
                  <a:cubicBezTo>
                    <a:pt x="9512" y="2353"/>
                    <a:pt x="9546" y="2319"/>
                    <a:pt x="9546" y="2319"/>
                  </a:cubicBezTo>
                  <a:cubicBezTo>
                    <a:pt x="9579" y="2252"/>
                    <a:pt x="9579" y="2218"/>
                    <a:pt x="9613" y="2185"/>
                  </a:cubicBezTo>
                  <a:cubicBezTo>
                    <a:pt x="9613" y="2185"/>
                    <a:pt x="9613" y="2151"/>
                    <a:pt x="9613" y="2151"/>
                  </a:cubicBezTo>
                  <a:cubicBezTo>
                    <a:pt x="9613" y="2151"/>
                    <a:pt x="9613" y="2151"/>
                    <a:pt x="9613" y="2118"/>
                  </a:cubicBezTo>
                  <a:cubicBezTo>
                    <a:pt x="9646" y="2118"/>
                    <a:pt x="9646" y="2084"/>
                    <a:pt x="9646" y="2050"/>
                  </a:cubicBezTo>
                  <a:cubicBezTo>
                    <a:pt x="9646" y="2017"/>
                    <a:pt x="9646" y="1949"/>
                    <a:pt x="9680" y="1916"/>
                  </a:cubicBezTo>
                  <a:lnTo>
                    <a:pt x="9680" y="1882"/>
                  </a:lnTo>
                  <a:lnTo>
                    <a:pt x="9680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9"/>
            <p:cNvSpPr/>
            <p:nvPr/>
          </p:nvSpPr>
          <p:spPr>
            <a:xfrm>
              <a:off x="-21274225" y="12808600"/>
              <a:ext cx="322650" cy="210075"/>
            </a:xfrm>
            <a:custGeom>
              <a:avLst/>
              <a:gdLst/>
              <a:ahLst/>
              <a:cxnLst/>
              <a:rect l="l" t="t" r="r" b="b"/>
              <a:pathLst>
                <a:path w="12906" h="8403" extrusionOk="0">
                  <a:moveTo>
                    <a:pt x="0" y="0"/>
                  </a:moveTo>
                  <a:lnTo>
                    <a:pt x="0" y="1882"/>
                  </a:lnTo>
                  <a:cubicBezTo>
                    <a:pt x="0" y="2218"/>
                    <a:pt x="202" y="2554"/>
                    <a:pt x="672" y="2823"/>
                  </a:cubicBezTo>
                  <a:lnTo>
                    <a:pt x="9713" y="8033"/>
                  </a:lnTo>
                  <a:cubicBezTo>
                    <a:pt x="9814" y="8100"/>
                    <a:pt x="9915" y="8167"/>
                    <a:pt x="10049" y="8201"/>
                  </a:cubicBezTo>
                  <a:lnTo>
                    <a:pt x="10116" y="8201"/>
                  </a:lnTo>
                  <a:cubicBezTo>
                    <a:pt x="10183" y="8234"/>
                    <a:pt x="10251" y="8268"/>
                    <a:pt x="10318" y="8268"/>
                  </a:cubicBezTo>
                  <a:cubicBezTo>
                    <a:pt x="10352" y="8302"/>
                    <a:pt x="10385" y="8302"/>
                    <a:pt x="10419" y="8302"/>
                  </a:cubicBezTo>
                  <a:cubicBezTo>
                    <a:pt x="10452" y="8302"/>
                    <a:pt x="10486" y="8335"/>
                    <a:pt x="10486" y="8335"/>
                  </a:cubicBezTo>
                  <a:lnTo>
                    <a:pt x="10553" y="8335"/>
                  </a:lnTo>
                  <a:cubicBezTo>
                    <a:pt x="10620" y="8369"/>
                    <a:pt x="10721" y="8369"/>
                    <a:pt x="10788" y="8369"/>
                  </a:cubicBezTo>
                  <a:cubicBezTo>
                    <a:pt x="10822" y="8369"/>
                    <a:pt x="10822" y="8369"/>
                    <a:pt x="10856" y="8402"/>
                  </a:cubicBezTo>
                  <a:lnTo>
                    <a:pt x="11729" y="8402"/>
                  </a:lnTo>
                  <a:cubicBezTo>
                    <a:pt x="11763" y="8402"/>
                    <a:pt x="11763" y="8402"/>
                    <a:pt x="11797" y="8369"/>
                  </a:cubicBezTo>
                  <a:lnTo>
                    <a:pt x="11998" y="8369"/>
                  </a:lnTo>
                  <a:cubicBezTo>
                    <a:pt x="12032" y="8335"/>
                    <a:pt x="12032" y="8335"/>
                    <a:pt x="12066" y="8335"/>
                  </a:cubicBezTo>
                  <a:cubicBezTo>
                    <a:pt x="12133" y="8302"/>
                    <a:pt x="12234" y="8302"/>
                    <a:pt x="12301" y="8268"/>
                  </a:cubicBezTo>
                  <a:cubicBezTo>
                    <a:pt x="12334" y="8268"/>
                    <a:pt x="12368" y="8268"/>
                    <a:pt x="12402" y="8234"/>
                  </a:cubicBezTo>
                  <a:lnTo>
                    <a:pt x="12469" y="8234"/>
                  </a:lnTo>
                  <a:cubicBezTo>
                    <a:pt x="12637" y="8167"/>
                    <a:pt x="12771" y="8100"/>
                    <a:pt x="12906" y="8033"/>
                  </a:cubicBezTo>
                  <a:lnTo>
                    <a:pt x="12906" y="6151"/>
                  </a:lnTo>
                  <a:cubicBezTo>
                    <a:pt x="12771" y="6251"/>
                    <a:pt x="12637" y="6285"/>
                    <a:pt x="12469" y="6352"/>
                  </a:cubicBezTo>
                  <a:cubicBezTo>
                    <a:pt x="12435" y="6386"/>
                    <a:pt x="12368" y="6386"/>
                    <a:pt x="12301" y="6386"/>
                  </a:cubicBezTo>
                  <a:cubicBezTo>
                    <a:pt x="12234" y="6419"/>
                    <a:pt x="12166" y="6453"/>
                    <a:pt x="12066" y="6453"/>
                  </a:cubicBezTo>
                  <a:cubicBezTo>
                    <a:pt x="11998" y="6487"/>
                    <a:pt x="11898" y="6487"/>
                    <a:pt x="11797" y="6487"/>
                  </a:cubicBezTo>
                  <a:cubicBezTo>
                    <a:pt x="11797" y="6520"/>
                    <a:pt x="11763" y="6520"/>
                    <a:pt x="11729" y="6520"/>
                  </a:cubicBezTo>
                  <a:lnTo>
                    <a:pt x="10856" y="6520"/>
                  </a:lnTo>
                  <a:cubicBezTo>
                    <a:pt x="10755" y="6487"/>
                    <a:pt x="10620" y="6487"/>
                    <a:pt x="10486" y="6453"/>
                  </a:cubicBezTo>
                  <a:cubicBezTo>
                    <a:pt x="10486" y="6453"/>
                    <a:pt x="10452" y="6419"/>
                    <a:pt x="10419" y="6419"/>
                  </a:cubicBezTo>
                  <a:cubicBezTo>
                    <a:pt x="10318" y="6386"/>
                    <a:pt x="10217" y="6352"/>
                    <a:pt x="10116" y="6319"/>
                  </a:cubicBezTo>
                  <a:lnTo>
                    <a:pt x="10049" y="6319"/>
                  </a:lnTo>
                  <a:cubicBezTo>
                    <a:pt x="9948" y="6285"/>
                    <a:pt x="9814" y="6218"/>
                    <a:pt x="9713" y="6151"/>
                  </a:cubicBezTo>
                  <a:lnTo>
                    <a:pt x="672" y="941"/>
                  </a:lnTo>
                  <a:cubicBezTo>
                    <a:pt x="336" y="740"/>
                    <a:pt x="134" y="504"/>
                    <a:pt x="34" y="235"/>
                  </a:cubicBezTo>
                  <a:cubicBezTo>
                    <a:pt x="0" y="168"/>
                    <a:pt x="0" y="67"/>
                    <a:pt x="0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9"/>
            <p:cNvSpPr/>
            <p:nvPr/>
          </p:nvSpPr>
          <p:spPr>
            <a:xfrm>
              <a:off x="-21280125" y="12645375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78" y="1"/>
                  </a:moveTo>
                  <a:cubicBezTo>
                    <a:pt x="10898" y="1"/>
                    <a:pt x="10319" y="127"/>
                    <a:pt x="9882" y="379"/>
                  </a:cubicBezTo>
                  <a:lnTo>
                    <a:pt x="875" y="5622"/>
                  </a:lnTo>
                  <a:cubicBezTo>
                    <a:pt x="1" y="6126"/>
                    <a:pt x="1" y="6966"/>
                    <a:pt x="908" y="7470"/>
                  </a:cubicBezTo>
                  <a:lnTo>
                    <a:pt x="9949" y="12680"/>
                  </a:lnTo>
                  <a:cubicBezTo>
                    <a:pt x="10386" y="12948"/>
                    <a:pt x="10966" y="13083"/>
                    <a:pt x="11545" y="13083"/>
                  </a:cubicBezTo>
                  <a:cubicBezTo>
                    <a:pt x="12125" y="13083"/>
                    <a:pt x="12705" y="12948"/>
                    <a:pt x="13142" y="12680"/>
                  </a:cubicBezTo>
                  <a:lnTo>
                    <a:pt x="22149" y="7470"/>
                  </a:lnTo>
                  <a:cubicBezTo>
                    <a:pt x="23023" y="6966"/>
                    <a:pt x="23023" y="6126"/>
                    <a:pt x="22149" y="5622"/>
                  </a:cubicBezTo>
                  <a:lnTo>
                    <a:pt x="13075" y="379"/>
                  </a:lnTo>
                  <a:cubicBezTo>
                    <a:pt x="12638" y="127"/>
                    <a:pt x="12058" y="1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9"/>
            <p:cNvSpPr/>
            <p:nvPr/>
          </p:nvSpPr>
          <p:spPr>
            <a:xfrm>
              <a:off x="-19284600" y="13794175"/>
              <a:ext cx="241150" cy="200825"/>
            </a:xfrm>
            <a:custGeom>
              <a:avLst/>
              <a:gdLst/>
              <a:ahLst/>
              <a:cxnLst/>
              <a:rect l="l" t="t" r="r" b="b"/>
              <a:pathLst>
                <a:path w="9646" h="8033" extrusionOk="0">
                  <a:moveTo>
                    <a:pt x="9646" y="0"/>
                  </a:moveTo>
                  <a:cubicBezTo>
                    <a:pt x="9646" y="67"/>
                    <a:pt x="9646" y="135"/>
                    <a:pt x="9612" y="235"/>
                  </a:cubicBezTo>
                  <a:cubicBezTo>
                    <a:pt x="9579" y="303"/>
                    <a:pt x="9545" y="370"/>
                    <a:pt x="9478" y="471"/>
                  </a:cubicBezTo>
                  <a:lnTo>
                    <a:pt x="9478" y="504"/>
                  </a:lnTo>
                  <a:cubicBezTo>
                    <a:pt x="9411" y="572"/>
                    <a:pt x="9343" y="639"/>
                    <a:pt x="9276" y="672"/>
                  </a:cubicBezTo>
                  <a:cubicBezTo>
                    <a:pt x="9243" y="740"/>
                    <a:pt x="9175" y="773"/>
                    <a:pt x="9108" y="807"/>
                  </a:cubicBezTo>
                  <a:cubicBezTo>
                    <a:pt x="9075" y="840"/>
                    <a:pt x="9041" y="874"/>
                    <a:pt x="8974" y="908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8974" y="2790"/>
                  </a:lnTo>
                  <a:lnTo>
                    <a:pt x="9007" y="2790"/>
                  </a:lnTo>
                  <a:cubicBezTo>
                    <a:pt x="9041" y="2756"/>
                    <a:pt x="9075" y="2722"/>
                    <a:pt x="9108" y="2689"/>
                  </a:cubicBezTo>
                  <a:cubicBezTo>
                    <a:pt x="9175" y="2655"/>
                    <a:pt x="9243" y="2622"/>
                    <a:pt x="9276" y="2588"/>
                  </a:cubicBezTo>
                  <a:cubicBezTo>
                    <a:pt x="9276" y="2588"/>
                    <a:pt x="9310" y="2588"/>
                    <a:pt x="9310" y="2554"/>
                  </a:cubicBezTo>
                  <a:cubicBezTo>
                    <a:pt x="9343" y="2521"/>
                    <a:pt x="9411" y="2454"/>
                    <a:pt x="9444" y="2420"/>
                  </a:cubicBezTo>
                  <a:cubicBezTo>
                    <a:pt x="9444" y="2420"/>
                    <a:pt x="9444" y="2386"/>
                    <a:pt x="9478" y="2386"/>
                  </a:cubicBezTo>
                  <a:lnTo>
                    <a:pt x="9478" y="2353"/>
                  </a:lnTo>
                  <a:cubicBezTo>
                    <a:pt x="9512" y="2319"/>
                    <a:pt x="9512" y="2319"/>
                    <a:pt x="9545" y="2286"/>
                  </a:cubicBezTo>
                  <a:cubicBezTo>
                    <a:pt x="9545" y="2252"/>
                    <a:pt x="9579" y="2218"/>
                    <a:pt x="9579" y="2151"/>
                  </a:cubicBezTo>
                  <a:lnTo>
                    <a:pt x="9612" y="2151"/>
                  </a:lnTo>
                  <a:cubicBezTo>
                    <a:pt x="9612" y="2118"/>
                    <a:pt x="9612" y="2118"/>
                    <a:pt x="9612" y="2118"/>
                  </a:cubicBezTo>
                  <a:cubicBezTo>
                    <a:pt x="9612" y="2084"/>
                    <a:pt x="9612" y="2050"/>
                    <a:pt x="9646" y="2017"/>
                  </a:cubicBezTo>
                  <a:cubicBezTo>
                    <a:pt x="9646" y="1983"/>
                    <a:pt x="9646" y="1949"/>
                    <a:pt x="9646" y="1882"/>
                  </a:cubicBez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9"/>
            <p:cNvSpPr/>
            <p:nvPr/>
          </p:nvSpPr>
          <p:spPr>
            <a:xfrm>
              <a:off x="-19608100" y="13793325"/>
              <a:ext cx="323525" cy="210925"/>
            </a:xfrm>
            <a:custGeom>
              <a:avLst/>
              <a:gdLst/>
              <a:ahLst/>
              <a:cxnLst/>
              <a:rect l="l" t="t" r="r" b="b"/>
              <a:pathLst>
                <a:path w="12941" h="8437" extrusionOk="0">
                  <a:moveTo>
                    <a:pt x="1" y="1"/>
                  </a:moveTo>
                  <a:lnTo>
                    <a:pt x="1" y="1883"/>
                  </a:lnTo>
                  <a:cubicBezTo>
                    <a:pt x="1" y="2219"/>
                    <a:pt x="236" y="2555"/>
                    <a:pt x="673" y="2824"/>
                  </a:cubicBezTo>
                  <a:lnTo>
                    <a:pt x="9714" y="8033"/>
                  </a:lnTo>
                  <a:cubicBezTo>
                    <a:pt x="9815" y="8100"/>
                    <a:pt x="9949" y="8167"/>
                    <a:pt x="10050" y="8201"/>
                  </a:cubicBezTo>
                  <a:lnTo>
                    <a:pt x="10084" y="8201"/>
                  </a:lnTo>
                  <a:cubicBezTo>
                    <a:pt x="10084" y="8201"/>
                    <a:pt x="10117" y="8235"/>
                    <a:pt x="10117" y="8235"/>
                  </a:cubicBezTo>
                  <a:cubicBezTo>
                    <a:pt x="10184" y="8235"/>
                    <a:pt x="10252" y="8268"/>
                    <a:pt x="10319" y="8302"/>
                  </a:cubicBezTo>
                  <a:cubicBezTo>
                    <a:pt x="10352" y="8302"/>
                    <a:pt x="10420" y="8302"/>
                    <a:pt x="10453" y="8336"/>
                  </a:cubicBezTo>
                  <a:lnTo>
                    <a:pt x="10554" y="8336"/>
                  </a:lnTo>
                  <a:cubicBezTo>
                    <a:pt x="10655" y="8369"/>
                    <a:pt x="10722" y="8369"/>
                    <a:pt x="10789" y="8403"/>
                  </a:cubicBezTo>
                  <a:lnTo>
                    <a:pt x="11025" y="8403"/>
                  </a:lnTo>
                  <a:cubicBezTo>
                    <a:pt x="11092" y="8403"/>
                    <a:pt x="11159" y="8403"/>
                    <a:pt x="11226" y="8436"/>
                  </a:cubicBezTo>
                  <a:lnTo>
                    <a:pt x="11461" y="8436"/>
                  </a:lnTo>
                  <a:cubicBezTo>
                    <a:pt x="11562" y="8403"/>
                    <a:pt x="11630" y="8403"/>
                    <a:pt x="11730" y="8403"/>
                  </a:cubicBezTo>
                  <a:lnTo>
                    <a:pt x="11798" y="8403"/>
                  </a:lnTo>
                  <a:cubicBezTo>
                    <a:pt x="11865" y="8369"/>
                    <a:pt x="11932" y="8369"/>
                    <a:pt x="11999" y="8369"/>
                  </a:cubicBezTo>
                  <a:cubicBezTo>
                    <a:pt x="12033" y="8369"/>
                    <a:pt x="12066" y="8336"/>
                    <a:pt x="12100" y="8336"/>
                  </a:cubicBezTo>
                  <a:cubicBezTo>
                    <a:pt x="12167" y="8336"/>
                    <a:pt x="12234" y="8302"/>
                    <a:pt x="12302" y="8302"/>
                  </a:cubicBezTo>
                  <a:cubicBezTo>
                    <a:pt x="12335" y="8268"/>
                    <a:pt x="12403" y="8268"/>
                    <a:pt x="12436" y="8268"/>
                  </a:cubicBezTo>
                  <a:cubicBezTo>
                    <a:pt x="12436" y="8268"/>
                    <a:pt x="12470" y="8235"/>
                    <a:pt x="12470" y="8235"/>
                  </a:cubicBezTo>
                  <a:cubicBezTo>
                    <a:pt x="12638" y="8167"/>
                    <a:pt x="12806" y="8134"/>
                    <a:pt x="12940" y="8033"/>
                  </a:cubicBezTo>
                  <a:lnTo>
                    <a:pt x="12940" y="6151"/>
                  </a:lnTo>
                  <a:cubicBezTo>
                    <a:pt x="12806" y="6252"/>
                    <a:pt x="12638" y="6319"/>
                    <a:pt x="12503" y="6353"/>
                  </a:cubicBezTo>
                  <a:cubicBezTo>
                    <a:pt x="12436" y="6386"/>
                    <a:pt x="12369" y="6386"/>
                    <a:pt x="12335" y="6420"/>
                  </a:cubicBezTo>
                  <a:cubicBezTo>
                    <a:pt x="12234" y="6420"/>
                    <a:pt x="12167" y="6453"/>
                    <a:pt x="12100" y="6453"/>
                  </a:cubicBezTo>
                  <a:cubicBezTo>
                    <a:pt x="11999" y="6487"/>
                    <a:pt x="11898" y="6487"/>
                    <a:pt x="11831" y="6521"/>
                  </a:cubicBezTo>
                  <a:lnTo>
                    <a:pt x="11764" y="6521"/>
                  </a:lnTo>
                  <a:cubicBezTo>
                    <a:pt x="11630" y="6521"/>
                    <a:pt x="11495" y="6554"/>
                    <a:pt x="11361" y="6554"/>
                  </a:cubicBezTo>
                  <a:lnTo>
                    <a:pt x="11327" y="6554"/>
                  </a:lnTo>
                  <a:cubicBezTo>
                    <a:pt x="11193" y="6554"/>
                    <a:pt x="11058" y="6521"/>
                    <a:pt x="10924" y="6521"/>
                  </a:cubicBezTo>
                  <a:lnTo>
                    <a:pt x="10890" y="6521"/>
                  </a:lnTo>
                  <a:cubicBezTo>
                    <a:pt x="10756" y="6487"/>
                    <a:pt x="10621" y="6487"/>
                    <a:pt x="10520" y="6453"/>
                  </a:cubicBezTo>
                  <a:cubicBezTo>
                    <a:pt x="10487" y="6453"/>
                    <a:pt x="10487" y="6453"/>
                    <a:pt x="10453" y="6420"/>
                  </a:cubicBezTo>
                  <a:cubicBezTo>
                    <a:pt x="10352" y="6420"/>
                    <a:pt x="10218" y="6386"/>
                    <a:pt x="10117" y="6353"/>
                  </a:cubicBezTo>
                  <a:cubicBezTo>
                    <a:pt x="10117" y="6319"/>
                    <a:pt x="10084" y="6319"/>
                    <a:pt x="10084" y="6319"/>
                  </a:cubicBezTo>
                  <a:cubicBezTo>
                    <a:pt x="9949" y="6285"/>
                    <a:pt x="9848" y="6218"/>
                    <a:pt x="9714" y="6151"/>
                  </a:cubicBezTo>
                  <a:lnTo>
                    <a:pt x="673" y="942"/>
                  </a:lnTo>
                  <a:cubicBezTo>
                    <a:pt x="337" y="740"/>
                    <a:pt x="135" y="505"/>
                    <a:pt x="35" y="236"/>
                  </a:cubicBezTo>
                  <a:cubicBezTo>
                    <a:pt x="35" y="169"/>
                    <a:pt x="1" y="68"/>
                    <a:pt x="1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9"/>
            <p:cNvSpPr/>
            <p:nvPr/>
          </p:nvSpPr>
          <p:spPr>
            <a:xfrm>
              <a:off x="-19613125" y="13630125"/>
              <a:ext cx="575575" cy="327075"/>
            </a:xfrm>
            <a:custGeom>
              <a:avLst/>
              <a:gdLst/>
              <a:ahLst/>
              <a:cxnLst/>
              <a:rect l="l" t="t" r="r" b="b"/>
              <a:pathLst>
                <a:path w="23023" h="13083" extrusionOk="0">
                  <a:moveTo>
                    <a:pt x="11461" y="0"/>
                  </a:moveTo>
                  <a:cubicBezTo>
                    <a:pt x="10881" y="0"/>
                    <a:pt x="10301" y="126"/>
                    <a:pt x="9848" y="378"/>
                  </a:cubicBezTo>
                  <a:lnTo>
                    <a:pt x="874" y="5621"/>
                  </a:lnTo>
                  <a:cubicBezTo>
                    <a:pt x="0" y="6125"/>
                    <a:pt x="0" y="6965"/>
                    <a:pt x="874" y="7470"/>
                  </a:cubicBezTo>
                  <a:lnTo>
                    <a:pt x="9948" y="12679"/>
                  </a:lnTo>
                  <a:cubicBezTo>
                    <a:pt x="10385" y="12948"/>
                    <a:pt x="10965" y="13082"/>
                    <a:pt x="11545" y="13082"/>
                  </a:cubicBezTo>
                  <a:cubicBezTo>
                    <a:pt x="12125" y="13082"/>
                    <a:pt x="12704" y="12948"/>
                    <a:pt x="13141" y="12679"/>
                  </a:cubicBezTo>
                  <a:lnTo>
                    <a:pt x="22115" y="7470"/>
                  </a:lnTo>
                  <a:cubicBezTo>
                    <a:pt x="23022" y="6965"/>
                    <a:pt x="23022" y="6125"/>
                    <a:pt x="22115" y="5621"/>
                  </a:cubicBezTo>
                  <a:lnTo>
                    <a:pt x="13074" y="378"/>
                  </a:lnTo>
                  <a:cubicBezTo>
                    <a:pt x="12620" y="126"/>
                    <a:pt x="12041" y="0"/>
                    <a:pt x="11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9"/>
            <p:cNvSpPr/>
            <p:nvPr/>
          </p:nvSpPr>
          <p:spPr>
            <a:xfrm>
              <a:off x="-18952725" y="13988250"/>
              <a:ext cx="241175" cy="201675"/>
            </a:xfrm>
            <a:custGeom>
              <a:avLst/>
              <a:gdLst/>
              <a:ahLst/>
              <a:cxnLst/>
              <a:rect l="l" t="t" r="r" b="b"/>
              <a:pathLst>
                <a:path w="9647" h="8067" extrusionOk="0">
                  <a:moveTo>
                    <a:pt x="9646" y="1"/>
                  </a:moveTo>
                  <a:cubicBezTo>
                    <a:pt x="9646" y="102"/>
                    <a:pt x="9613" y="169"/>
                    <a:pt x="9613" y="236"/>
                  </a:cubicBezTo>
                  <a:cubicBezTo>
                    <a:pt x="9613" y="270"/>
                    <a:pt x="9613" y="270"/>
                    <a:pt x="9579" y="270"/>
                  </a:cubicBezTo>
                  <a:cubicBezTo>
                    <a:pt x="9579" y="337"/>
                    <a:pt x="9546" y="404"/>
                    <a:pt x="9478" y="471"/>
                  </a:cubicBezTo>
                  <a:lnTo>
                    <a:pt x="9445" y="505"/>
                  </a:lnTo>
                  <a:cubicBezTo>
                    <a:pt x="9411" y="572"/>
                    <a:pt x="9344" y="639"/>
                    <a:pt x="9277" y="707"/>
                  </a:cubicBezTo>
                  <a:cubicBezTo>
                    <a:pt x="9243" y="774"/>
                    <a:pt x="9176" y="807"/>
                    <a:pt x="9109" y="841"/>
                  </a:cubicBezTo>
                  <a:cubicBezTo>
                    <a:pt x="9075" y="875"/>
                    <a:pt x="9041" y="908"/>
                    <a:pt x="8974" y="942"/>
                  </a:cubicBezTo>
                  <a:lnTo>
                    <a:pt x="1" y="6151"/>
                  </a:lnTo>
                  <a:lnTo>
                    <a:pt x="1" y="8067"/>
                  </a:lnTo>
                  <a:lnTo>
                    <a:pt x="8974" y="2824"/>
                  </a:lnTo>
                  <a:lnTo>
                    <a:pt x="9008" y="2824"/>
                  </a:lnTo>
                  <a:cubicBezTo>
                    <a:pt x="9041" y="2790"/>
                    <a:pt x="9075" y="2757"/>
                    <a:pt x="9109" y="2723"/>
                  </a:cubicBezTo>
                  <a:cubicBezTo>
                    <a:pt x="9176" y="2689"/>
                    <a:pt x="9243" y="2656"/>
                    <a:pt x="9277" y="2622"/>
                  </a:cubicBezTo>
                  <a:cubicBezTo>
                    <a:pt x="9277" y="2622"/>
                    <a:pt x="9277" y="2622"/>
                    <a:pt x="9310" y="2589"/>
                  </a:cubicBezTo>
                  <a:cubicBezTo>
                    <a:pt x="9344" y="2555"/>
                    <a:pt x="9411" y="2488"/>
                    <a:pt x="9445" y="2454"/>
                  </a:cubicBezTo>
                  <a:cubicBezTo>
                    <a:pt x="9445" y="2454"/>
                    <a:pt x="9445" y="2421"/>
                    <a:pt x="9478" y="2421"/>
                  </a:cubicBezTo>
                  <a:lnTo>
                    <a:pt x="9478" y="2387"/>
                  </a:lnTo>
                  <a:cubicBezTo>
                    <a:pt x="9512" y="2353"/>
                    <a:pt x="9512" y="2353"/>
                    <a:pt x="9546" y="2320"/>
                  </a:cubicBezTo>
                  <a:cubicBezTo>
                    <a:pt x="9546" y="2286"/>
                    <a:pt x="9579" y="2219"/>
                    <a:pt x="9579" y="2185"/>
                  </a:cubicBezTo>
                  <a:cubicBezTo>
                    <a:pt x="9579" y="2185"/>
                    <a:pt x="9579" y="2185"/>
                    <a:pt x="9579" y="2152"/>
                  </a:cubicBezTo>
                  <a:lnTo>
                    <a:pt x="9613" y="2152"/>
                  </a:lnTo>
                  <a:cubicBezTo>
                    <a:pt x="9613" y="2118"/>
                    <a:pt x="9613" y="2085"/>
                    <a:pt x="9613" y="2051"/>
                  </a:cubicBezTo>
                  <a:cubicBezTo>
                    <a:pt x="9646" y="2017"/>
                    <a:pt x="9646" y="1984"/>
                    <a:pt x="9646" y="1916"/>
                  </a:cubicBezTo>
                  <a:lnTo>
                    <a:pt x="9646" y="1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9"/>
            <p:cNvSpPr/>
            <p:nvPr/>
          </p:nvSpPr>
          <p:spPr>
            <a:xfrm>
              <a:off x="-19276200" y="13988250"/>
              <a:ext cx="323500" cy="210925"/>
            </a:xfrm>
            <a:custGeom>
              <a:avLst/>
              <a:gdLst/>
              <a:ahLst/>
              <a:cxnLst/>
              <a:rect l="l" t="t" r="r" b="b"/>
              <a:pathLst>
                <a:path w="12940" h="8437" extrusionOk="0">
                  <a:moveTo>
                    <a:pt x="0" y="1"/>
                  </a:moveTo>
                  <a:lnTo>
                    <a:pt x="0" y="1883"/>
                  </a:lnTo>
                  <a:cubicBezTo>
                    <a:pt x="0" y="2219"/>
                    <a:pt x="202" y="2555"/>
                    <a:pt x="673" y="2824"/>
                  </a:cubicBezTo>
                  <a:lnTo>
                    <a:pt x="9713" y="8033"/>
                  </a:lnTo>
                  <a:cubicBezTo>
                    <a:pt x="9814" y="8100"/>
                    <a:pt x="9915" y="8168"/>
                    <a:pt x="10049" y="8201"/>
                  </a:cubicBezTo>
                  <a:cubicBezTo>
                    <a:pt x="10083" y="8201"/>
                    <a:pt x="10083" y="8235"/>
                    <a:pt x="10117" y="8235"/>
                  </a:cubicBezTo>
                  <a:cubicBezTo>
                    <a:pt x="10184" y="8235"/>
                    <a:pt x="10251" y="8268"/>
                    <a:pt x="10318" y="8302"/>
                  </a:cubicBezTo>
                  <a:cubicBezTo>
                    <a:pt x="10352" y="8302"/>
                    <a:pt x="10385" y="8302"/>
                    <a:pt x="10419" y="8336"/>
                  </a:cubicBezTo>
                  <a:lnTo>
                    <a:pt x="10553" y="8336"/>
                  </a:lnTo>
                  <a:cubicBezTo>
                    <a:pt x="10621" y="8369"/>
                    <a:pt x="10722" y="8369"/>
                    <a:pt x="10789" y="8403"/>
                  </a:cubicBezTo>
                  <a:lnTo>
                    <a:pt x="10990" y="8403"/>
                  </a:lnTo>
                  <a:cubicBezTo>
                    <a:pt x="11091" y="8403"/>
                    <a:pt x="11158" y="8403"/>
                    <a:pt x="11226" y="8437"/>
                  </a:cubicBezTo>
                  <a:lnTo>
                    <a:pt x="11461" y="8437"/>
                  </a:lnTo>
                  <a:cubicBezTo>
                    <a:pt x="11528" y="8403"/>
                    <a:pt x="11629" y="8403"/>
                    <a:pt x="11696" y="8403"/>
                  </a:cubicBezTo>
                  <a:lnTo>
                    <a:pt x="11797" y="8403"/>
                  </a:lnTo>
                  <a:cubicBezTo>
                    <a:pt x="11864" y="8369"/>
                    <a:pt x="11931" y="8369"/>
                    <a:pt x="11999" y="8369"/>
                  </a:cubicBezTo>
                  <a:cubicBezTo>
                    <a:pt x="12032" y="8369"/>
                    <a:pt x="12066" y="8336"/>
                    <a:pt x="12066" y="8336"/>
                  </a:cubicBezTo>
                  <a:cubicBezTo>
                    <a:pt x="12167" y="8336"/>
                    <a:pt x="12234" y="8302"/>
                    <a:pt x="12301" y="8302"/>
                  </a:cubicBezTo>
                  <a:cubicBezTo>
                    <a:pt x="12335" y="8268"/>
                    <a:pt x="12402" y="8268"/>
                    <a:pt x="12436" y="8268"/>
                  </a:cubicBezTo>
                  <a:cubicBezTo>
                    <a:pt x="12436" y="8268"/>
                    <a:pt x="12469" y="8235"/>
                    <a:pt x="12469" y="8235"/>
                  </a:cubicBezTo>
                  <a:cubicBezTo>
                    <a:pt x="12637" y="8168"/>
                    <a:pt x="12772" y="8134"/>
                    <a:pt x="12906" y="8033"/>
                  </a:cubicBezTo>
                  <a:lnTo>
                    <a:pt x="12940" y="6151"/>
                  </a:lnTo>
                  <a:lnTo>
                    <a:pt x="12940" y="6151"/>
                  </a:lnTo>
                  <a:cubicBezTo>
                    <a:pt x="12805" y="6252"/>
                    <a:pt x="12637" y="6319"/>
                    <a:pt x="12469" y="6353"/>
                  </a:cubicBezTo>
                  <a:cubicBezTo>
                    <a:pt x="12436" y="6386"/>
                    <a:pt x="12368" y="6386"/>
                    <a:pt x="12301" y="6420"/>
                  </a:cubicBezTo>
                  <a:cubicBezTo>
                    <a:pt x="12234" y="6420"/>
                    <a:pt x="12167" y="6454"/>
                    <a:pt x="12099" y="6454"/>
                  </a:cubicBezTo>
                  <a:cubicBezTo>
                    <a:pt x="11999" y="6487"/>
                    <a:pt x="11898" y="6487"/>
                    <a:pt x="11797" y="6521"/>
                  </a:cubicBezTo>
                  <a:lnTo>
                    <a:pt x="11730" y="6521"/>
                  </a:lnTo>
                  <a:cubicBezTo>
                    <a:pt x="11629" y="6521"/>
                    <a:pt x="11495" y="6554"/>
                    <a:pt x="11360" y="6554"/>
                  </a:cubicBezTo>
                  <a:lnTo>
                    <a:pt x="11293" y="6554"/>
                  </a:lnTo>
                  <a:cubicBezTo>
                    <a:pt x="11192" y="6554"/>
                    <a:pt x="11058" y="6521"/>
                    <a:pt x="10923" y="6521"/>
                  </a:cubicBezTo>
                  <a:lnTo>
                    <a:pt x="10856" y="6521"/>
                  </a:lnTo>
                  <a:cubicBezTo>
                    <a:pt x="10755" y="6487"/>
                    <a:pt x="10621" y="6487"/>
                    <a:pt x="10520" y="6454"/>
                  </a:cubicBezTo>
                  <a:cubicBezTo>
                    <a:pt x="10486" y="6454"/>
                    <a:pt x="10453" y="6454"/>
                    <a:pt x="10453" y="6420"/>
                  </a:cubicBezTo>
                  <a:cubicBezTo>
                    <a:pt x="10318" y="6420"/>
                    <a:pt x="10217" y="6386"/>
                    <a:pt x="10117" y="6353"/>
                  </a:cubicBezTo>
                  <a:cubicBezTo>
                    <a:pt x="10117" y="6319"/>
                    <a:pt x="10083" y="6319"/>
                    <a:pt x="10083" y="6319"/>
                  </a:cubicBezTo>
                  <a:cubicBezTo>
                    <a:pt x="9949" y="6286"/>
                    <a:pt x="9814" y="6218"/>
                    <a:pt x="9713" y="6151"/>
                  </a:cubicBezTo>
                  <a:lnTo>
                    <a:pt x="673" y="942"/>
                  </a:lnTo>
                  <a:cubicBezTo>
                    <a:pt x="336" y="740"/>
                    <a:pt x="135" y="505"/>
                    <a:pt x="34" y="236"/>
                  </a:cubicBezTo>
                  <a:cubicBezTo>
                    <a:pt x="0" y="169"/>
                    <a:pt x="0" y="68"/>
                    <a:pt x="0" y="1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9"/>
            <p:cNvSpPr/>
            <p:nvPr/>
          </p:nvSpPr>
          <p:spPr>
            <a:xfrm>
              <a:off x="-19282075" y="13825050"/>
              <a:ext cx="575550" cy="327075"/>
            </a:xfrm>
            <a:custGeom>
              <a:avLst/>
              <a:gdLst/>
              <a:ahLst/>
              <a:cxnLst/>
              <a:rect l="l" t="t" r="r" b="b"/>
              <a:pathLst>
                <a:path w="23022" h="13083" extrusionOk="0">
                  <a:moveTo>
                    <a:pt x="11482" y="0"/>
                  </a:moveTo>
                  <a:cubicBezTo>
                    <a:pt x="10898" y="0"/>
                    <a:pt x="10318" y="126"/>
                    <a:pt x="9881" y="378"/>
                  </a:cubicBezTo>
                  <a:lnTo>
                    <a:pt x="908" y="5621"/>
                  </a:lnTo>
                  <a:cubicBezTo>
                    <a:pt x="0" y="6125"/>
                    <a:pt x="34" y="6966"/>
                    <a:pt x="908" y="7470"/>
                  </a:cubicBezTo>
                  <a:lnTo>
                    <a:pt x="9948" y="12679"/>
                  </a:lnTo>
                  <a:cubicBezTo>
                    <a:pt x="10402" y="12948"/>
                    <a:pt x="10990" y="13082"/>
                    <a:pt x="11574" y="13082"/>
                  </a:cubicBezTo>
                  <a:cubicBezTo>
                    <a:pt x="12158" y="13082"/>
                    <a:pt x="12738" y="12948"/>
                    <a:pt x="13175" y="12679"/>
                  </a:cubicBezTo>
                  <a:lnTo>
                    <a:pt x="22148" y="7470"/>
                  </a:lnTo>
                  <a:cubicBezTo>
                    <a:pt x="23022" y="6966"/>
                    <a:pt x="23022" y="6125"/>
                    <a:pt x="22148" y="5621"/>
                  </a:cubicBezTo>
                  <a:lnTo>
                    <a:pt x="13107" y="378"/>
                  </a:lnTo>
                  <a:cubicBezTo>
                    <a:pt x="12654" y="126"/>
                    <a:pt x="12066" y="0"/>
                    <a:pt x="11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9"/>
            <p:cNvSpPr/>
            <p:nvPr/>
          </p:nvSpPr>
          <p:spPr>
            <a:xfrm>
              <a:off x="-18623350" y="14175625"/>
              <a:ext cx="241150" cy="200825"/>
            </a:xfrm>
            <a:custGeom>
              <a:avLst/>
              <a:gdLst/>
              <a:ahLst/>
              <a:cxnLst/>
              <a:rect l="l" t="t" r="r" b="b"/>
              <a:pathLst>
                <a:path w="9646" h="8033" extrusionOk="0">
                  <a:moveTo>
                    <a:pt x="9646" y="0"/>
                  </a:moveTo>
                  <a:cubicBezTo>
                    <a:pt x="9646" y="101"/>
                    <a:pt x="9646" y="169"/>
                    <a:pt x="9612" y="236"/>
                  </a:cubicBezTo>
                  <a:cubicBezTo>
                    <a:pt x="9612" y="236"/>
                    <a:pt x="9612" y="269"/>
                    <a:pt x="9612" y="269"/>
                  </a:cubicBezTo>
                  <a:cubicBezTo>
                    <a:pt x="9579" y="337"/>
                    <a:pt x="9545" y="404"/>
                    <a:pt x="9478" y="471"/>
                  </a:cubicBezTo>
                  <a:lnTo>
                    <a:pt x="9478" y="505"/>
                  </a:lnTo>
                  <a:cubicBezTo>
                    <a:pt x="9411" y="572"/>
                    <a:pt x="9343" y="639"/>
                    <a:pt x="9276" y="706"/>
                  </a:cubicBezTo>
                  <a:cubicBezTo>
                    <a:pt x="9243" y="740"/>
                    <a:pt x="9175" y="773"/>
                    <a:pt x="9108" y="841"/>
                  </a:cubicBezTo>
                  <a:cubicBezTo>
                    <a:pt x="9075" y="874"/>
                    <a:pt x="9041" y="908"/>
                    <a:pt x="8974" y="942"/>
                  </a:cubicBezTo>
                  <a:lnTo>
                    <a:pt x="0" y="6151"/>
                  </a:lnTo>
                  <a:lnTo>
                    <a:pt x="0" y="8033"/>
                  </a:lnTo>
                  <a:lnTo>
                    <a:pt x="8974" y="2824"/>
                  </a:lnTo>
                  <a:cubicBezTo>
                    <a:pt x="8974" y="2824"/>
                    <a:pt x="9007" y="2824"/>
                    <a:pt x="9007" y="2790"/>
                  </a:cubicBezTo>
                  <a:cubicBezTo>
                    <a:pt x="9041" y="2790"/>
                    <a:pt x="9075" y="2756"/>
                    <a:pt x="9108" y="2723"/>
                  </a:cubicBezTo>
                  <a:cubicBezTo>
                    <a:pt x="9175" y="2689"/>
                    <a:pt x="9243" y="2656"/>
                    <a:pt x="9276" y="2588"/>
                  </a:cubicBezTo>
                  <a:lnTo>
                    <a:pt x="9310" y="2588"/>
                  </a:lnTo>
                  <a:cubicBezTo>
                    <a:pt x="9343" y="2555"/>
                    <a:pt x="9411" y="2488"/>
                    <a:pt x="9444" y="2454"/>
                  </a:cubicBezTo>
                  <a:cubicBezTo>
                    <a:pt x="9444" y="2420"/>
                    <a:pt x="9444" y="2420"/>
                    <a:pt x="9478" y="2420"/>
                  </a:cubicBezTo>
                  <a:lnTo>
                    <a:pt x="9478" y="2387"/>
                  </a:lnTo>
                  <a:cubicBezTo>
                    <a:pt x="9511" y="2353"/>
                    <a:pt x="9511" y="2319"/>
                    <a:pt x="9545" y="2319"/>
                  </a:cubicBezTo>
                  <a:cubicBezTo>
                    <a:pt x="9545" y="2252"/>
                    <a:pt x="9579" y="2219"/>
                    <a:pt x="9579" y="2185"/>
                  </a:cubicBezTo>
                  <a:cubicBezTo>
                    <a:pt x="9579" y="2185"/>
                    <a:pt x="9579" y="2151"/>
                    <a:pt x="9579" y="2151"/>
                  </a:cubicBezTo>
                  <a:cubicBezTo>
                    <a:pt x="9612" y="2151"/>
                    <a:pt x="9612" y="2151"/>
                    <a:pt x="9612" y="2118"/>
                  </a:cubicBezTo>
                  <a:cubicBezTo>
                    <a:pt x="9612" y="2118"/>
                    <a:pt x="9612" y="2084"/>
                    <a:pt x="9612" y="2051"/>
                  </a:cubicBezTo>
                  <a:cubicBezTo>
                    <a:pt x="9646" y="2017"/>
                    <a:pt x="9646" y="1950"/>
                    <a:pt x="9646" y="1916"/>
                  </a:cubicBezTo>
                  <a:lnTo>
                    <a:pt x="9646" y="1883"/>
                  </a:lnTo>
                  <a:lnTo>
                    <a:pt x="9646" y="0"/>
                  </a:ln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9"/>
            <p:cNvSpPr/>
            <p:nvPr/>
          </p:nvSpPr>
          <p:spPr>
            <a:xfrm>
              <a:off x="-18946850" y="14175625"/>
              <a:ext cx="323525" cy="210075"/>
            </a:xfrm>
            <a:custGeom>
              <a:avLst/>
              <a:gdLst/>
              <a:ahLst/>
              <a:cxnLst/>
              <a:rect l="l" t="t" r="r" b="b"/>
              <a:pathLst>
                <a:path w="12941" h="8403" extrusionOk="0">
                  <a:moveTo>
                    <a:pt x="1" y="0"/>
                  </a:moveTo>
                  <a:lnTo>
                    <a:pt x="1" y="1883"/>
                  </a:lnTo>
                  <a:cubicBezTo>
                    <a:pt x="1" y="2219"/>
                    <a:pt x="236" y="2555"/>
                    <a:pt x="673" y="2824"/>
                  </a:cubicBezTo>
                  <a:lnTo>
                    <a:pt x="9714" y="8033"/>
                  </a:lnTo>
                  <a:cubicBezTo>
                    <a:pt x="9815" y="8100"/>
                    <a:pt x="9949" y="8134"/>
                    <a:pt x="10050" y="8201"/>
                  </a:cubicBezTo>
                  <a:lnTo>
                    <a:pt x="10084" y="8201"/>
                  </a:lnTo>
                  <a:cubicBezTo>
                    <a:pt x="10084" y="8201"/>
                    <a:pt x="10117" y="8201"/>
                    <a:pt x="10117" y="8235"/>
                  </a:cubicBezTo>
                  <a:cubicBezTo>
                    <a:pt x="10184" y="8235"/>
                    <a:pt x="10252" y="8268"/>
                    <a:pt x="10319" y="8302"/>
                  </a:cubicBezTo>
                  <a:lnTo>
                    <a:pt x="10453" y="8302"/>
                  </a:lnTo>
                  <a:cubicBezTo>
                    <a:pt x="10453" y="8302"/>
                    <a:pt x="10487" y="8335"/>
                    <a:pt x="10520" y="8335"/>
                  </a:cubicBezTo>
                  <a:lnTo>
                    <a:pt x="10554" y="8335"/>
                  </a:lnTo>
                  <a:cubicBezTo>
                    <a:pt x="10655" y="8369"/>
                    <a:pt x="10722" y="8369"/>
                    <a:pt x="10789" y="8369"/>
                  </a:cubicBezTo>
                  <a:cubicBezTo>
                    <a:pt x="10823" y="8369"/>
                    <a:pt x="10857" y="8369"/>
                    <a:pt x="10890" y="8403"/>
                  </a:cubicBezTo>
                  <a:lnTo>
                    <a:pt x="11798" y="8403"/>
                  </a:lnTo>
                  <a:cubicBezTo>
                    <a:pt x="11865" y="8369"/>
                    <a:pt x="11932" y="8369"/>
                    <a:pt x="11999" y="8369"/>
                  </a:cubicBezTo>
                  <a:cubicBezTo>
                    <a:pt x="12033" y="8369"/>
                    <a:pt x="12066" y="8335"/>
                    <a:pt x="12100" y="8335"/>
                  </a:cubicBezTo>
                  <a:cubicBezTo>
                    <a:pt x="12167" y="8335"/>
                    <a:pt x="12234" y="8302"/>
                    <a:pt x="12302" y="8268"/>
                  </a:cubicBezTo>
                  <a:lnTo>
                    <a:pt x="12436" y="8268"/>
                  </a:lnTo>
                  <a:cubicBezTo>
                    <a:pt x="12436" y="8235"/>
                    <a:pt x="12470" y="8235"/>
                    <a:pt x="12470" y="8235"/>
                  </a:cubicBezTo>
                  <a:cubicBezTo>
                    <a:pt x="12638" y="8167"/>
                    <a:pt x="12806" y="8134"/>
                    <a:pt x="12940" y="8033"/>
                  </a:cubicBezTo>
                  <a:lnTo>
                    <a:pt x="12940" y="6151"/>
                  </a:lnTo>
                  <a:cubicBezTo>
                    <a:pt x="12806" y="6218"/>
                    <a:pt x="12638" y="6285"/>
                    <a:pt x="12503" y="6353"/>
                  </a:cubicBezTo>
                  <a:cubicBezTo>
                    <a:pt x="12436" y="6386"/>
                    <a:pt x="12369" y="6386"/>
                    <a:pt x="12335" y="6386"/>
                  </a:cubicBezTo>
                  <a:cubicBezTo>
                    <a:pt x="12234" y="6420"/>
                    <a:pt x="12167" y="6453"/>
                    <a:pt x="12100" y="6453"/>
                  </a:cubicBezTo>
                  <a:cubicBezTo>
                    <a:pt x="11999" y="6487"/>
                    <a:pt x="11898" y="6487"/>
                    <a:pt x="11831" y="6487"/>
                  </a:cubicBezTo>
                  <a:cubicBezTo>
                    <a:pt x="11798" y="6521"/>
                    <a:pt x="11764" y="6521"/>
                    <a:pt x="11764" y="6521"/>
                  </a:cubicBezTo>
                  <a:lnTo>
                    <a:pt x="10890" y="6521"/>
                  </a:lnTo>
                  <a:cubicBezTo>
                    <a:pt x="10756" y="6487"/>
                    <a:pt x="10621" y="6453"/>
                    <a:pt x="10520" y="6453"/>
                  </a:cubicBezTo>
                  <a:cubicBezTo>
                    <a:pt x="10487" y="6453"/>
                    <a:pt x="10487" y="6420"/>
                    <a:pt x="10453" y="6420"/>
                  </a:cubicBezTo>
                  <a:cubicBezTo>
                    <a:pt x="10352" y="6386"/>
                    <a:pt x="10218" y="6353"/>
                    <a:pt x="10117" y="6319"/>
                  </a:cubicBezTo>
                  <a:lnTo>
                    <a:pt x="10084" y="6319"/>
                  </a:lnTo>
                  <a:cubicBezTo>
                    <a:pt x="9949" y="6252"/>
                    <a:pt x="9848" y="6218"/>
                    <a:pt x="9714" y="6151"/>
                  </a:cubicBezTo>
                  <a:lnTo>
                    <a:pt x="673" y="908"/>
                  </a:lnTo>
                  <a:cubicBezTo>
                    <a:pt x="337" y="740"/>
                    <a:pt x="135" y="505"/>
                    <a:pt x="35" y="236"/>
                  </a:cubicBezTo>
                  <a:cubicBezTo>
                    <a:pt x="35" y="169"/>
                    <a:pt x="1" y="68"/>
                    <a:pt x="1" y="0"/>
                  </a:cubicBezTo>
                  <a:close/>
                </a:path>
              </a:pathLst>
            </a:custGeom>
            <a:solidFill>
              <a:srgbClr val="DE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9"/>
            <p:cNvSpPr/>
            <p:nvPr/>
          </p:nvSpPr>
          <p:spPr>
            <a:xfrm>
              <a:off x="-18951875" y="14012425"/>
              <a:ext cx="575575" cy="326425"/>
            </a:xfrm>
            <a:custGeom>
              <a:avLst/>
              <a:gdLst/>
              <a:ahLst/>
              <a:cxnLst/>
              <a:rect l="l" t="t" r="r" b="b"/>
              <a:pathLst>
                <a:path w="23023" h="13057" extrusionOk="0">
                  <a:moveTo>
                    <a:pt x="11461" y="0"/>
                  </a:moveTo>
                  <a:cubicBezTo>
                    <a:pt x="10881" y="0"/>
                    <a:pt x="10301" y="126"/>
                    <a:pt x="9848" y="378"/>
                  </a:cubicBezTo>
                  <a:lnTo>
                    <a:pt x="874" y="5587"/>
                  </a:lnTo>
                  <a:cubicBezTo>
                    <a:pt x="0" y="6125"/>
                    <a:pt x="0" y="6932"/>
                    <a:pt x="874" y="7470"/>
                  </a:cubicBezTo>
                  <a:lnTo>
                    <a:pt x="9915" y="12679"/>
                  </a:lnTo>
                  <a:cubicBezTo>
                    <a:pt x="10369" y="12931"/>
                    <a:pt x="10957" y="13057"/>
                    <a:pt x="11541" y="13057"/>
                  </a:cubicBezTo>
                  <a:cubicBezTo>
                    <a:pt x="12125" y="13057"/>
                    <a:pt x="12704" y="12931"/>
                    <a:pt x="13141" y="12679"/>
                  </a:cubicBezTo>
                  <a:lnTo>
                    <a:pt x="22115" y="7470"/>
                  </a:lnTo>
                  <a:cubicBezTo>
                    <a:pt x="23022" y="6932"/>
                    <a:pt x="22989" y="6125"/>
                    <a:pt x="22115" y="5587"/>
                  </a:cubicBezTo>
                  <a:lnTo>
                    <a:pt x="13074" y="378"/>
                  </a:lnTo>
                  <a:cubicBezTo>
                    <a:pt x="12620" y="126"/>
                    <a:pt x="12041" y="0"/>
                    <a:pt x="11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9"/>
            <p:cNvSpPr/>
            <p:nvPr/>
          </p:nvSpPr>
          <p:spPr>
            <a:xfrm>
              <a:off x="-18450275" y="12385975"/>
              <a:ext cx="1025100" cy="371400"/>
            </a:xfrm>
            <a:custGeom>
              <a:avLst/>
              <a:gdLst/>
              <a:ahLst/>
              <a:cxnLst/>
              <a:rect l="l" t="t" r="r" b="b"/>
              <a:pathLst>
                <a:path w="41004" h="14856" extrusionOk="0">
                  <a:moveTo>
                    <a:pt x="41003" y="101"/>
                  </a:moveTo>
                  <a:lnTo>
                    <a:pt x="41003" y="143"/>
                  </a:lnTo>
                  <a:lnTo>
                    <a:pt x="41003" y="143"/>
                  </a:lnTo>
                  <a:cubicBezTo>
                    <a:pt x="41003" y="129"/>
                    <a:pt x="41003" y="115"/>
                    <a:pt x="41003" y="101"/>
                  </a:cubicBezTo>
                  <a:close/>
                  <a:moveTo>
                    <a:pt x="1" y="0"/>
                  </a:moveTo>
                  <a:lnTo>
                    <a:pt x="1" y="2924"/>
                  </a:lnTo>
                  <a:cubicBezTo>
                    <a:pt x="1" y="5982"/>
                    <a:pt x="2017" y="9041"/>
                    <a:pt x="6050" y="11393"/>
                  </a:cubicBezTo>
                  <a:cubicBezTo>
                    <a:pt x="6554" y="11662"/>
                    <a:pt x="7025" y="11931"/>
                    <a:pt x="7563" y="12166"/>
                  </a:cubicBezTo>
                  <a:cubicBezTo>
                    <a:pt x="7731" y="12234"/>
                    <a:pt x="7899" y="12334"/>
                    <a:pt x="8100" y="12402"/>
                  </a:cubicBezTo>
                  <a:cubicBezTo>
                    <a:pt x="8403" y="12536"/>
                    <a:pt x="8705" y="12670"/>
                    <a:pt x="9008" y="12805"/>
                  </a:cubicBezTo>
                  <a:lnTo>
                    <a:pt x="9109" y="12839"/>
                  </a:lnTo>
                  <a:cubicBezTo>
                    <a:pt x="9814" y="13107"/>
                    <a:pt x="10554" y="13343"/>
                    <a:pt x="11327" y="13578"/>
                  </a:cubicBezTo>
                  <a:cubicBezTo>
                    <a:pt x="11394" y="13578"/>
                    <a:pt x="11428" y="13612"/>
                    <a:pt x="11495" y="13645"/>
                  </a:cubicBezTo>
                  <a:cubicBezTo>
                    <a:pt x="11663" y="13679"/>
                    <a:pt x="11831" y="13712"/>
                    <a:pt x="12033" y="13780"/>
                  </a:cubicBezTo>
                  <a:cubicBezTo>
                    <a:pt x="12436" y="13880"/>
                    <a:pt x="12873" y="13981"/>
                    <a:pt x="13276" y="14082"/>
                  </a:cubicBezTo>
                  <a:cubicBezTo>
                    <a:pt x="13410" y="14116"/>
                    <a:pt x="13511" y="14149"/>
                    <a:pt x="13646" y="14149"/>
                  </a:cubicBezTo>
                  <a:cubicBezTo>
                    <a:pt x="13814" y="14183"/>
                    <a:pt x="13982" y="14216"/>
                    <a:pt x="14150" y="14250"/>
                  </a:cubicBezTo>
                  <a:cubicBezTo>
                    <a:pt x="14520" y="14317"/>
                    <a:pt x="14856" y="14385"/>
                    <a:pt x="15225" y="14452"/>
                  </a:cubicBezTo>
                  <a:cubicBezTo>
                    <a:pt x="15360" y="14452"/>
                    <a:pt x="15528" y="14485"/>
                    <a:pt x="15662" y="14519"/>
                  </a:cubicBezTo>
                  <a:cubicBezTo>
                    <a:pt x="15830" y="14519"/>
                    <a:pt x="15998" y="14553"/>
                    <a:pt x="16133" y="14586"/>
                  </a:cubicBezTo>
                  <a:cubicBezTo>
                    <a:pt x="16502" y="14620"/>
                    <a:pt x="16839" y="14653"/>
                    <a:pt x="17175" y="14687"/>
                  </a:cubicBezTo>
                  <a:cubicBezTo>
                    <a:pt x="17343" y="14687"/>
                    <a:pt x="17477" y="14721"/>
                    <a:pt x="17645" y="14754"/>
                  </a:cubicBezTo>
                  <a:lnTo>
                    <a:pt x="18116" y="14754"/>
                  </a:lnTo>
                  <a:cubicBezTo>
                    <a:pt x="18452" y="14788"/>
                    <a:pt x="18821" y="14788"/>
                    <a:pt x="19158" y="14821"/>
                  </a:cubicBezTo>
                  <a:cubicBezTo>
                    <a:pt x="19326" y="14821"/>
                    <a:pt x="19494" y="14855"/>
                    <a:pt x="19695" y="14855"/>
                  </a:cubicBezTo>
                  <a:lnTo>
                    <a:pt x="21779" y="14855"/>
                  </a:lnTo>
                  <a:cubicBezTo>
                    <a:pt x="21880" y="14821"/>
                    <a:pt x="22014" y="14821"/>
                    <a:pt x="22115" y="14821"/>
                  </a:cubicBezTo>
                  <a:cubicBezTo>
                    <a:pt x="22586" y="14788"/>
                    <a:pt x="23023" y="14754"/>
                    <a:pt x="23493" y="14721"/>
                  </a:cubicBezTo>
                  <a:cubicBezTo>
                    <a:pt x="23695" y="14721"/>
                    <a:pt x="23863" y="14721"/>
                    <a:pt x="24064" y="14687"/>
                  </a:cubicBezTo>
                  <a:cubicBezTo>
                    <a:pt x="24098" y="14687"/>
                    <a:pt x="24165" y="14687"/>
                    <a:pt x="24232" y="14653"/>
                  </a:cubicBezTo>
                  <a:cubicBezTo>
                    <a:pt x="25005" y="14586"/>
                    <a:pt x="25778" y="14485"/>
                    <a:pt x="26551" y="14351"/>
                  </a:cubicBezTo>
                  <a:cubicBezTo>
                    <a:pt x="26585" y="14317"/>
                    <a:pt x="26619" y="14317"/>
                    <a:pt x="26652" y="14317"/>
                  </a:cubicBezTo>
                  <a:cubicBezTo>
                    <a:pt x="26888" y="14284"/>
                    <a:pt x="27089" y="14216"/>
                    <a:pt x="27324" y="14183"/>
                  </a:cubicBezTo>
                  <a:cubicBezTo>
                    <a:pt x="27694" y="14116"/>
                    <a:pt x="28097" y="14048"/>
                    <a:pt x="28467" y="13948"/>
                  </a:cubicBezTo>
                  <a:cubicBezTo>
                    <a:pt x="28736" y="13880"/>
                    <a:pt x="29005" y="13813"/>
                    <a:pt x="29274" y="13712"/>
                  </a:cubicBezTo>
                  <a:cubicBezTo>
                    <a:pt x="29610" y="13612"/>
                    <a:pt x="29980" y="13544"/>
                    <a:pt x="30316" y="13410"/>
                  </a:cubicBezTo>
                  <a:cubicBezTo>
                    <a:pt x="30383" y="13410"/>
                    <a:pt x="30450" y="13376"/>
                    <a:pt x="30551" y="13343"/>
                  </a:cubicBezTo>
                  <a:cubicBezTo>
                    <a:pt x="30652" y="13309"/>
                    <a:pt x="30786" y="13275"/>
                    <a:pt x="30921" y="13208"/>
                  </a:cubicBezTo>
                  <a:cubicBezTo>
                    <a:pt x="31458" y="13040"/>
                    <a:pt x="31996" y="12839"/>
                    <a:pt x="32500" y="12603"/>
                  </a:cubicBezTo>
                  <a:cubicBezTo>
                    <a:pt x="32702" y="12536"/>
                    <a:pt x="32903" y="12435"/>
                    <a:pt x="33105" y="12368"/>
                  </a:cubicBezTo>
                  <a:cubicBezTo>
                    <a:pt x="33777" y="12066"/>
                    <a:pt x="34416" y="11729"/>
                    <a:pt x="35021" y="11393"/>
                  </a:cubicBezTo>
                  <a:cubicBezTo>
                    <a:pt x="35122" y="11326"/>
                    <a:pt x="35189" y="11293"/>
                    <a:pt x="35290" y="11225"/>
                  </a:cubicBezTo>
                  <a:cubicBezTo>
                    <a:pt x="35458" y="11124"/>
                    <a:pt x="35626" y="10990"/>
                    <a:pt x="35794" y="10889"/>
                  </a:cubicBezTo>
                  <a:cubicBezTo>
                    <a:pt x="36063" y="10721"/>
                    <a:pt x="36332" y="10553"/>
                    <a:pt x="36533" y="10385"/>
                  </a:cubicBezTo>
                  <a:cubicBezTo>
                    <a:pt x="36735" y="10251"/>
                    <a:pt x="36936" y="10083"/>
                    <a:pt x="37105" y="9948"/>
                  </a:cubicBezTo>
                  <a:cubicBezTo>
                    <a:pt x="37340" y="9780"/>
                    <a:pt x="37541" y="9579"/>
                    <a:pt x="37743" y="9410"/>
                  </a:cubicBezTo>
                  <a:cubicBezTo>
                    <a:pt x="37777" y="9377"/>
                    <a:pt x="37844" y="9343"/>
                    <a:pt x="37878" y="9310"/>
                  </a:cubicBezTo>
                  <a:cubicBezTo>
                    <a:pt x="38146" y="9074"/>
                    <a:pt x="38382" y="8806"/>
                    <a:pt x="38617" y="8570"/>
                  </a:cubicBezTo>
                  <a:cubicBezTo>
                    <a:pt x="38651" y="8503"/>
                    <a:pt x="38684" y="8469"/>
                    <a:pt x="38751" y="8402"/>
                  </a:cubicBezTo>
                  <a:cubicBezTo>
                    <a:pt x="38886" y="8268"/>
                    <a:pt x="39020" y="8100"/>
                    <a:pt x="39155" y="7932"/>
                  </a:cubicBezTo>
                  <a:cubicBezTo>
                    <a:pt x="39188" y="7864"/>
                    <a:pt x="39222" y="7797"/>
                    <a:pt x="39289" y="7730"/>
                  </a:cubicBezTo>
                  <a:cubicBezTo>
                    <a:pt x="39457" y="7495"/>
                    <a:pt x="39625" y="7260"/>
                    <a:pt x="39760" y="7024"/>
                  </a:cubicBezTo>
                  <a:cubicBezTo>
                    <a:pt x="39827" y="6923"/>
                    <a:pt x="39894" y="6823"/>
                    <a:pt x="39961" y="6722"/>
                  </a:cubicBezTo>
                  <a:cubicBezTo>
                    <a:pt x="39995" y="6655"/>
                    <a:pt x="40028" y="6621"/>
                    <a:pt x="40028" y="6554"/>
                  </a:cubicBezTo>
                  <a:cubicBezTo>
                    <a:pt x="40163" y="6352"/>
                    <a:pt x="40230" y="6150"/>
                    <a:pt x="40331" y="5915"/>
                  </a:cubicBezTo>
                  <a:cubicBezTo>
                    <a:pt x="40398" y="5814"/>
                    <a:pt x="40465" y="5680"/>
                    <a:pt x="40499" y="5545"/>
                  </a:cubicBezTo>
                  <a:cubicBezTo>
                    <a:pt x="40533" y="5512"/>
                    <a:pt x="40533" y="5478"/>
                    <a:pt x="40566" y="5411"/>
                  </a:cubicBezTo>
                  <a:cubicBezTo>
                    <a:pt x="40633" y="5209"/>
                    <a:pt x="40667" y="5008"/>
                    <a:pt x="40734" y="4806"/>
                  </a:cubicBezTo>
                  <a:cubicBezTo>
                    <a:pt x="40768" y="4672"/>
                    <a:pt x="40835" y="4537"/>
                    <a:pt x="40835" y="4403"/>
                  </a:cubicBezTo>
                  <a:cubicBezTo>
                    <a:pt x="40869" y="4369"/>
                    <a:pt x="40835" y="4336"/>
                    <a:pt x="40869" y="4302"/>
                  </a:cubicBezTo>
                  <a:cubicBezTo>
                    <a:pt x="40902" y="4067"/>
                    <a:pt x="40902" y="3865"/>
                    <a:pt x="40936" y="3663"/>
                  </a:cubicBezTo>
                  <a:cubicBezTo>
                    <a:pt x="40936" y="3495"/>
                    <a:pt x="40970" y="3361"/>
                    <a:pt x="40970" y="3226"/>
                  </a:cubicBezTo>
                  <a:cubicBezTo>
                    <a:pt x="40970" y="3159"/>
                    <a:pt x="40970" y="3092"/>
                    <a:pt x="40970" y="3058"/>
                  </a:cubicBezTo>
                  <a:lnTo>
                    <a:pt x="41003" y="143"/>
                  </a:lnTo>
                  <a:lnTo>
                    <a:pt x="41003" y="143"/>
                  </a:lnTo>
                  <a:cubicBezTo>
                    <a:pt x="40998" y="331"/>
                    <a:pt x="40967" y="518"/>
                    <a:pt x="40936" y="706"/>
                  </a:cubicBezTo>
                  <a:cubicBezTo>
                    <a:pt x="40902" y="907"/>
                    <a:pt x="40902" y="1143"/>
                    <a:pt x="40869" y="1344"/>
                  </a:cubicBezTo>
                  <a:cubicBezTo>
                    <a:pt x="40835" y="1512"/>
                    <a:pt x="40768" y="1680"/>
                    <a:pt x="40734" y="1882"/>
                  </a:cubicBezTo>
                  <a:cubicBezTo>
                    <a:pt x="40667" y="2084"/>
                    <a:pt x="40633" y="2285"/>
                    <a:pt x="40566" y="2487"/>
                  </a:cubicBezTo>
                  <a:cubicBezTo>
                    <a:pt x="40499" y="2655"/>
                    <a:pt x="40432" y="2823"/>
                    <a:pt x="40331" y="2991"/>
                  </a:cubicBezTo>
                  <a:cubicBezTo>
                    <a:pt x="40264" y="3193"/>
                    <a:pt x="40163" y="3428"/>
                    <a:pt x="40062" y="3630"/>
                  </a:cubicBezTo>
                  <a:cubicBezTo>
                    <a:pt x="39961" y="3764"/>
                    <a:pt x="39860" y="3932"/>
                    <a:pt x="39760" y="4067"/>
                  </a:cubicBezTo>
                  <a:cubicBezTo>
                    <a:pt x="39625" y="4302"/>
                    <a:pt x="39457" y="4571"/>
                    <a:pt x="39289" y="4806"/>
                  </a:cubicBezTo>
                  <a:cubicBezTo>
                    <a:pt x="39121" y="5008"/>
                    <a:pt x="38953" y="5243"/>
                    <a:pt x="38751" y="5478"/>
                  </a:cubicBezTo>
                  <a:cubicBezTo>
                    <a:pt x="38718" y="5512"/>
                    <a:pt x="38651" y="5579"/>
                    <a:pt x="38617" y="5646"/>
                  </a:cubicBezTo>
                  <a:cubicBezTo>
                    <a:pt x="38348" y="5915"/>
                    <a:pt x="38046" y="6184"/>
                    <a:pt x="37743" y="6487"/>
                  </a:cubicBezTo>
                  <a:cubicBezTo>
                    <a:pt x="37541" y="6655"/>
                    <a:pt x="37340" y="6823"/>
                    <a:pt x="37138" y="6991"/>
                  </a:cubicBezTo>
                  <a:cubicBezTo>
                    <a:pt x="36936" y="7159"/>
                    <a:pt x="36768" y="7293"/>
                    <a:pt x="36567" y="7461"/>
                  </a:cubicBezTo>
                  <a:cubicBezTo>
                    <a:pt x="36332" y="7629"/>
                    <a:pt x="36063" y="7764"/>
                    <a:pt x="35827" y="7932"/>
                  </a:cubicBezTo>
                  <a:cubicBezTo>
                    <a:pt x="35559" y="8100"/>
                    <a:pt x="35323" y="8268"/>
                    <a:pt x="35021" y="8436"/>
                  </a:cubicBezTo>
                  <a:cubicBezTo>
                    <a:pt x="34416" y="8806"/>
                    <a:pt x="33777" y="9108"/>
                    <a:pt x="33105" y="9410"/>
                  </a:cubicBezTo>
                  <a:cubicBezTo>
                    <a:pt x="32903" y="9511"/>
                    <a:pt x="32702" y="9579"/>
                    <a:pt x="32534" y="9679"/>
                  </a:cubicBezTo>
                  <a:cubicBezTo>
                    <a:pt x="31996" y="9881"/>
                    <a:pt x="31458" y="10083"/>
                    <a:pt x="30921" y="10284"/>
                  </a:cubicBezTo>
                  <a:cubicBezTo>
                    <a:pt x="30719" y="10352"/>
                    <a:pt x="30517" y="10419"/>
                    <a:pt x="30316" y="10486"/>
                  </a:cubicBezTo>
                  <a:cubicBezTo>
                    <a:pt x="29980" y="10587"/>
                    <a:pt x="29610" y="10688"/>
                    <a:pt x="29274" y="10788"/>
                  </a:cubicBezTo>
                  <a:cubicBezTo>
                    <a:pt x="29005" y="10856"/>
                    <a:pt x="28736" y="10923"/>
                    <a:pt x="28467" y="10990"/>
                  </a:cubicBezTo>
                  <a:cubicBezTo>
                    <a:pt x="28097" y="11091"/>
                    <a:pt x="27694" y="11158"/>
                    <a:pt x="27324" y="11225"/>
                  </a:cubicBezTo>
                  <a:cubicBezTo>
                    <a:pt x="27056" y="11293"/>
                    <a:pt x="26820" y="11360"/>
                    <a:pt x="26551" y="11393"/>
                  </a:cubicBezTo>
                  <a:cubicBezTo>
                    <a:pt x="25778" y="11528"/>
                    <a:pt x="25005" y="11629"/>
                    <a:pt x="24232" y="11729"/>
                  </a:cubicBezTo>
                  <a:cubicBezTo>
                    <a:pt x="23997" y="11729"/>
                    <a:pt x="23728" y="11763"/>
                    <a:pt x="23493" y="11763"/>
                  </a:cubicBezTo>
                  <a:cubicBezTo>
                    <a:pt x="23023" y="11830"/>
                    <a:pt x="22586" y="11864"/>
                    <a:pt x="22115" y="11864"/>
                  </a:cubicBezTo>
                  <a:cubicBezTo>
                    <a:pt x="21813" y="11897"/>
                    <a:pt x="21510" y="11897"/>
                    <a:pt x="21241" y="11897"/>
                  </a:cubicBezTo>
                  <a:lnTo>
                    <a:pt x="20099" y="11897"/>
                  </a:lnTo>
                  <a:cubicBezTo>
                    <a:pt x="19796" y="11897"/>
                    <a:pt x="19460" y="11897"/>
                    <a:pt x="19158" y="11864"/>
                  </a:cubicBezTo>
                  <a:cubicBezTo>
                    <a:pt x="18821" y="11864"/>
                    <a:pt x="18452" y="11830"/>
                    <a:pt x="18116" y="11830"/>
                  </a:cubicBezTo>
                  <a:cubicBezTo>
                    <a:pt x="17813" y="11797"/>
                    <a:pt x="17477" y="11763"/>
                    <a:pt x="17175" y="11729"/>
                  </a:cubicBezTo>
                  <a:cubicBezTo>
                    <a:pt x="16839" y="11696"/>
                    <a:pt x="16502" y="11662"/>
                    <a:pt x="16166" y="11629"/>
                  </a:cubicBezTo>
                  <a:cubicBezTo>
                    <a:pt x="15830" y="11595"/>
                    <a:pt x="15528" y="11528"/>
                    <a:pt x="15225" y="11494"/>
                  </a:cubicBezTo>
                  <a:cubicBezTo>
                    <a:pt x="14856" y="11427"/>
                    <a:pt x="14520" y="11360"/>
                    <a:pt x="14150" y="11293"/>
                  </a:cubicBezTo>
                  <a:cubicBezTo>
                    <a:pt x="13881" y="11259"/>
                    <a:pt x="13579" y="11192"/>
                    <a:pt x="13310" y="11124"/>
                  </a:cubicBezTo>
                  <a:cubicBezTo>
                    <a:pt x="12873" y="11057"/>
                    <a:pt x="12436" y="10923"/>
                    <a:pt x="12033" y="10822"/>
                  </a:cubicBezTo>
                  <a:cubicBezTo>
                    <a:pt x="11797" y="10755"/>
                    <a:pt x="11562" y="10688"/>
                    <a:pt x="11327" y="10620"/>
                  </a:cubicBezTo>
                  <a:cubicBezTo>
                    <a:pt x="10587" y="10419"/>
                    <a:pt x="9848" y="10183"/>
                    <a:pt x="9142" y="9881"/>
                  </a:cubicBezTo>
                  <a:cubicBezTo>
                    <a:pt x="8772" y="9747"/>
                    <a:pt x="8436" y="9612"/>
                    <a:pt x="8100" y="9444"/>
                  </a:cubicBezTo>
                  <a:cubicBezTo>
                    <a:pt x="7932" y="9377"/>
                    <a:pt x="7731" y="9310"/>
                    <a:pt x="7563" y="9209"/>
                  </a:cubicBezTo>
                  <a:cubicBezTo>
                    <a:pt x="7058" y="8974"/>
                    <a:pt x="6554" y="8705"/>
                    <a:pt x="6050" y="8436"/>
                  </a:cubicBezTo>
                  <a:cubicBezTo>
                    <a:pt x="2017" y="6117"/>
                    <a:pt x="1" y="3025"/>
                    <a:pt x="1" y="0"/>
                  </a:cubicBezTo>
                  <a:close/>
                </a:path>
              </a:pathLst>
            </a:custGeom>
            <a:solidFill>
              <a:srgbClr val="2B1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9"/>
            <p:cNvSpPr/>
            <p:nvPr/>
          </p:nvSpPr>
          <p:spPr>
            <a:xfrm>
              <a:off x="-18500675" y="12090625"/>
              <a:ext cx="1125900" cy="593225"/>
            </a:xfrm>
            <a:custGeom>
              <a:avLst/>
              <a:gdLst/>
              <a:ahLst/>
              <a:cxnLst/>
              <a:rect l="l" t="t" r="r" b="b"/>
              <a:pathLst>
                <a:path w="45036" h="23729" extrusionOk="0">
                  <a:moveTo>
                    <a:pt x="22459" y="1"/>
                  </a:moveTo>
                  <a:cubicBezTo>
                    <a:pt x="17216" y="1"/>
                    <a:pt x="11982" y="1160"/>
                    <a:pt x="7999" y="3479"/>
                  </a:cubicBezTo>
                  <a:cubicBezTo>
                    <a:pt x="0" y="8117"/>
                    <a:pt x="67" y="15612"/>
                    <a:pt x="8066" y="20250"/>
                  </a:cubicBezTo>
                  <a:cubicBezTo>
                    <a:pt x="12082" y="22569"/>
                    <a:pt x="17334" y="23728"/>
                    <a:pt x="22577" y="23728"/>
                  </a:cubicBezTo>
                  <a:cubicBezTo>
                    <a:pt x="27820" y="23728"/>
                    <a:pt x="33054" y="22569"/>
                    <a:pt x="37037" y="20250"/>
                  </a:cubicBezTo>
                  <a:cubicBezTo>
                    <a:pt x="45036" y="15612"/>
                    <a:pt x="44968" y="8117"/>
                    <a:pt x="36970" y="3479"/>
                  </a:cubicBezTo>
                  <a:cubicBezTo>
                    <a:pt x="32953" y="1160"/>
                    <a:pt x="27702" y="1"/>
                    <a:pt x="22459" y="1"/>
                  </a:cubicBezTo>
                  <a:close/>
                </a:path>
              </a:pathLst>
            </a:custGeom>
            <a:solidFill>
              <a:srgbClr val="BA8B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9"/>
            <p:cNvSpPr/>
            <p:nvPr/>
          </p:nvSpPr>
          <p:spPr>
            <a:xfrm>
              <a:off x="-18115025" y="11416350"/>
              <a:ext cx="354600" cy="1109950"/>
            </a:xfrm>
            <a:custGeom>
              <a:avLst/>
              <a:gdLst/>
              <a:ahLst/>
              <a:cxnLst/>
              <a:rect l="l" t="t" r="r" b="b"/>
              <a:pathLst>
                <a:path w="14184" h="44398" extrusionOk="0">
                  <a:moveTo>
                    <a:pt x="135" y="1"/>
                  </a:moveTo>
                  <a:lnTo>
                    <a:pt x="34" y="40331"/>
                  </a:lnTo>
                  <a:cubicBezTo>
                    <a:pt x="0" y="41373"/>
                    <a:pt x="706" y="42415"/>
                    <a:pt x="2084" y="43221"/>
                  </a:cubicBezTo>
                  <a:cubicBezTo>
                    <a:pt x="2387" y="43389"/>
                    <a:pt x="2723" y="43557"/>
                    <a:pt x="3092" y="43692"/>
                  </a:cubicBezTo>
                  <a:cubicBezTo>
                    <a:pt x="3126" y="43692"/>
                    <a:pt x="3126" y="43726"/>
                    <a:pt x="3160" y="43726"/>
                  </a:cubicBezTo>
                  <a:cubicBezTo>
                    <a:pt x="3227" y="43726"/>
                    <a:pt x="3261" y="43759"/>
                    <a:pt x="3328" y="43793"/>
                  </a:cubicBezTo>
                  <a:cubicBezTo>
                    <a:pt x="3529" y="43860"/>
                    <a:pt x="3731" y="43927"/>
                    <a:pt x="3966" y="43994"/>
                  </a:cubicBezTo>
                  <a:cubicBezTo>
                    <a:pt x="4067" y="44028"/>
                    <a:pt x="4168" y="44062"/>
                    <a:pt x="4302" y="44062"/>
                  </a:cubicBezTo>
                  <a:lnTo>
                    <a:pt x="4504" y="44129"/>
                  </a:lnTo>
                  <a:cubicBezTo>
                    <a:pt x="4571" y="44129"/>
                    <a:pt x="4605" y="44162"/>
                    <a:pt x="4672" y="44162"/>
                  </a:cubicBezTo>
                  <a:cubicBezTo>
                    <a:pt x="4907" y="44230"/>
                    <a:pt x="5143" y="44263"/>
                    <a:pt x="5378" y="44297"/>
                  </a:cubicBezTo>
                  <a:cubicBezTo>
                    <a:pt x="5479" y="44297"/>
                    <a:pt x="5546" y="44297"/>
                    <a:pt x="5647" y="44330"/>
                  </a:cubicBezTo>
                  <a:lnTo>
                    <a:pt x="5815" y="44330"/>
                  </a:lnTo>
                  <a:cubicBezTo>
                    <a:pt x="5882" y="44330"/>
                    <a:pt x="5983" y="44364"/>
                    <a:pt x="6050" y="44364"/>
                  </a:cubicBezTo>
                  <a:cubicBezTo>
                    <a:pt x="6285" y="44398"/>
                    <a:pt x="6521" y="44398"/>
                    <a:pt x="6756" y="44398"/>
                  </a:cubicBezTo>
                  <a:lnTo>
                    <a:pt x="7495" y="44398"/>
                  </a:lnTo>
                  <a:cubicBezTo>
                    <a:pt x="7730" y="44398"/>
                    <a:pt x="7999" y="44364"/>
                    <a:pt x="8268" y="44364"/>
                  </a:cubicBezTo>
                  <a:lnTo>
                    <a:pt x="8335" y="44330"/>
                  </a:lnTo>
                  <a:lnTo>
                    <a:pt x="8571" y="44330"/>
                  </a:lnTo>
                  <a:cubicBezTo>
                    <a:pt x="8772" y="44297"/>
                    <a:pt x="8974" y="44263"/>
                    <a:pt x="9142" y="44230"/>
                  </a:cubicBezTo>
                  <a:cubicBezTo>
                    <a:pt x="9243" y="44230"/>
                    <a:pt x="9310" y="44196"/>
                    <a:pt x="9411" y="44162"/>
                  </a:cubicBezTo>
                  <a:cubicBezTo>
                    <a:pt x="9646" y="44129"/>
                    <a:pt x="9881" y="44062"/>
                    <a:pt x="10117" y="43994"/>
                  </a:cubicBezTo>
                  <a:cubicBezTo>
                    <a:pt x="10251" y="43961"/>
                    <a:pt x="10352" y="43927"/>
                    <a:pt x="10486" y="43894"/>
                  </a:cubicBezTo>
                  <a:cubicBezTo>
                    <a:pt x="10554" y="43894"/>
                    <a:pt x="10587" y="43860"/>
                    <a:pt x="10654" y="43826"/>
                  </a:cubicBezTo>
                  <a:cubicBezTo>
                    <a:pt x="11125" y="43658"/>
                    <a:pt x="11595" y="43457"/>
                    <a:pt x="12032" y="43221"/>
                  </a:cubicBezTo>
                  <a:cubicBezTo>
                    <a:pt x="12066" y="43221"/>
                    <a:pt x="12100" y="43188"/>
                    <a:pt x="12100" y="43188"/>
                  </a:cubicBezTo>
                  <a:cubicBezTo>
                    <a:pt x="12234" y="43087"/>
                    <a:pt x="12335" y="42986"/>
                    <a:pt x="12469" y="42919"/>
                  </a:cubicBezTo>
                  <a:cubicBezTo>
                    <a:pt x="12637" y="42784"/>
                    <a:pt x="12805" y="42684"/>
                    <a:pt x="12940" y="42549"/>
                  </a:cubicBezTo>
                  <a:cubicBezTo>
                    <a:pt x="12973" y="42549"/>
                    <a:pt x="12973" y="42549"/>
                    <a:pt x="13007" y="42516"/>
                  </a:cubicBezTo>
                  <a:cubicBezTo>
                    <a:pt x="13175" y="42381"/>
                    <a:pt x="13309" y="42213"/>
                    <a:pt x="13444" y="42045"/>
                  </a:cubicBezTo>
                  <a:cubicBezTo>
                    <a:pt x="13478" y="42011"/>
                    <a:pt x="13478" y="41978"/>
                    <a:pt x="13511" y="41944"/>
                  </a:cubicBezTo>
                  <a:cubicBezTo>
                    <a:pt x="13545" y="41911"/>
                    <a:pt x="13545" y="41877"/>
                    <a:pt x="13578" y="41843"/>
                  </a:cubicBezTo>
                  <a:cubicBezTo>
                    <a:pt x="13646" y="41776"/>
                    <a:pt x="13679" y="41709"/>
                    <a:pt x="13713" y="41642"/>
                  </a:cubicBezTo>
                  <a:cubicBezTo>
                    <a:pt x="13780" y="41507"/>
                    <a:pt x="13847" y="41373"/>
                    <a:pt x="13914" y="41238"/>
                  </a:cubicBezTo>
                  <a:cubicBezTo>
                    <a:pt x="13914" y="41205"/>
                    <a:pt x="13914" y="41205"/>
                    <a:pt x="13914" y="41171"/>
                  </a:cubicBezTo>
                  <a:cubicBezTo>
                    <a:pt x="13914" y="41138"/>
                    <a:pt x="13948" y="41138"/>
                    <a:pt x="13948" y="41104"/>
                  </a:cubicBezTo>
                  <a:cubicBezTo>
                    <a:pt x="13948" y="41003"/>
                    <a:pt x="13982" y="40936"/>
                    <a:pt x="14015" y="40835"/>
                  </a:cubicBezTo>
                  <a:cubicBezTo>
                    <a:pt x="14049" y="40701"/>
                    <a:pt x="14049" y="40566"/>
                    <a:pt x="14049" y="40432"/>
                  </a:cubicBezTo>
                  <a:lnTo>
                    <a:pt x="14049" y="40365"/>
                  </a:lnTo>
                  <a:lnTo>
                    <a:pt x="14183" y="68"/>
                  </a:lnTo>
                  <a:lnTo>
                    <a:pt x="14183" y="68"/>
                  </a:lnTo>
                  <a:cubicBezTo>
                    <a:pt x="14150" y="303"/>
                    <a:pt x="14116" y="538"/>
                    <a:pt x="14049" y="774"/>
                  </a:cubicBezTo>
                  <a:cubicBezTo>
                    <a:pt x="14049" y="807"/>
                    <a:pt x="14015" y="807"/>
                    <a:pt x="14015" y="841"/>
                  </a:cubicBezTo>
                  <a:cubicBezTo>
                    <a:pt x="13948" y="1076"/>
                    <a:pt x="13814" y="1278"/>
                    <a:pt x="13679" y="1513"/>
                  </a:cubicBezTo>
                  <a:lnTo>
                    <a:pt x="13612" y="1614"/>
                  </a:lnTo>
                  <a:cubicBezTo>
                    <a:pt x="13444" y="1816"/>
                    <a:pt x="13276" y="2017"/>
                    <a:pt x="13041" y="2219"/>
                  </a:cubicBezTo>
                  <a:cubicBezTo>
                    <a:pt x="12906" y="2353"/>
                    <a:pt x="12738" y="2488"/>
                    <a:pt x="12570" y="2589"/>
                  </a:cubicBezTo>
                  <a:cubicBezTo>
                    <a:pt x="12402" y="2689"/>
                    <a:pt x="12301" y="2824"/>
                    <a:pt x="12133" y="2891"/>
                  </a:cubicBezTo>
                  <a:cubicBezTo>
                    <a:pt x="11696" y="3160"/>
                    <a:pt x="11226" y="3328"/>
                    <a:pt x="10755" y="3496"/>
                  </a:cubicBezTo>
                  <a:cubicBezTo>
                    <a:pt x="10554" y="3563"/>
                    <a:pt x="10386" y="3630"/>
                    <a:pt x="10217" y="3664"/>
                  </a:cubicBezTo>
                  <a:cubicBezTo>
                    <a:pt x="9982" y="3731"/>
                    <a:pt x="9747" y="3798"/>
                    <a:pt x="9512" y="3832"/>
                  </a:cubicBezTo>
                  <a:cubicBezTo>
                    <a:pt x="9209" y="3899"/>
                    <a:pt x="8940" y="3966"/>
                    <a:pt x="8671" y="4000"/>
                  </a:cubicBezTo>
                  <a:cubicBezTo>
                    <a:pt x="8571" y="4000"/>
                    <a:pt x="8503" y="4000"/>
                    <a:pt x="8436" y="4034"/>
                  </a:cubicBezTo>
                  <a:cubicBezTo>
                    <a:pt x="8067" y="4067"/>
                    <a:pt x="7663" y="4067"/>
                    <a:pt x="7260" y="4101"/>
                  </a:cubicBezTo>
                  <a:lnTo>
                    <a:pt x="7092" y="4101"/>
                  </a:lnTo>
                  <a:cubicBezTo>
                    <a:pt x="6689" y="4067"/>
                    <a:pt x="6285" y="4067"/>
                    <a:pt x="5916" y="4034"/>
                  </a:cubicBezTo>
                  <a:cubicBezTo>
                    <a:pt x="5848" y="4034"/>
                    <a:pt x="5781" y="4000"/>
                    <a:pt x="5748" y="4000"/>
                  </a:cubicBezTo>
                  <a:cubicBezTo>
                    <a:pt x="5344" y="3966"/>
                    <a:pt x="4975" y="3899"/>
                    <a:pt x="4605" y="3798"/>
                  </a:cubicBezTo>
                  <a:cubicBezTo>
                    <a:pt x="4538" y="3798"/>
                    <a:pt x="4470" y="3765"/>
                    <a:pt x="4403" y="3765"/>
                  </a:cubicBezTo>
                  <a:cubicBezTo>
                    <a:pt x="4067" y="3664"/>
                    <a:pt x="3765" y="3563"/>
                    <a:pt x="3429" y="3462"/>
                  </a:cubicBezTo>
                  <a:cubicBezTo>
                    <a:pt x="3395" y="3429"/>
                    <a:pt x="3328" y="3429"/>
                    <a:pt x="3261" y="3395"/>
                  </a:cubicBezTo>
                  <a:cubicBezTo>
                    <a:pt x="2891" y="3261"/>
                    <a:pt x="2521" y="3093"/>
                    <a:pt x="2185" y="2891"/>
                  </a:cubicBezTo>
                  <a:cubicBezTo>
                    <a:pt x="807" y="2084"/>
                    <a:pt x="135" y="1043"/>
                    <a:pt x="135" y="1"/>
                  </a:cubicBezTo>
                  <a:close/>
                </a:path>
              </a:pathLst>
            </a:custGeom>
            <a:solidFill>
              <a:srgbClr val="2B1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9"/>
            <p:cNvSpPr/>
            <p:nvPr/>
          </p:nvSpPr>
          <p:spPr>
            <a:xfrm>
              <a:off x="-18129300" y="11315325"/>
              <a:ext cx="385675" cy="203550"/>
            </a:xfrm>
            <a:custGeom>
              <a:avLst/>
              <a:gdLst/>
              <a:ahLst/>
              <a:cxnLst/>
              <a:rect l="l" t="t" r="r" b="b"/>
              <a:pathLst>
                <a:path w="15427" h="8142" extrusionOk="0">
                  <a:moveTo>
                    <a:pt x="7696" y="0"/>
                  </a:moveTo>
                  <a:cubicBezTo>
                    <a:pt x="5898" y="0"/>
                    <a:pt x="4100" y="395"/>
                    <a:pt x="2722" y="1185"/>
                  </a:cubicBezTo>
                  <a:cubicBezTo>
                    <a:pt x="0" y="2798"/>
                    <a:pt x="34" y="5352"/>
                    <a:pt x="2756" y="6932"/>
                  </a:cubicBezTo>
                  <a:cubicBezTo>
                    <a:pt x="4134" y="7739"/>
                    <a:pt x="5940" y="8142"/>
                    <a:pt x="7743" y="8142"/>
                  </a:cubicBezTo>
                  <a:cubicBezTo>
                    <a:pt x="9545" y="8142"/>
                    <a:pt x="11343" y="7739"/>
                    <a:pt x="12704" y="6932"/>
                  </a:cubicBezTo>
                  <a:cubicBezTo>
                    <a:pt x="15426" y="5352"/>
                    <a:pt x="15426" y="2798"/>
                    <a:pt x="12671" y="1185"/>
                  </a:cubicBezTo>
                  <a:cubicBezTo>
                    <a:pt x="11293" y="395"/>
                    <a:pt x="9495" y="0"/>
                    <a:pt x="7696" y="0"/>
                  </a:cubicBezTo>
                  <a:close/>
                </a:path>
              </a:pathLst>
            </a:custGeom>
            <a:solidFill>
              <a:srgbClr val="E0DD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9"/>
            <p:cNvSpPr/>
            <p:nvPr/>
          </p:nvSpPr>
          <p:spPr>
            <a:xfrm>
              <a:off x="-18038575" y="11136150"/>
              <a:ext cx="337800" cy="178350"/>
            </a:xfrm>
            <a:custGeom>
              <a:avLst/>
              <a:gdLst/>
              <a:ahLst/>
              <a:cxnLst/>
              <a:rect l="l" t="t" r="r" b="b"/>
              <a:pathLst>
                <a:path w="13512" h="7134" extrusionOk="0">
                  <a:moveTo>
                    <a:pt x="6727" y="0"/>
                  </a:moveTo>
                  <a:cubicBezTo>
                    <a:pt x="5151" y="0"/>
                    <a:pt x="3580" y="353"/>
                    <a:pt x="2387" y="1059"/>
                  </a:cubicBezTo>
                  <a:cubicBezTo>
                    <a:pt x="1" y="2437"/>
                    <a:pt x="1" y="4689"/>
                    <a:pt x="2421" y="6100"/>
                  </a:cubicBezTo>
                  <a:cubicBezTo>
                    <a:pt x="3614" y="6789"/>
                    <a:pt x="5193" y="7134"/>
                    <a:pt x="6773" y="7134"/>
                  </a:cubicBezTo>
                  <a:cubicBezTo>
                    <a:pt x="8353" y="7134"/>
                    <a:pt x="9932" y="6789"/>
                    <a:pt x="11125" y="6100"/>
                  </a:cubicBezTo>
                  <a:cubicBezTo>
                    <a:pt x="13512" y="4689"/>
                    <a:pt x="13512" y="2437"/>
                    <a:pt x="11092" y="1059"/>
                  </a:cubicBezTo>
                  <a:cubicBezTo>
                    <a:pt x="9882" y="353"/>
                    <a:pt x="8302" y="0"/>
                    <a:pt x="6727" y="0"/>
                  </a:cubicBezTo>
                  <a:close/>
                </a:path>
              </a:pathLst>
            </a:custGeom>
            <a:solidFill>
              <a:srgbClr val="E0DD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9"/>
            <p:cNvSpPr/>
            <p:nvPr/>
          </p:nvSpPr>
          <p:spPr>
            <a:xfrm>
              <a:off x="-20586950" y="10874425"/>
              <a:ext cx="973000" cy="1228400"/>
            </a:xfrm>
            <a:custGeom>
              <a:avLst/>
              <a:gdLst/>
              <a:ahLst/>
              <a:cxnLst/>
              <a:rect l="l" t="t" r="r" b="b"/>
              <a:pathLst>
                <a:path w="38920" h="49136" extrusionOk="0">
                  <a:moveTo>
                    <a:pt x="68" y="0"/>
                  </a:moveTo>
                  <a:lnTo>
                    <a:pt x="1" y="26685"/>
                  </a:lnTo>
                  <a:lnTo>
                    <a:pt x="38920" y="49136"/>
                  </a:lnTo>
                  <a:cubicBezTo>
                    <a:pt x="27392" y="25744"/>
                    <a:pt x="10823" y="9142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9"/>
            <p:cNvSpPr/>
            <p:nvPr/>
          </p:nvSpPr>
          <p:spPr>
            <a:xfrm>
              <a:off x="-20853300" y="10024125"/>
              <a:ext cx="3813775" cy="2969350"/>
            </a:xfrm>
            <a:custGeom>
              <a:avLst/>
              <a:gdLst/>
              <a:ahLst/>
              <a:cxnLst/>
              <a:rect l="l" t="t" r="r" b="b"/>
              <a:pathLst>
                <a:path w="152551" h="118774" extrusionOk="0">
                  <a:moveTo>
                    <a:pt x="106708" y="0"/>
                  </a:moveTo>
                  <a:cubicBezTo>
                    <a:pt x="88829" y="6957"/>
                    <a:pt x="59690" y="18014"/>
                    <a:pt x="42852" y="23156"/>
                  </a:cubicBezTo>
                  <a:cubicBezTo>
                    <a:pt x="29409" y="27290"/>
                    <a:pt x="18284" y="27794"/>
                    <a:pt x="10756" y="27358"/>
                  </a:cubicBezTo>
                  <a:cubicBezTo>
                    <a:pt x="3900" y="26954"/>
                    <a:pt x="1" y="25778"/>
                    <a:pt x="1" y="25778"/>
                  </a:cubicBezTo>
                  <a:cubicBezTo>
                    <a:pt x="1" y="25778"/>
                    <a:pt x="4336" y="28567"/>
                    <a:pt x="10756" y="34012"/>
                  </a:cubicBezTo>
                  <a:cubicBezTo>
                    <a:pt x="21477" y="43154"/>
                    <a:pt x="38046" y="59756"/>
                    <a:pt x="49574" y="83148"/>
                  </a:cubicBezTo>
                  <a:cubicBezTo>
                    <a:pt x="54783" y="93667"/>
                    <a:pt x="58950" y="105565"/>
                    <a:pt x="61135" y="118773"/>
                  </a:cubicBezTo>
                  <a:cubicBezTo>
                    <a:pt x="61135" y="118773"/>
                    <a:pt x="67622" y="110841"/>
                    <a:pt x="77906" y="99482"/>
                  </a:cubicBezTo>
                  <a:cubicBezTo>
                    <a:pt x="93198" y="82610"/>
                    <a:pt x="116892" y="58109"/>
                    <a:pt x="140014" y="40935"/>
                  </a:cubicBezTo>
                  <a:lnTo>
                    <a:pt x="148383" y="33609"/>
                  </a:lnTo>
                  <a:cubicBezTo>
                    <a:pt x="150164" y="31391"/>
                    <a:pt x="151542" y="28971"/>
                    <a:pt x="152550" y="26450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9"/>
            <p:cNvSpPr/>
            <p:nvPr/>
          </p:nvSpPr>
          <p:spPr>
            <a:xfrm>
              <a:off x="-21049900" y="10519850"/>
              <a:ext cx="1993025" cy="2920600"/>
            </a:xfrm>
            <a:custGeom>
              <a:avLst/>
              <a:gdLst/>
              <a:ahLst/>
              <a:cxnLst/>
              <a:rect l="l" t="t" r="r" b="b"/>
              <a:pathLst>
                <a:path w="79721" h="116824" extrusionOk="0">
                  <a:moveTo>
                    <a:pt x="39995" y="12671"/>
                  </a:moveTo>
                  <a:cubicBezTo>
                    <a:pt x="61975" y="25375"/>
                    <a:pt x="79720" y="56127"/>
                    <a:pt x="79653" y="81367"/>
                  </a:cubicBezTo>
                  <a:cubicBezTo>
                    <a:pt x="79586" y="106607"/>
                    <a:pt x="61740" y="116824"/>
                    <a:pt x="39760" y="104120"/>
                  </a:cubicBezTo>
                  <a:cubicBezTo>
                    <a:pt x="17780" y="91416"/>
                    <a:pt x="1" y="60664"/>
                    <a:pt x="101" y="35424"/>
                  </a:cubicBezTo>
                  <a:cubicBezTo>
                    <a:pt x="169" y="10150"/>
                    <a:pt x="18015" y="0"/>
                    <a:pt x="39995" y="12671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9"/>
            <p:cNvSpPr/>
            <p:nvPr/>
          </p:nvSpPr>
          <p:spPr>
            <a:xfrm>
              <a:off x="-20466800" y="11234975"/>
              <a:ext cx="1272125" cy="1155950"/>
            </a:xfrm>
            <a:custGeom>
              <a:avLst/>
              <a:gdLst/>
              <a:ahLst/>
              <a:cxnLst/>
              <a:rect l="l" t="t" r="r" b="b"/>
              <a:pathLst>
                <a:path w="50885" h="46238" extrusionOk="0">
                  <a:moveTo>
                    <a:pt x="25416" y="0"/>
                  </a:moveTo>
                  <a:cubicBezTo>
                    <a:pt x="14968" y="0"/>
                    <a:pt x="5487" y="7143"/>
                    <a:pt x="2959" y="17775"/>
                  </a:cubicBezTo>
                  <a:cubicBezTo>
                    <a:pt x="1" y="30177"/>
                    <a:pt x="7697" y="42646"/>
                    <a:pt x="20099" y="45603"/>
                  </a:cubicBezTo>
                  <a:cubicBezTo>
                    <a:pt x="21902" y="46032"/>
                    <a:pt x="23706" y="46238"/>
                    <a:pt x="25480" y="46238"/>
                  </a:cubicBezTo>
                  <a:cubicBezTo>
                    <a:pt x="35942" y="46238"/>
                    <a:pt x="45398" y="39094"/>
                    <a:pt x="47927" y="28463"/>
                  </a:cubicBezTo>
                  <a:cubicBezTo>
                    <a:pt x="50884" y="16061"/>
                    <a:pt x="43222" y="3592"/>
                    <a:pt x="30786" y="635"/>
                  </a:cubicBezTo>
                  <a:cubicBezTo>
                    <a:pt x="28988" y="206"/>
                    <a:pt x="27188" y="0"/>
                    <a:pt x="25416" y="0"/>
                  </a:cubicBezTo>
                  <a:close/>
                </a:path>
              </a:pathLst>
            </a:custGeom>
            <a:solidFill>
              <a:srgbClr val="240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9"/>
            <p:cNvSpPr/>
            <p:nvPr/>
          </p:nvSpPr>
          <p:spPr>
            <a:xfrm>
              <a:off x="-21212900" y="10764350"/>
              <a:ext cx="1841775" cy="2492100"/>
            </a:xfrm>
            <a:custGeom>
              <a:avLst/>
              <a:gdLst/>
              <a:ahLst/>
              <a:cxnLst/>
              <a:rect l="l" t="t" r="r" b="b"/>
              <a:pathLst>
                <a:path w="73671" h="99684" extrusionOk="0">
                  <a:moveTo>
                    <a:pt x="73671" y="91718"/>
                  </a:moveTo>
                  <a:lnTo>
                    <a:pt x="72655" y="92307"/>
                  </a:lnTo>
                  <a:lnTo>
                    <a:pt x="72655" y="92307"/>
                  </a:lnTo>
                  <a:cubicBezTo>
                    <a:pt x="72993" y="92136"/>
                    <a:pt x="73332" y="91936"/>
                    <a:pt x="73671" y="91718"/>
                  </a:cubicBezTo>
                  <a:close/>
                  <a:moveTo>
                    <a:pt x="20334" y="0"/>
                  </a:moveTo>
                  <a:lnTo>
                    <a:pt x="10991" y="5445"/>
                  </a:lnTo>
                  <a:cubicBezTo>
                    <a:pt x="10419" y="5781"/>
                    <a:pt x="9881" y="6151"/>
                    <a:pt x="9344" y="6554"/>
                  </a:cubicBezTo>
                  <a:cubicBezTo>
                    <a:pt x="9209" y="6655"/>
                    <a:pt x="9075" y="6756"/>
                    <a:pt x="8940" y="6856"/>
                  </a:cubicBezTo>
                  <a:cubicBezTo>
                    <a:pt x="8436" y="7260"/>
                    <a:pt x="7932" y="7697"/>
                    <a:pt x="7428" y="8167"/>
                  </a:cubicBezTo>
                  <a:cubicBezTo>
                    <a:pt x="7394" y="8201"/>
                    <a:pt x="7361" y="8234"/>
                    <a:pt x="7327" y="8268"/>
                  </a:cubicBezTo>
                  <a:cubicBezTo>
                    <a:pt x="6890" y="8705"/>
                    <a:pt x="6453" y="9175"/>
                    <a:pt x="6016" y="9680"/>
                  </a:cubicBezTo>
                  <a:cubicBezTo>
                    <a:pt x="5916" y="9814"/>
                    <a:pt x="5815" y="9948"/>
                    <a:pt x="5714" y="10083"/>
                  </a:cubicBezTo>
                  <a:cubicBezTo>
                    <a:pt x="5277" y="10621"/>
                    <a:pt x="4874" y="11192"/>
                    <a:pt x="4504" y="11763"/>
                  </a:cubicBezTo>
                  <a:cubicBezTo>
                    <a:pt x="4470" y="11797"/>
                    <a:pt x="4470" y="11831"/>
                    <a:pt x="4470" y="11831"/>
                  </a:cubicBezTo>
                  <a:cubicBezTo>
                    <a:pt x="4235" y="12200"/>
                    <a:pt x="4000" y="12570"/>
                    <a:pt x="3798" y="12940"/>
                  </a:cubicBezTo>
                  <a:cubicBezTo>
                    <a:pt x="3765" y="12973"/>
                    <a:pt x="3731" y="13007"/>
                    <a:pt x="3731" y="13074"/>
                  </a:cubicBezTo>
                  <a:cubicBezTo>
                    <a:pt x="3496" y="13511"/>
                    <a:pt x="3261" y="13948"/>
                    <a:pt x="3025" y="14418"/>
                  </a:cubicBezTo>
                  <a:cubicBezTo>
                    <a:pt x="3025" y="14418"/>
                    <a:pt x="3025" y="14452"/>
                    <a:pt x="3025" y="14452"/>
                  </a:cubicBezTo>
                  <a:cubicBezTo>
                    <a:pt x="2723" y="15091"/>
                    <a:pt x="2454" y="15729"/>
                    <a:pt x="2219" y="16368"/>
                  </a:cubicBezTo>
                  <a:cubicBezTo>
                    <a:pt x="2185" y="16435"/>
                    <a:pt x="2151" y="16469"/>
                    <a:pt x="2118" y="16536"/>
                  </a:cubicBezTo>
                  <a:cubicBezTo>
                    <a:pt x="2084" y="16704"/>
                    <a:pt x="2017" y="16872"/>
                    <a:pt x="1983" y="17006"/>
                  </a:cubicBezTo>
                  <a:cubicBezTo>
                    <a:pt x="1849" y="17410"/>
                    <a:pt x="1715" y="17779"/>
                    <a:pt x="1580" y="18183"/>
                  </a:cubicBezTo>
                  <a:cubicBezTo>
                    <a:pt x="1546" y="18317"/>
                    <a:pt x="1513" y="18418"/>
                    <a:pt x="1479" y="18519"/>
                  </a:cubicBezTo>
                  <a:cubicBezTo>
                    <a:pt x="1446" y="18687"/>
                    <a:pt x="1378" y="18821"/>
                    <a:pt x="1345" y="18989"/>
                  </a:cubicBezTo>
                  <a:cubicBezTo>
                    <a:pt x="1244" y="19325"/>
                    <a:pt x="1177" y="19661"/>
                    <a:pt x="1076" y="19997"/>
                  </a:cubicBezTo>
                  <a:cubicBezTo>
                    <a:pt x="1042" y="20166"/>
                    <a:pt x="1009" y="20300"/>
                    <a:pt x="975" y="20434"/>
                  </a:cubicBezTo>
                  <a:cubicBezTo>
                    <a:pt x="942" y="20602"/>
                    <a:pt x="908" y="20737"/>
                    <a:pt x="874" y="20905"/>
                  </a:cubicBezTo>
                  <a:cubicBezTo>
                    <a:pt x="807" y="21207"/>
                    <a:pt x="740" y="21510"/>
                    <a:pt x="706" y="21812"/>
                  </a:cubicBezTo>
                  <a:cubicBezTo>
                    <a:pt x="673" y="21947"/>
                    <a:pt x="639" y="22115"/>
                    <a:pt x="605" y="22283"/>
                  </a:cubicBezTo>
                  <a:cubicBezTo>
                    <a:pt x="572" y="22451"/>
                    <a:pt x="538" y="22619"/>
                    <a:pt x="505" y="22821"/>
                  </a:cubicBezTo>
                  <a:cubicBezTo>
                    <a:pt x="471" y="23089"/>
                    <a:pt x="437" y="23358"/>
                    <a:pt x="404" y="23627"/>
                  </a:cubicBezTo>
                  <a:cubicBezTo>
                    <a:pt x="370" y="23795"/>
                    <a:pt x="337" y="23930"/>
                    <a:pt x="337" y="24064"/>
                  </a:cubicBezTo>
                  <a:cubicBezTo>
                    <a:pt x="303" y="24299"/>
                    <a:pt x="269" y="24535"/>
                    <a:pt x="269" y="24770"/>
                  </a:cubicBezTo>
                  <a:cubicBezTo>
                    <a:pt x="236" y="25039"/>
                    <a:pt x="202" y="25274"/>
                    <a:pt x="169" y="25543"/>
                  </a:cubicBezTo>
                  <a:cubicBezTo>
                    <a:pt x="169" y="25677"/>
                    <a:pt x="135" y="25778"/>
                    <a:pt x="135" y="25879"/>
                  </a:cubicBezTo>
                  <a:cubicBezTo>
                    <a:pt x="101" y="26215"/>
                    <a:pt x="101" y="26585"/>
                    <a:pt x="68" y="26921"/>
                  </a:cubicBezTo>
                  <a:cubicBezTo>
                    <a:pt x="68" y="27123"/>
                    <a:pt x="34" y="27291"/>
                    <a:pt x="34" y="27492"/>
                  </a:cubicBezTo>
                  <a:cubicBezTo>
                    <a:pt x="34" y="27559"/>
                    <a:pt x="34" y="27593"/>
                    <a:pt x="34" y="27627"/>
                  </a:cubicBezTo>
                  <a:cubicBezTo>
                    <a:pt x="0" y="28232"/>
                    <a:pt x="0" y="28837"/>
                    <a:pt x="0" y="29442"/>
                  </a:cubicBezTo>
                  <a:lnTo>
                    <a:pt x="0" y="29542"/>
                  </a:lnTo>
                  <a:cubicBezTo>
                    <a:pt x="0" y="30114"/>
                    <a:pt x="0" y="30685"/>
                    <a:pt x="0" y="31256"/>
                  </a:cubicBezTo>
                  <a:cubicBezTo>
                    <a:pt x="0" y="31357"/>
                    <a:pt x="34" y="31458"/>
                    <a:pt x="34" y="31559"/>
                  </a:cubicBezTo>
                  <a:cubicBezTo>
                    <a:pt x="34" y="31794"/>
                    <a:pt x="34" y="32029"/>
                    <a:pt x="68" y="32265"/>
                  </a:cubicBezTo>
                  <a:cubicBezTo>
                    <a:pt x="68" y="32534"/>
                    <a:pt x="68" y="32802"/>
                    <a:pt x="101" y="33071"/>
                  </a:cubicBezTo>
                  <a:cubicBezTo>
                    <a:pt x="101" y="33273"/>
                    <a:pt x="135" y="33475"/>
                    <a:pt x="135" y="33676"/>
                  </a:cubicBezTo>
                  <a:cubicBezTo>
                    <a:pt x="169" y="33945"/>
                    <a:pt x="202" y="34180"/>
                    <a:pt x="202" y="34416"/>
                  </a:cubicBezTo>
                  <a:cubicBezTo>
                    <a:pt x="236" y="34550"/>
                    <a:pt x="236" y="34718"/>
                    <a:pt x="236" y="34886"/>
                  </a:cubicBezTo>
                  <a:cubicBezTo>
                    <a:pt x="269" y="35222"/>
                    <a:pt x="337" y="35592"/>
                    <a:pt x="370" y="35962"/>
                  </a:cubicBezTo>
                  <a:cubicBezTo>
                    <a:pt x="370" y="36130"/>
                    <a:pt x="404" y="36331"/>
                    <a:pt x="437" y="36533"/>
                  </a:cubicBezTo>
                  <a:cubicBezTo>
                    <a:pt x="437" y="36600"/>
                    <a:pt x="437" y="36667"/>
                    <a:pt x="437" y="36701"/>
                  </a:cubicBezTo>
                  <a:cubicBezTo>
                    <a:pt x="538" y="37340"/>
                    <a:pt x="605" y="37978"/>
                    <a:pt x="706" y="38617"/>
                  </a:cubicBezTo>
                  <a:cubicBezTo>
                    <a:pt x="740" y="38617"/>
                    <a:pt x="740" y="38650"/>
                    <a:pt x="740" y="38650"/>
                  </a:cubicBezTo>
                  <a:cubicBezTo>
                    <a:pt x="740" y="38751"/>
                    <a:pt x="773" y="38886"/>
                    <a:pt x="773" y="38986"/>
                  </a:cubicBezTo>
                  <a:cubicBezTo>
                    <a:pt x="874" y="39490"/>
                    <a:pt x="942" y="39995"/>
                    <a:pt x="1042" y="40499"/>
                  </a:cubicBezTo>
                  <a:lnTo>
                    <a:pt x="1110" y="40801"/>
                  </a:lnTo>
                  <a:cubicBezTo>
                    <a:pt x="1177" y="41036"/>
                    <a:pt x="1210" y="41305"/>
                    <a:pt x="1278" y="41541"/>
                  </a:cubicBezTo>
                  <a:cubicBezTo>
                    <a:pt x="1345" y="41843"/>
                    <a:pt x="1378" y="42146"/>
                    <a:pt x="1446" y="42448"/>
                  </a:cubicBezTo>
                  <a:cubicBezTo>
                    <a:pt x="1479" y="42616"/>
                    <a:pt x="1546" y="42818"/>
                    <a:pt x="1580" y="42986"/>
                  </a:cubicBezTo>
                  <a:cubicBezTo>
                    <a:pt x="1647" y="43255"/>
                    <a:pt x="1715" y="43524"/>
                    <a:pt x="1782" y="43826"/>
                  </a:cubicBezTo>
                  <a:cubicBezTo>
                    <a:pt x="1815" y="44028"/>
                    <a:pt x="1849" y="44229"/>
                    <a:pt x="1916" y="44431"/>
                  </a:cubicBezTo>
                  <a:cubicBezTo>
                    <a:pt x="1983" y="44700"/>
                    <a:pt x="2051" y="44935"/>
                    <a:pt x="2118" y="45204"/>
                  </a:cubicBezTo>
                  <a:cubicBezTo>
                    <a:pt x="2185" y="45473"/>
                    <a:pt x="2252" y="45775"/>
                    <a:pt x="2319" y="46044"/>
                  </a:cubicBezTo>
                  <a:cubicBezTo>
                    <a:pt x="2353" y="46179"/>
                    <a:pt x="2387" y="46279"/>
                    <a:pt x="2420" y="46414"/>
                  </a:cubicBezTo>
                  <a:cubicBezTo>
                    <a:pt x="2521" y="46784"/>
                    <a:pt x="2656" y="47187"/>
                    <a:pt x="2756" y="47557"/>
                  </a:cubicBezTo>
                  <a:cubicBezTo>
                    <a:pt x="2824" y="47792"/>
                    <a:pt x="2891" y="47993"/>
                    <a:pt x="2958" y="48229"/>
                  </a:cubicBezTo>
                  <a:cubicBezTo>
                    <a:pt x="2958" y="48296"/>
                    <a:pt x="2992" y="48363"/>
                    <a:pt x="3025" y="48397"/>
                  </a:cubicBezTo>
                  <a:cubicBezTo>
                    <a:pt x="3193" y="49069"/>
                    <a:pt x="3429" y="49708"/>
                    <a:pt x="3630" y="50346"/>
                  </a:cubicBezTo>
                  <a:lnTo>
                    <a:pt x="3664" y="50413"/>
                  </a:lnTo>
                  <a:cubicBezTo>
                    <a:pt x="3664" y="50481"/>
                    <a:pt x="3697" y="50581"/>
                    <a:pt x="3731" y="50682"/>
                  </a:cubicBezTo>
                  <a:cubicBezTo>
                    <a:pt x="3933" y="51220"/>
                    <a:pt x="4101" y="51758"/>
                    <a:pt x="4302" y="52295"/>
                  </a:cubicBezTo>
                  <a:cubicBezTo>
                    <a:pt x="4336" y="52363"/>
                    <a:pt x="4370" y="52463"/>
                    <a:pt x="4403" y="52564"/>
                  </a:cubicBezTo>
                  <a:cubicBezTo>
                    <a:pt x="4504" y="52800"/>
                    <a:pt x="4571" y="53001"/>
                    <a:pt x="4672" y="53236"/>
                  </a:cubicBezTo>
                  <a:cubicBezTo>
                    <a:pt x="4773" y="53539"/>
                    <a:pt x="4874" y="53841"/>
                    <a:pt x="5008" y="54144"/>
                  </a:cubicBezTo>
                  <a:cubicBezTo>
                    <a:pt x="5075" y="54346"/>
                    <a:pt x="5176" y="54547"/>
                    <a:pt x="5243" y="54749"/>
                  </a:cubicBezTo>
                  <a:cubicBezTo>
                    <a:pt x="5344" y="54984"/>
                    <a:pt x="5445" y="55219"/>
                    <a:pt x="5546" y="55455"/>
                  </a:cubicBezTo>
                  <a:cubicBezTo>
                    <a:pt x="5613" y="55623"/>
                    <a:pt x="5680" y="55791"/>
                    <a:pt x="5748" y="55959"/>
                  </a:cubicBezTo>
                  <a:cubicBezTo>
                    <a:pt x="5882" y="56328"/>
                    <a:pt x="6050" y="56665"/>
                    <a:pt x="6184" y="57034"/>
                  </a:cubicBezTo>
                  <a:cubicBezTo>
                    <a:pt x="6285" y="57202"/>
                    <a:pt x="6353" y="57404"/>
                    <a:pt x="6420" y="57572"/>
                  </a:cubicBezTo>
                  <a:cubicBezTo>
                    <a:pt x="6453" y="57639"/>
                    <a:pt x="6487" y="57706"/>
                    <a:pt x="6521" y="57774"/>
                  </a:cubicBezTo>
                  <a:cubicBezTo>
                    <a:pt x="6789" y="58379"/>
                    <a:pt x="7058" y="58984"/>
                    <a:pt x="7327" y="59588"/>
                  </a:cubicBezTo>
                  <a:cubicBezTo>
                    <a:pt x="7361" y="59622"/>
                    <a:pt x="7361" y="59656"/>
                    <a:pt x="7394" y="59656"/>
                  </a:cubicBezTo>
                  <a:cubicBezTo>
                    <a:pt x="7462" y="59857"/>
                    <a:pt x="7562" y="60025"/>
                    <a:pt x="7630" y="60193"/>
                  </a:cubicBezTo>
                  <a:cubicBezTo>
                    <a:pt x="7865" y="60664"/>
                    <a:pt x="8067" y="61134"/>
                    <a:pt x="8302" y="61571"/>
                  </a:cubicBezTo>
                  <a:cubicBezTo>
                    <a:pt x="8335" y="61639"/>
                    <a:pt x="8369" y="61706"/>
                    <a:pt x="8403" y="61807"/>
                  </a:cubicBezTo>
                  <a:cubicBezTo>
                    <a:pt x="8604" y="62176"/>
                    <a:pt x="8806" y="62546"/>
                    <a:pt x="9008" y="62916"/>
                  </a:cubicBezTo>
                  <a:cubicBezTo>
                    <a:pt x="9142" y="63218"/>
                    <a:pt x="9310" y="63554"/>
                    <a:pt x="9478" y="63857"/>
                  </a:cubicBezTo>
                  <a:cubicBezTo>
                    <a:pt x="9512" y="63890"/>
                    <a:pt x="9545" y="63958"/>
                    <a:pt x="9579" y="63991"/>
                  </a:cubicBezTo>
                  <a:cubicBezTo>
                    <a:pt x="10083" y="64999"/>
                    <a:pt x="10621" y="65941"/>
                    <a:pt x="11192" y="66915"/>
                  </a:cubicBezTo>
                  <a:cubicBezTo>
                    <a:pt x="11226" y="66982"/>
                    <a:pt x="11293" y="67083"/>
                    <a:pt x="11327" y="67150"/>
                  </a:cubicBezTo>
                  <a:cubicBezTo>
                    <a:pt x="11394" y="67251"/>
                    <a:pt x="11461" y="67318"/>
                    <a:pt x="11495" y="67419"/>
                  </a:cubicBezTo>
                  <a:cubicBezTo>
                    <a:pt x="12301" y="68797"/>
                    <a:pt x="13141" y="70108"/>
                    <a:pt x="14015" y="71419"/>
                  </a:cubicBezTo>
                  <a:cubicBezTo>
                    <a:pt x="14049" y="71486"/>
                    <a:pt x="14116" y="71587"/>
                    <a:pt x="14150" y="71654"/>
                  </a:cubicBezTo>
                  <a:cubicBezTo>
                    <a:pt x="14217" y="71755"/>
                    <a:pt x="14318" y="71889"/>
                    <a:pt x="14385" y="71990"/>
                  </a:cubicBezTo>
                  <a:cubicBezTo>
                    <a:pt x="15091" y="73032"/>
                    <a:pt x="15797" y="74040"/>
                    <a:pt x="16536" y="75015"/>
                  </a:cubicBezTo>
                  <a:cubicBezTo>
                    <a:pt x="16536" y="75048"/>
                    <a:pt x="16536" y="75048"/>
                    <a:pt x="16536" y="75048"/>
                  </a:cubicBezTo>
                  <a:cubicBezTo>
                    <a:pt x="16603" y="75149"/>
                    <a:pt x="16704" y="75250"/>
                    <a:pt x="16771" y="75351"/>
                  </a:cubicBezTo>
                  <a:cubicBezTo>
                    <a:pt x="17208" y="75956"/>
                    <a:pt x="17679" y="76561"/>
                    <a:pt x="18116" y="77132"/>
                  </a:cubicBezTo>
                  <a:cubicBezTo>
                    <a:pt x="18149" y="77166"/>
                    <a:pt x="18183" y="77199"/>
                    <a:pt x="18216" y="77233"/>
                  </a:cubicBezTo>
                  <a:cubicBezTo>
                    <a:pt x="18552" y="77704"/>
                    <a:pt x="18922" y="78140"/>
                    <a:pt x="19292" y="78577"/>
                  </a:cubicBezTo>
                  <a:cubicBezTo>
                    <a:pt x="19426" y="78712"/>
                    <a:pt x="19527" y="78880"/>
                    <a:pt x="19628" y="79014"/>
                  </a:cubicBezTo>
                  <a:lnTo>
                    <a:pt x="19662" y="79014"/>
                  </a:lnTo>
                  <a:cubicBezTo>
                    <a:pt x="20132" y="79619"/>
                    <a:pt x="20636" y="80157"/>
                    <a:pt x="21107" y="80728"/>
                  </a:cubicBezTo>
                  <a:cubicBezTo>
                    <a:pt x="21140" y="80762"/>
                    <a:pt x="21140" y="80762"/>
                    <a:pt x="21174" y="80796"/>
                  </a:cubicBezTo>
                  <a:cubicBezTo>
                    <a:pt x="21308" y="80964"/>
                    <a:pt x="21443" y="81098"/>
                    <a:pt x="21577" y="81266"/>
                  </a:cubicBezTo>
                  <a:cubicBezTo>
                    <a:pt x="21913" y="81636"/>
                    <a:pt x="22249" y="82005"/>
                    <a:pt x="22585" y="82375"/>
                  </a:cubicBezTo>
                  <a:cubicBezTo>
                    <a:pt x="22619" y="82409"/>
                    <a:pt x="22686" y="82476"/>
                    <a:pt x="22754" y="82543"/>
                  </a:cubicBezTo>
                  <a:cubicBezTo>
                    <a:pt x="22955" y="82778"/>
                    <a:pt x="23157" y="82980"/>
                    <a:pt x="23392" y="83215"/>
                  </a:cubicBezTo>
                  <a:cubicBezTo>
                    <a:pt x="23627" y="83451"/>
                    <a:pt x="23863" y="83719"/>
                    <a:pt x="24131" y="83955"/>
                  </a:cubicBezTo>
                  <a:cubicBezTo>
                    <a:pt x="24199" y="84056"/>
                    <a:pt x="24300" y="84156"/>
                    <a:pt x="24367" y="84224"/>
                  </a:cubicBezTo>
                  <a:cubicBezTo>
                    <a:pt x="24602" y="84459"/>
                    <a:pt x="24837" y="84694"/>
                    <a:pt x="25073" y="84929"/>
                  </a:cubicBezTo>
                  <a:cubicBezTo>
                    <a:pt x="25274" y="85131"/>
                    <a:pt x="25476" y="85333"/>
                    <a:pt x="25711" y="85534"/>
                  </a:cubicBezTo>
                  <a:cubicBezTo>
                    <a:pt x="25812" y="85635"/>
                    <a:pt x="25913" y="85736"/>
                    <a:pt x="26047" y="85837"/>
                  </a:cubicBezTo>
                  <a:cubicBezTo>
                    <a:pt x="26282" y="86106"/>
                    <a:pt x="26551" y="86341"/>
                    <a:pt x="26820" y="86576"/>
                  </a:cubicBezTo>
                  <a:cubicBezTo>
                    <a:pt x="26988" y="86744"/>
                    <a:pt x="27156" y="86912"/>
                    <a:pt x="27358" y="87080"/>
                  </a:cubicBezTo>
                  <a:cubicBezTo>
                    <a:pt x="27492" y="87181"/>
                    <a:pt x="27627" y="87316"/>
                    <a:pt x="27761" y="87416"/>
                  </a:cubicBezTo>
                  <a:cubicBezTo>
                    <a:pt x="28030" y="87652"/>
                    <a:pt x="28299" y="87887"/>
                    <a:pt x="28534" y="88089"/>
                  </a:cubicBezTo>
                  <a:cubicBezTo>
                    <a:pt x="28702" y="88257"/>
                    <a:pt x="28870" y="88391"/>
                    <a:pt x="29038" y="88526"/>
                  </a:cubicBezTo>
                  <a:cubicBezTo>
                    <a:pt x="29206" y="88660"/>
                    <a:pt x="29374" y="88794"/>
                    <a:pt x="29542" y="88929"/>
                  </a:cubicBezTo>
                  <a:cubicBezTo>
                    <a:pt x="29778" y="89130"/>
                    <a:pt x="30047" y="89366"/>
                    <a:pt x="30282" y="89567"/>
                  </a:cubicBezTo>
                  <a:cubicBezTo>
                    <a:pt x="30416" y="89668"/>
                    <a:pt x="30551" y="89769"/>
                    <a:pt x="30685" y="89903"/>
                  </a:cubicBezTo>
                  <a:cubicBezTo>
                    <a:pt x="30920" y="90072"/>
                    <a:pt x="31122" y="90206"/>
                    <a:pt x="31324" y="90374"/>
                  </a:cubicBezTo>
                  <a:cubicBezTo>
                    <a:pt x="31559" y="90576"/>
                    <a:pt x="31794" y="90744"/>
                    <a:pt x="32063" y="90912"/>
                  </a:cubicBezTo>
                  <a:cubicBezTo>
                    <a:pt x="32164" y="90979"/>
                    <a:pt x="32231" y="91080"/>
                    <a:pt x="32332" y="91147"/>
                  </a:cubicBezTo>
                  <a:cubicBezTo>
                    <a:pt x="32634" y="91349"/>
                    <a:pt x="32937" y="91550"/>
                    <a:pt x="33206" y="91752"/>
                  </a:cubicBezTo>
                  <a:cubicBezTo>
                    <a:pt x="33407" y="91920"/>
                    <a:pt x="33609" y="92054"/>
                    <a:pt x="33811" y="92189"/>
                  </a:cubicBezTo>
                  <a:cubicBezTo>
                    <a:pt x="33878" y="92222"/>
                    <a:pt x="33912" y="92256"/>
                    <a:pt x="33979" y="92290"/>
                  </a:cubicBezTo>
                  <a:cubicBezTo>
                    <a:pt x="34517" y="92659"/>
                    <a:pt x="35054" y="93029"/>
                    <a:pt x="35558" y="93365"/>
                  </a:cubicBezTo>
                  <a:lnTo>
                    <a:pt x="35592" y="93365"/>
                  </a:lnTo>
                  <a:cubicBezTo>
                    <a:pt x="35626" y="93365"/>
                    <a:pt x="35626" y="93399"/>
                    <a:pt x="35659" y="93399"/>
                  </a:cubicBezTo>
                  <a:cubicBezTo>
                    <a:pt x="36163" y="93735"/>
                    <a:pt x="36667" y="94037"/>
                    <a:pt x="37172" y="94340"/>
                  </a:cubicBezTo>
                  <a:cubicBezTo>
                    <a:pt x="37272" y="94407"/>
                    <a:pt x="37407" y="94474"/>
                    <a:pt x="37541" y="94541"/>
                  </a:cubicBezTo>
                  <a:cubicBezTo>
                    <a:pt x="37911" y="94777"/>
                    <a:pt x="38314" y="94978"/>
                    <a:pt x="38718" y="95214"/>
                  </a:cubicBezTo>
                  <a:cubicBezTo>
                    <a:pt x="38886" y="95281"/>
                    <a:pt x="39020" y="95348"/>
                    <a:pt x="39188" y="95449"/>
                  </a:cubicBezTo>
                  <a:cubicBezTo>
                    <a:pt x="39390" y="95550"/>
                    <a:pt x="39591" y="95651"/>
                    <a:pt x="39793" y="95751"/>
                  </a:cubicBezTo>
                  <a:cubicBezTo>
                    <a:pt x="39928" y="95852"/>
                    <a:pt x="40096" y="95919"/>
                    <a:pt x="40264" y="95987"/>
                  </a:cubicBezTo>
                  <a:cubicBezTo>
                    <a:pt x="40499" y="96121"/>
                    <a:pt x="40768" y="96256"/>
                    <a:pt x="41037" y="96356"/>
                  </a:cubicBezTo>
                  <a:cubicBezTo>
                    <a:pt x="41205" y="96457"/>
                    <a:pt x="41373" y="96524"/>
                    <a:pt x="41574" y="96625"/>
                  </a:cubicBezTo>
                  <a:cubicBezTo>
                    <a:pt x="41642" y="96659"/>
                    <a:pt x="41709" y="96692"/>
                    <a:pt x="41776" y="96726"/>
                  </a:cubicBezTo>
                  <a:cubicBezTo>
                    <a:pt x="42280" y="96928"/>
                    <a:pt x="42784" y="97163"/>
                    <a:pt x="43288" y="97365"/>
                  </a:cubicBezTo>
                  <a:lnTo>
                    <a:pt x="43356" y="97398"/>
                  </a:lnTo>
                  <a:cubicBezTo>
                    <a:pt x="43826" y="97566"/>
                    <a:pt x="44330" y="97768"/>
                    <a:pt x="44801" y="97936"/>
                  </a:cubicBezTo>
                  <a:cubicBezTo>
                    <a:pt x="44868" y="97936"/>
                    <a:pt x="44935" y="97970"/>
                    <a:pt x="45002" y="98003"/>
                  </a:cubicBezTo>
                  <a:cubicBezTo>
                    <a:pt x="45204" y="98070"/>
                    <a:pt x="45372" y="98104"/>
                    <a:pt x="45540" y="98171"/>
                  </a:cubicBezTo>
                  <a:cubicBezTo>
                    <a:pt x="45809" y="98272"/>
                    <a:pt x="46044" y="98339"/>
                    <a:pt x="46313" y="98406"/>
                  </a:cubicBezTo>
                  <a:cubicBezTo>
                    <a:pt x="46448" y="98474"/>
                    <a:pt x="46548" y="98474"/>
                    <a:pt x="46683" y="98541"/>
                  </a:cubicBezTo>
                  <a:cubicBezTo>
                    <a:pt x="46918" y="98575"/>
                    <a:pt x="47153" y="98642"/>
                    <a:pt x="47355" y="98709"/>
                  </a:cubicBezTo>
                  <a:cubicBezTo>
                    <a:pt x="47523" y="98743"/>
                    <a:pt x="47691" y="98810"/>
                    <a:pt x="47859" y="98843"/>
                  </a:cubicBezTo>
                  <a:cubicBezTo>
                    <a:pt x="48027" y="98877"/>
                    <a:pt x="48229" y="98911"/>
                    <a:pt x="48397" y="98978"/>
                  </a:cubicBezTo>
                  <a:cubicBezTo>
                    <a:pt x="48632" y="99011"/>
                    <a:pt x="48834" y="99079"/>
                    <a:pt x="49069" y="99112"/>
                  </a:cubicBezTo>
                  <a:cubicBezTo>
                    <a:pt x="49170" y="99146"/>
                    <a:pt x="49271" y="99179"/>
                    <a:pt x="49405" y="99179"/>
                  </a:cubicBezTo>
                  <a:cubicBezTo>
                    <a:pt x="49607" y="99247"/>
                    <a:pt x="49808" y="99247"/>
                    <a:pt x="50044" y="99280"/>
                  </a:cubicBezTo>
                  <a:cubicBezTo>
                    <a:pt x="50279" y="99348"/>
                    <a:pt x="50548" y="99381"/>
                    <a:pt x="50783" y="99415"/>
                  </a:cubicBezTo>
                  <a:cubicBezTo>
                    <a:pt x="50884" y="99448"/>
                    <a:pt x="50951" y="99448"/>
                    <a:pt x="51052" y="99448"/>
                  </a:cubicBezTo>
                  <a:cubicBezTo>
                    <a:pt x="51254" y="99482"/>
                    <a:pt x="51455" y="99516"/>
                    <a:pt x="51691" y="99516"/>
                  </a:cubicBezTo>
                  <a:cubicBezTo>
                    <a:pt x="51959" y="99549"/>
                    <a:pt x="52228" y="99583"/>
                    <a:pt x="52497" y="99616"/>
                  </a:cubicBezTo>
                  <a:cubicBezTo>
                    <a:pt x="52564" y="99616"/>
                    <a:pt x="52632" y="99616"/>
                    <a:pt x="52732" y="99650"/>
                  </a:cubicBezTo>
                  <a:lnTo>
                    <a:pt x="53270" y="99650"/>
                  </a:lnTo>
                  <a:cubicBezTo>
                    <a:pt x="53606" y="99684"/>
                    <a:pt x="53909" y="99684"/>
                    <a:pt x="54245" y="99684"/>
                  </a:cubicBezTo>
                  <a:lnTo>
                    <a:pt x="54917" y="99684"/>
                  </a:lnTo>
                  <a:cubicBezTo>
                    <a:pt x="55287" y="99684"/>
                    <a:pt x="55690" y="99650"/>
                    <a:pt x="56093" y="99616"/>
                  </a:cubicBezTo>
                  <a:lnTo>
                    <a:pt x="56429" y="99616"/>
                  </a:lnTo>
                  <a:cubicBezTo>
                    <a:pt x="56530" y="99583"/>
                    <a:pt x="56631" y="99583"/>
                    <a:pt x="56698" y="99583"/>
                  </a:cubicBezTo>
                  <a:cubicBezTo>
                    <a:pt x="57303" y="99516"/>
                    <a:pt x="57875" y="99415"/>
                    <a:pt x="58446" y="99314"/>
                  </a:cubicBezTo>
                  <a:cubicBezTo>
                    <a:pt x="58513" y="99314"/>
                    <a:pt x="58547" y="99314"/>
                    <a:pt x="58614" y="99280"/>
                  </a:cubicBezTo>
                  <a:lnTo>
                    <a:pt x="58648" y="99280"/>
                  </a:lnTo>
                  <a:cubicBezTo>
                    <a:pt x="58782" y="99247"/>
                    <a:pt x="58916" y="99213"/>
                    <a:pt x="59051" y="99179"/>
                  </a:cubicBezTo>
                  <a:cubicBezTo>
                    <a:pt x="59387" y="99112"/>
                    <a:pt x="59757" y="99011"/>
                    <a:pt x="60093" y="98944"/>
                  </a:cubicBezTo>
                  <a:cubicBezTo>
                    <a:pt x="60261" y="98877"/>
                    <a:pt x="60429" y="98810"/>
                    <a:pt x="60597" y="98776"/>
                  </a:cubicBezTo>
                  <a:cubicBezTo>
                    <a:pt x="60832" y="98709"/>
                    <a:pt x="61034" y="98642"/>
                    <a:pt x="61269" y="98575"/>
                  </a:cubicBezTo>
                  <a:cubicBezTo>
                    <a:pt x="61303" y="98541"/>
                    <a:pt x="61370" y="98507"/>
                    <a:pt x="61437" y="98507"/>
                  </a:cubicBezTo>
                  <a:cubicBezTo>
                    <a:pt x="61773" y="98373"/>
                    <a:pt x="62109" y="98238"/>
                    <a:pt x="62412" y="98070"/>
                  </a:cubicBezTo>
                  <a:cubicBezTo>
                    <a:pt x="62580" y="98003"/>
                    <a:pt x="62748" y="97970"/>
                    <a:pt x="62916" y="97869"/>
                  </a:cubicBezTo>
                  <a:cubicBezTo>
                    <a:pt x="63386" y="97667"/>
                    <a:pt x="63857" y="97398"/>
                    <a:pt x="64327" y="97129"/>
                  </a:cubicBezTo>
                  <a:lnTo>
                    <a:pt x="72655" y="92307"/>
                  </a:lnTo>
                  <a:lnTo>
                    <a:pt x="72655" y="92307"/>
                  </a:lnTo>
                  <a:cubicBezTo>
                    <a:pt x="72523" y="92373"/>
                    <a:pt x="72391" y="92435"/>
                    <a:pt x="72259" y="92491"/>
                  </a:cubicBezTo>
                  <a:cubicBezTo>
                    <a:pt x="72091" y="92592"/>
                    <a:pt x="71923" y="92626"/>
                    <a:pt x="71755" y="92693"/>
                  </a:cubicBezTo>
                  <a:cubicBezTo>
                    <a:pt x="71452" y="92861"/>
                    <a:pt x="71116" y="92995"/>
                    <a:pt x="70780" y="93130"/>
                  </a:cubicBezTo>
                  <a:cubicBezTo>
                    <a:pt x="70511" y="93231"/>
                    <a:pt x="70209" y="93298"/>
                    <a:pt x="69940" y="93399"/>
                  </a:cubicBezTo>
                  <a:cubicBezTo>
                    <a:pt x="69772" y="93432"/>
                    <a:pt x="69604" y="93500"/>
                    <a:pt x="69436" y="93567"/>
                  </a:cubicBezTo>
                  <a:cubicBezTo>
                    <a:pt x="69100" y="93634"/>
                    <a:pt x="68730" y="93735"/>
                    <a:pt x="68394" y="93802"/>
                  </a:cubicBezTo>
                  <a:cubicBezTo>
                    <a:pt x="68260" y="93836"/>
                    <a:pt x="68125" y="93869"/>
                    <a:pt x="68024" y="93903"/>
                  </a:cubicBezTo>
                  <a:cubicBezTo>
                    <a:pt x="67924" y="93903"/>
                    <a:pt x="67856" y="93903"/>
                    <a:pt x="67789" y="93937"/>
                  </a:cubicBezTo>
                  <a:cubicBezTo>
                    <a:pt x="67218" y="94037"/>
                    <a:pt x="66646" y="94138"/>
                    <a:pt x="66041" y="94172"/>
                  </a:cubicBezTo>
                  <a:cubicBezTo>
                    <a:pt x="65840" y="94205"/>
                    <a:pt x="65638" y="94205"/>
                    <a:pt x="65436" y="94239"/>
                  </a:cubicBezTo>
                  <a:cubicBezTo>
                    <a:pt x="65033" y="94273"/>
                    <a:pt x="64663" y="94273"/>
                    <a:pt x="64260" y="94306"/>
                  </a:cubicBezTo>
                  <a:lnTo>
                    <a:pt x="63588" y="94306"/>
                  </a:lnTo>
                  <a:cubicBezTo>
                    <a:pt x="63252" y="94306"/>
                    <a:pt x="62949" y="94273"/>
                    <a:pt x="62613" y="94273"/>
                  </a:cubicBezTo>
                  <a:cubicBezTo>
                    <a:pt x="62344" y="94273"/>
                    <a:pt x="62109" y="94239"/>
                    <a:pt x="61840" y="94239"/>
                  </a:cubicBezTo>
                  <a:cubicBezTo>
                    <a:pt x="61571" y="94205"/>
                    <a:pt x="61303" y="94172"/>
                    <a:pt x="61034" y="94138"/>
                  </a:cubicBezTo>
                  <a:cubicBezTo>
                    <a:pt x="60731" y="94105"/>
                    <a:pt x="60429" y="94071"/>
                    <a:pt x="60126" y="94037"/>
                  </a:cubicBezTo>
                  <a:cubicBezTo>
                    <a:pt x="59891" y="94004"/>
                    <a:pt x="59622" y="93970"/>
                    <a:pt x="59387" y="93903"/>
                  </a:cubicBezTo>
                  <a:cubicBezTo>
                    <a:pt x="59051" y="93869"/>
                    <a:pt x="58715" y="93802"/>
                    <a:pt x="58412" y="93735"/>
                  </a:cubicBezTo>
                  <a:cubicBezTo>
                    <a:pt x="58177" y="93668"/>
                    <a:pt x="57975" y="93634"/>
                    <a:pt x="57740" y="93567"/>
                  </a:cubicBezTo>
                  <a:cubicBezTo>
                    <a:pt x="57404" y="93500"/>
                    <a:pt x="57068" y="93432"/>
                    <a:pt x="56698" y="93332"/>
                  </a:cubicBezTo>
                  <a:cubicBezTo>
                    <a:pt x="56497" y="93264"/>
                    <a:pt x="56261" y="93197"/>
                    <a:pt x="56060" y="93130"/>
                  </a:cubicBezTo>
                  <a:cubicBezTo>
                    <a:pt x="55656" y="93029"/>
                    <a:pt x="55287" y="92928"/>
                    <a:pt x="54883" y="92794"/>
                  </a:cubicBezTo>
                  <a:cubicBezTo>
                    <a:pt x="54715" y="92727"/>
                    <a:pt x="54547" y="92659"/>
                    <a:pt x="54346" y="92592"/>
                  </a:cubicBezTo>
                  <a:cubicBezTo>
                    <a:pt x="53808" y="92424"/>
                    <a:pt x="53270" y="92222"/>
                    <a:pt x="52699" y="91987"/>
                  </a:cubicBezTo>
                  <a:lnTo>
                    <a:pt x="52632" y="91987"/>
                  </a:lnTo>
                  <a:cubicBezTo>
                    <a:pt x="52060" y="91752"/>
                    <a:pt x="51489" y="91483"/>
                    <a:pt x="50918" y="91214"/>
                  </a:cubicBezTo>
                  <a:cubicBezTo>
                    <a:pt x="50716" y="91147"/>
                    <a:pt x="50548" y="91046"/>
                    <a:pt x="50380" y="90979"/>
                  </a:cubicBezTo>
                  <a:cubicBezTo>
                    <a:pt x="49943" y="90777"/>
                    <a:pt x="49540" y="90576"/>
                    <a:pt x="49136" y="90374"/>
                  </a:cubicBezTo>
                  <a:cubicBezTo>
                    <a:pt x="48935" y="90273"/>
                    <a:pt x="48733" y="90172"/>
                    <a:pt x="48531" y="90072"/>
                  </a:cubicBezTo>
                  <a:cubicBezTo>
                    <a:pt x="47960" y="89769"/>
                    <a:pt x="47422" y="89467"/>
                    <a:pt x="46885" y="89164"/>
                  </a:cubicBezTo>
                  <a:cubicBezTo>
                    <a:pt x="46246" y="88794"/>
                    <a:pt x="45641" y="88425"/>
                    <a:pt x="45036" y="88021"/>
                  </a:cubicBezTo>
                  <a:cubicBezTo>
                    <a:pt x="45002" y="88021"/>
                    <a:pt x="44969" y="87988"/>
                    <a:pt x="44935" y="87988"/>
                  </a:cubicBezTo>
                  <a:cubicBezTo>
                    <a:pt x="44330" y="87584"/>
                    <a:pt x="43759" y="87215"/>
                    <a:pt x="43154" y="86811"/>
                  </a:cubicBezTo>
                  <a:cubicBezTo>
                    <a:pt x="42952" y="86677"/>
                    <a:pt x="42751" y="86509"/>
                    <a:pt x="42549" y="86375"/>
                  </a:cubicBezTo>
                  <a:cubicBezTo>
                    <a:pt x="42179" y="86106"/>
                    <a:pt x="41776" y="85837"/>
                    <a:pt x="41406" y="85534"/>
                  </a:cubicBezTo>
                  <a:cubicBezTo>
                    <a:pt x="41171" y="85366"/>
                    <a:pt x="40936" y="85165"/>
                    <a:pt x="40701" y="84997"/>
                  </a:cubicBezTo>
                  <a:cubicBezTo>
                    <a:pt x="40331" y="84728"/>
                    <a:pt x="39995" y="84459"/>
                    <a:pt x="39659" y="84190"/>
                  </a:cubicBezTo>
                  <a:cubicBezTo>
                    <a:pt x="39390" y="83955"/>
                    <a:pt x="39121" y="83753"/>
                    <a:pt x="38886" y="83551"/>
                  </a:cubicBezTo>
                  <a:cubicBezTo>
                    <a:pt x="38550" y="83283"/>
                    <a:pt x="38213" y="83014"/>
                    <a:pt x="37911" y="82711"/>
                  </a:cubicBezTo>
                  <a:cubicBezTo>
                    <a:pt x="37642" y="82510"/>
                    <a:pt x="37373" y="82274"/>
                    <a:pt x="37104" y="82039"/>
                  </a:cubicBezTo>
                  <a:cubicBezTo>
                    <a:pt x="36802" y="81770"/>
                    <a:pt x="36466" y="81468"/>
                    <a:pt x="36163" y="81165"/>
                  </a:cubicBezTo>
                  <a:cubicBezTo>
                    <a:pt x="35894" y="80930"/>
                    <a:pt x="35659" y="80695"/>
                    <a:pt x="35390" y="80459"/>
                  </a:cubicBezTo>
                  <a:cubicBezTo>
                    <a:pt x="35054" y="80157"/>
                    <a:pt x="34752" y="79821"/>
                    <a:pt x="34416" y="79518"/>
                  </a:cubicBezTo>
                  <a:cubicBezTo>
                    <a:pt x="34180" y="79283"/>
                    <a:pt x="33945" y="79048"/>
                    <a:pt x="33710" y="78813"/>
                  </a:cubicBezTo>
                  <a:cubicBezTo>
                    <a:pt x="33374" y="78477"/>
                    <a:pt x="33071" y="78140"/>
                    <a:pt x="32735" y="77804"/>
                  </a:cubicBezTo>
                  <a:cubicBezTo>
                    <a:pt x="32534" y="77569"/>
                    <a:pt x="32298" y="77367"/>
                    <a:pt x="32097" y="77132"/>
                  </a:cubicBezTo>
                  <a:cubicBezTo>
                    <a:pt x="31693" y="76729"/>
                    <a:pt x="31324" y="76292"/>
                    <a:pt x="30954" y="75889"/>
                  </a:cubicBezTo>
                  <a:cubicBezTo>
                    <a:pt x="30820" y="75721"/>
                    <a:pt x="30652" y="75553"/>
                    <a:pt x="30517" y="75418"/>
                  </a:cubicBezTo>
                  <a:cubicBezTo>
                    <a:pt x="30013" y="74813"/>
                    <a:pt x="29475" y="74208"/>
                    <a:pt x="28971" y="73603"/>
                  </a:cubicBezTo>
                  <a:cubicBezTo>
                    <a:pt x="28870" y="73469"/>
                    <a:pt x="28769" y="73334"/>
                    <a:pt x="28635" y="73200"/>
                  </a:cubicBezTo>
                  <a:cubicBezTo>
                    <a:pt x="28265" y="72696"/>
                    <a:pt x="27862" y="72225"/>
                    <a:pt x="27492" y="71721"/>
                  </a:cubicBezTo>
                  <a:cubicBezTo>
                    <a:pt x="27022" y="71150"/>
                    <a:pt x="26551" y="70545"/>
                    <a:pt x="26114" y="69940"/>
                  </a:cubicBezTo>
                  <a:cubicBezTo>
                    <a:pt x="26014" y="69839"/>
                    <a:pt x="25946" y="69738"/>
                    <a:pt x="25879" y="69637"/>
                  </a:cubicBezTo>
                  <a:cubicBezTo>
                    <a:pt x="25140" y="68629"/>
                    <a:pt x="24434" y="67621"/>
                    <a:pt x="23762" y="66613"/>
                  </a:cubicBezTo>
                  <a:cubicBezTo>
                    <a:pt x="23627" y="66411"/>
                    <a:pt x="23493" y="66243"/>
                    <a:pt x="23358" y="66041"/>
                  </a:cubicBezTo>
                  <a:cubicBezTo>
                    <a:pt x="22485" y="64731"/>
                    <a:pt x="21644" y="63386"/>
                    <a:pt x="20838" y="62042"/>
                  </a:cubicBezTo>
                  <a:cubicBezTo>
                    <a:pt x="20771" y="61874"/>
                    <a:pt x="20636" y="61706"/>
                    <a:pt x="20535" y="61504"/>
                  </a:cubicBezTo>
                  <a:cubicBezTo>
                    <a:pt x="19998" y="60563"/>
                    <a:pt x="19426" y="59588"/>
                    <a:pt x="18922" y="58614"/>
                  </a:cubicBezTo>
                  <a:cubicBezTo>
                    <a:pt x="18720" y="58244"/>
                    <a:pt x="18552" y="57908"/>
                    <a:pt x="18351" y="57538"/>
                  </a:cubicBezTo>
                  <a:cubicBezTo>
                    <a:pt x="18149" y="57169"/>
                    <a:pt x="17947" y="56799"/>
                    <a:pt x="17779" y="56396"/>
                  </a:cubicBezTo>
                  <a:cubicBezTo>
                    <a:pt x="17511" y="55892"/>
                    <a:pt x="17242" y="55354"/>
                    <a:pt x="17006" y="54816"/>
                  </a:cubicBezTo>
                  <a:cubicBezTo>
                    <a:pt x="16906" y="54648"/>
                    <a:pt x="16805" y="54446"/>
                    <a:pt x="16738" y="54278"/>
                  </a:cubicBezTo>
                  <a:cubicBezTo>
                    <a:pt x="16401" y="53573"/>
                    <a:pt x="16099" y="52867"/>
                    <a:pt x="15763" y="52161"/>
                  </a:cubicBezTo>
                  <a:cubicBezTo>
                    <a:pt x="15696" y="51993"/>
                    <a:pt x="15629" y="51825"/>
                    <a:pt x="15528" y="51623"/>
                  </a:cubicBezTo>
                  <a:cubicBezTo>
                    <a:pt x="15326" y="51119"/>
                    <a:pt x="15091" y="50581"/>
                    <a:pt x="14889" y="50044"/>
                  </a:cubicBezTo>
                  <a:cubicBezTo>
                    <a:pt x="14788" y="49808"/>
                    <a:pt x="14687" y="49573"/>
                    <a:pt x="14587" y="49338"/>
                  </a:cubicBezTo>
                  <a:cubicBezTo>
                    <a:pt x="14385" y="48834"/>
                    <a:pt x="14217" y="48330"/>
                    <a:pt x="14015" y="47825"/>
                  </a:cubicBezTo>
                  <a:cubicBezTo>
                    <a:pt x="13914" y="47624"/>
                    <a:pt x="13847" y="47389"/>
                    <a:pt x="13780" y="47187"/>
                  </a:cubicBezTo>
                  <a:cubicBezTo>
                    <a:pt x="13545" y="46548"/>
                    <a:pt x="13310" y="45910"/>
                    <a:pt x="13108" y="45271"/>
                  </a:cubicBezTo>
                  <a:cubicBezTo>
                    <a:pt x="13074" y="45170"/>
                    <a:pt x="13041" y="45103"/>
                    <a:pt x="13007" y="45002"/>
                  </a:cubicBezTo>
                  <a:cubicBezTo>
                    <a:pt x="12772" y="44297"/>
                    <a:pt x="12537" y="43557"/>
                    <a:pt x="12301" y="42818"/>
                  </a:cubicBezTo>
                  <a:cubicBezTo>
                    <a:pt x="12234" y="42616"/>
                    <a:pt x="12167" y="42381"/>
                    <a:pt x="12100" y="42146"/>
                  </a:cubicBezTo>
                  <a:cubicBezTo>
                    <a:pt x="11965" y="41641"/>
                    <a:pt x="11831" y="41137"/>
                    <a:pt x="11696" y="40633"/>
                  </a:cubicBezTo>
                  <a:cubicBezTo>
                    <a:pt x="11595" y="40364"/>
                    <a:pt x="11528" y="40095"/>
                    <a:pt x="11461" y="39827"/>
                  </a:cubicBezTo>
                  <a:cubicBezTo>
                    <a:pt x="11360" y="39356"/>
                    <a:pt x="11226" y="38886"/>
                    <a:pt x="11125" y="38415"/>
                  </a:cubicBezTo>
                  <a:cubicBezTo>
                    <a:pt x="11058" y="38146"/>
                    <a:pt x="10991" y="37877"/>
                    <a:pt x="10923" y="37575"/>
                  </a:cubicBezTo>
                  <a:cubicBezTo>
                    <a:pt x="10822" y="37104"/>
                    <a:pt x="10722" y="36634"/>
                    <a:pt x="10621" y="36163"/>
                  </a:cubicBezTo>
                  <a:cubicBezTo>
                    <a:pt x="10554" y="35894"/>
                    <a:pt x="10520" y="35659"/>
                    <a:pt x="10453" y="35390"/>
                  </a:cubicBezTo>
                  <a:cubicBezTo>
                    <a:pt x="10352" y="34785"/>
                    <a:pt x="10251" y="34180"/>
                    <a:pt x="10150" y="33575"/>
                  </a:cubicBezTo>
                  <a:cubicBezTo>
                    <a:pt x="10117" y="33475"/>
                    <a:pt x="10083" y="33374"/>
                    <a:pt x="10083" y="33239"/>
                  </a:cubicBezTo>
                  <a:cubicBezTo>
                    <a:pt x="9982" y="32534"/>
                    <a:pt x="9881" y="31828"/>
                    <a:pt x="9781" y="31122"/>
                  </a:cubicBezTo>
                  <a:cubicBezTo>
                    <a:pt x="9747" y="30920"/>
                    <a:pt x="9747" y="30719"/>
                    <a:pt x="9713" y="30551"/>
                  </a:cubicBezTo>
                  <a:cubicBezTo>
                    <a:pt x="9646" y="30013"/>
                    <a:pt x="9613" y="29509"/>
                    <a:pt x="9579" y="29005"/>
                  </a:cubicBezTo>
                  <a:cubicBezTo>
                    <a:pt x="9545" y="28769"/>
                    <a:pt x="9512" y="28534"/>
                    <a:pt x="9512" y="28265"/>
                  </a:cubicBezTo>
                  <a:cubicBezTo>
                    <a:pt x="9478" y="27795"/>
                    <a:pt x="9445" y="27324"/>
                    <a:pt x="9411" y="26854"/>
                  </a:cubicBezTo>
                  <a:cubicBezTo>
                    <a:pt x="9411" y="26618"/>
                    <a:pt x="9377" y="26383"/>
                    <a:pt x="9377" y="26148"/>
                  </a:cubicBezTo>
                  <a:cubicBezTo>
                    <a:pt x="9344" y="25476"/>
                    <a:pt x="9344" y="24804"/>
                    <a:pt x="9344" y="24131"/>
                  </a:cubicBezTo>
                  <a:cubicBezTo>
                    <a:pt x="9344" y="23426"/>
                    <a:pt x="9377" y="22753"/>
                    <a:pt x="9411" y="22081"/>
                  </a:cubicBezTo>
                  <a:cubicBezTo>
                    <a:pt x="9411" y="21880"/>
                    <a:pt x="9411" y="21712"/>
                    <a:pt x="9445" y="21510"/>
                  </a:cubicBezTo>
                  <a:cubicBezTo>
                    <a:pt x="9445" y="21039"/>
                    <a:pt x="9478" y="20602"/>
                    <a:pt x="9512" y="20132"/>
                  </a:cubicBezTo>
                  <a:cubicBezTo>
                    <a:pt x="9545" y="19863"/>
                    <a:pt x="9579" y="19628"/>
                    <a:pt x="9613" y="19359"/>
                  </a:cubicBezTo>
                  <a:cubicBezTo>
                    <a:pt x="9646" y="18989"/>
                    <a:pt x="9680" y="18586"/>
                    <a:pt x="9747" y="18216"/>
                  </a:cubicBezTo>
                  <a:cubicBezTo>
                    <a:pt x="9781" y="17947"/>
                    <a:pt x="9814" y="17678"/>
                    <a:pt x="9881" y="17410"/>
                  </a:cubicBezTo>
                  <a:cubicBezTo>
                    <a:pt x="9915" y="17074"/>
                    <a:pt x="9982" y="16704"/>
                    <a:pt x="10049" y="16368"/>
                  </a:cubicBezTo>
                  <a:cubicBezTo>
                    <a:pt x="10083" y="16065"/>
                    <a:pt x="10150" y="15796"/>
                    <a:pt x="10218" y="15494"/>
                  </a:cubicBezTo>
                  <a:cubicBezTo>
                    <a:pt x="10285" y="15191"/>
                    <a:pt x="10352" y="14889"/>
                    <a:pt x="10419" y="14586"/>
                  </a:cubicBezTo>
                  <a:cubicBezTo>
                    <a:pt x="10520" y="14250"/>
                    <a:pt x="10587" y="13881"/>
                    <a:pt x="10688" y="13545"/>
                  </a:cubicBezTo>
                  <a:cubicBezTo>
                    <a:pt x="10755" y="13276"/>
                    <a:pt x="10856" y="13040"/>
                    <a:pt x="10923" y="12772"/>
                  </a:cubicBezTo>
                  <a:cubicBezTo>
                    <a:pt x="11058" y="12368"/>
                    <a:pt x="11192" y="11965"/>
                    <a:pt x="11327" y="11595"/>
                  </a:cubicBezTo>
                  <a:cubicBezTo>
                    <a:pt x="11394" y="11360"/>
                    <a:pt x="11461" y="11158"/>
                    <a:pt x="11562" y="10957"/>
                  </a:cubicBezTo>
                  <a:cubicBezTo>
                    <a:pt x="11797" y="10285"/>
                    <a:pt x="12066" y="9646"/>
                    <a:pt x="12368" y="9041"/>
                  </a:cubicBezTo>
                  <a:cubicBezTo>
                    <a:pt x="12570" y="8571"/>
                    <a:pt x="12805" y="8100"/>
                    <a:pt x="13074" y="7629"/>
                  </a:cubicBezTo>
                  <a:cubicBezTo>
                    <a:pt x="13108" y="7596"/>
                    <a:pt x="13108" y="7562"/>
                    <a:pt x="13141" y="7495"/>
                  </a:cubicBezTo>
                  <a:cubicBezTo>
                    <a:pt x="13377" y="7092"/>
                    <a:pt x="13612" y="6722"/>
                    <a:pt x="13847" y="6352"/>
                  </a:cubicBezTo>
                  <a:cubicBezTo>
                    <a:pt x="14217" y="5747"/>
                    <a:pt x="14620" y="5176"/>
                    <a:pt x="15057" y="4638"/>
                  </a:cubicBezTo>
                  <a:cubicBezTo>
                    <a:pt x="15158" y="4504"/>
                    <a:pt x="15259" y="4403"/>
                    <a:pt x="15360" y="4269"/>
                  </a:cubicBezTo>
                  <a:cubicBezTo>
                    <a:pt x="15797" y="3764"/>
                    <a:pt x="16233" y="3294"/>
                    <a:pt x="16670" y="2823"/>
                  </a:cubicBezTo>
                  <a:cubicBezTo>
                    <a:pt x="16704" y="2790"/>
                    <a:pt x="16738" y="2756"/>
                    <a:pt x="16771" y="2723"/>
                  </a:cubicBezTo>
                  <a:cubicBezTo>
                    <a:pt x="17275" y="2252"/>
                    <a:pt x="17779" y="1815"/>
                    <a:pt x="18284" y="1412"/>
                  </a:cubicBezTo>
                  <a:cubicBezTo>
                    <a:pt x="18418" y="1311"/>
                    <a:pt x="18552" y="1210"/>
                    <a:pt x="18687" y="1109"/>
                  </a:cubicBezTo>
                  <a:cubicBezTo>
                    <a:pt x="19225" y="740"/>
                    <a:pt x="19762" y="336"/>
                    <a:pt x="20334" y="0"/>
                  </a:cubicBez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9"/>
            <p:cNvSpPr/>
            <p:nvPr/>
          </p:nvSpPr>
          <p:spPr>
            <a:xfrm>
              <a:off x="-21013775" y="10563525"/>
              <a:ext cx="2024100" cy="2760975"/>
            </a:xfrm>
            <a:custGeom>
              <a:avLst/>
              <a:gdLst/>
              <a:ahLst/>
              <a:cxnLst/>
              <a:rect l="l" t="t" r="r" b="b"/>
              <a:pathLst>
                <a:path w="80964" h="110439" extrusionOk="0">
                  <a:moveTo>
                    <a:pt x="80930" y="76259"/>
                  </a:moveTo>
                  <a:cubicBezTo>
                    <a:pt x="80930" y="76124"/>
                    <a:pt x="80930" y="76024"/>
                    <a:pt x="80930" y="75889"/>
                  </a:cubicBezTo>
                  <a:cubicBezTo>
                    <a:pt x="80897" y="75654"/>
                    <a:pt x="80897" y="75385"/>
                    <a:pt x="80897" y="75150"/>
                  </a:cubicBezTo>
                  <a:cubicBezTo>
                    <a:pt x="80863" y="74847"/>
                    <a:pt x="80863" y="74545"/>
                    <a:pt x="80829" y="74242"/>
                  </a:cubicBezTo>
                  <a:cubicBezTo>
                    <a:pt x="80829" y="74007"/>
                    <a:pt x="80796" y="73772"/>
                    <a:pt x="80796" y="73537"/>
                  </a:cubicBezTo>
                  <a:lnTo>
                    <a:pt x="80729" y="72730"/>
                  </a:lnTo>
                  <a:cubicBezTo>
                    <a:pt x="80695" y="72562"/>
                    <a:pt x="80695" y="72394"/>
                    <a:pt x="80695" y="72226"/>
                  </a:cubicBezTo>
                  <a:cubicBezTo>
                    <a:pt x="80628" y="71823"/>
                    <a:pt x="80594" y="71419"/>
                    <a:pt x="80561" y="71016"/>
                  </a:cubicBezTo>
                  <a:cubicBezTo>
                    <a:pt x="80527" y="70814"/>
                    <a:pt x="80493" y="70579"/>
                    <a:pt x="80493" y="70377"/>
                  </a:cubicBezTo>
                  <a:cubicBezTo>
                    <a:pt x="80460" y="70310"/>
                    <a:pt x="80460" y="70243"/>
                    <a:pt x="80460" y="70176"/>
                  </a:cubicBezTo>
                  <a:cubicBezTo>
                    <a:pt x="80359" y="69470"/>
                    <a:pt x="80258" y="68764"/>
                    <a:pt x="80157" y="68058"/>
                  </a:cubicBezTo>
                  <a:lnTo>
                    <a:pt x="80157" y="67991"/>
                  </a:lnTo>
                  <a:cubicBezTo>
                    <a:pt x="80124" y="67890"/>
                    <a:pt x="80090" y="67756"/>
                    <a:pt x="80090" y="67655"/>
                  </a:cubicBezTo>
                  <a:cubicBezTo>
                    <a:pt x="79989" y="67084"/>
                    <a:pt x="79888" y="66512"/>
                    <a:pt x="79788" y="65941"/>
                  </a:cubicBezTo>
                  <a:cubicBezTo>
                    <a:pt x="79754" y="65840"/>
                    <a:pt x="79754" y="65739"/>
                    <a:pt x="79720" y="65605"/>
                  </a:cubicBezTo>
                  <a:cubicBezTo>
                    <a:pt x="79653" y="65336"/>
                    <a:pt x="79620" y="65034"/>
                    <a:pt x="79552" y="64765"/>
                  </a:cubicBezTo>
                  <a:cubicBezTo>
                    <a:pt x="79485" y="64429"/>
                    <a:pt x="79418" y="64093"/>
                    <a:pt x="79351" y="63756"/>
                  </a:cubicBezTo>
                  <a:cubicBezTo>
                    <a:pt x="79317" y="63555"/>
                    <a:pt x="79250" y="63353"/>
                    <a:pt x="79216" y="63185"/>
                  </a:cubicBezTo>
                  <a:cubicBezTo>
                    <a:pt x="79149" y="62849"/>
                    <a:pt x="79048" y="62547"/>
                    <a:pt x="78981" y="62244"/>
                  </a:cubicBezTo>
                  <a:cubicBezTo>
                    <a:pt x="78947" y="62009"/>
                    <a:pt x="78880" y="61807"/>
                    <a:pt x="78847" y="61572"/>
                  </a:cubicBezTo>
                  <a:cubicBezTo>
                    <a:pt x="78746" y="61269"/>
                    <a:pt x="78679" y="61001"/>
                    <a:pt x="78611" y="60698"/>
                  </a:cubicBezTo>
                  <a:lnTo>
                    <a:pt x="78376" y="59791"/>
                  </a:lnTo>
                  <a:cubicBezTo>
                    <a:pt x="78309" y="59623"/>
                    <a:pt x="78275" y="59488"/>
                    <a:pt x="78242" y="59354"/>
                  </a:cubicBezTo>
                  <a:cubicBezTo>
                    <a:pt x="78141" y="58917"/>
                    <a:pt x="78006" y="58514"/>
                    <a:pt x="77872" y="58110"/>
                  </a:cubicBezTo>
                  <a:cubicBezTo>
                    <a:pt x="77805" y="57841"/>
                    <a:pt x="77737" y="57572"/>
                    <a:pt x="77670" y="57337"/>
                  </a:cubicBezTo>
                  <a:cubicBezTo>
                    <a:pt x="77637" y="57270"/>
                    <a:pt x="77637" y="57203"/>
                    <a:pt x="77603" y="57136"/>
                  </a:cubicBezTo>
                  <a:cubicBezTo>
                    <a:pt x="77368" y="56396"/>
                    <a:pt x="77133" y="55690"/>
                    <a:pt x="76897" y="54951"/>
                  </a:cubicBezTo>
                  <a:cubicBezTo>
                    <a:pt x="76897" y="54951"/>
                    <a:pt x="76897" y="54917"/>
                    <a:pt x="76897" y="54917"/>
                  </a:cubicBezTo>
                  <a:cubicBezTo>
                    <a:pt x="76864" y="54817"/>
                    <a:pt x="76830" y="54716"/>
                    <a:pt x="76796" y="54615"/>
                  </a:cubicBezTo>
                  <a:cubicBezTo>
                    <a:pt x="76595" y="54010"/>
                    <a:pt x="76360" y="53405"/>
                    <a:pt x="76158" y="52834"/>
                  </a:cubicBezTo>
                  <a:cubicBezTo>
                    <a:pt x="76124" y="52699"/>
                    <a:pt x="76091" y="52598"/>
                    <a:pt x="76023" y="52498"/>
                  </a:cubicBezTo>
                  <a:cubicBezTo>
                    <a:pt x="75956" y="52262"/>
                    <a:pt x="75855" y="52027"/>
                    <a:pt x="75755" y="51758"/>
                  </a:cubicBezTo>
                  <a:cubicBezTo>
                    <a:pt x="75620" y="51422"/>
                    <a:pt x="75519" y="51086"/>
                    <a:pt x="75385" y="50750"/>
                  </a:cubicBezTo>
                  <a:cubicBezTo>
                    <a:pt x="75284" y="50548"/>
                    <a:pt x="75217" y="50313"/>
                    <a:pt x="75116" y="50078"/>
                  </a:cubicBezTo>
                  <a:cubicBezTo>
                    <a:pt x="75015" y="49809"/>
                    <a:pt x="74914" y="49574"/>
                    <a:pt x="74780" y="49305"/>
                  </a:cubicBezTo>
                  <a:lnTo>
                    <a:pt x="74578" y="48733"/>
                  </a:lnTo>
                  <a:cubicBezTo>
                    <a:pt x="74410" y="48330"/>
                    <a:pt x="74242" y="47927"/>
                    <a:pt x="74041" y="47523"/>
                  </a:cubicBezTo>
                  <a:cubicBezTo>
                    <a:pt x="73973" y="47322"/>
                    <a:pt x="73872" y="47120"/>
                    <a:pt x="73805" y="46919"/>
                  </a:cubicBezTo>
                  <a:cubicBezTo>
                    <a:pt x="73772" y="46851"/>
                    <a:pt x="73738" y="46784"/>
                    <a:pt x="73704" y="46717"/>
                  </a:cubicBezTo>
                  <a:cubicBezTo>
                    <a:pt x="73402" y="46045"/>
                    <a:pt x="73099" y="45373"/>
                    <a:pt x="72763" y="44700"/>
                  </a:cubicBezTo>
                  <a:cubicBezTo>
                    <a:pt x="72763" y="44667"/>
                    <a:pt x="72763" y="44633"/>
                    <a:pt x="72730" y="44600"/>
                  </a:cubicBezTo>
                  <a:cubicBezTo>
                    <a:pt x="72629" y="44398"/>
                    <a:pt x="72528" y="44196"/>
                    <a:pt x="72461" y="43995"/>
                  </a:cubicBezTo>
                  <a:cubicBezTo>
                    <a:pt x="72192" y="43490"/>
                    <a:pt x="71957" y="42986"/>
                    <a:pt x="71722" y="42482"/>
                  </a:cubicBezTo>
                  <a:cubicBezTo>
                    <a:pt x="71654" y="42381"/>
                    <a:pt x="71621" y="42314"/>
                    <a:pt x="71587" y="42213"/>
                  </a:cubicBezTo>
                  <a:cubicBezTo>
                    <a:pt x="71352" y="41810"/>
                    <a:pt x="71150" y="41373"/>
                    <a:pt x="70915" y="40970"/>
                  </a:cubicBezTo>
                  <a:cubicBezTo>
                    <a:pt x="70747" y="40634"/>
                    <a:pt x="70579" y="40298"/>
                    <a:pt x="70411" y="39962"/>
                  </a:cubicBezTo>
                  <a:cubicBezTo>
                    <a:pt x="70377" y="39894"/>
                    <a:pt x="70344" y="39827"/>
                    <a:pt x="70310" y="39760"/>
                  </a:cubicBezTo>
                  <a:cubicBezTo>
                    <a:pt x="69705" y="38684"/>
                    <a:pt x="69100" y="37575"/>
                    <a:pt x="68495" y="36533"/>
                  </a:cubicBezTo>
                  <a:cubicBezTo>
                    <a:pt x="68428" y="36433"/>
                    <a:pt x="68394" y="36332"/>
                    <a:pt x="68327" y="36265"/>
                  </a:cubicBezTo>
                  <a:cubicBezTo>
                    <a:pt x="68193" y="35996"/>
                    <a:pt x="68025" y="35727"/>
                    <a:pt x="67857" y="35458"/>
                  </a:cubicBezTo>
                  <a:cubicBezTo>
                    <a:pt x="67588" y="35021"/>
                    <a:pt x="67319" y="34551"/>
                    <a:pt x="67050" y="34114"/>
                  </a:cubicBezTo>
                  <a:cubicBezTo>
                    <a:pt x="66815" y="33744"/>
                    <a:pt x="66579" y="33374"/>
                    <a:pt x="66311" y="33005"/>
                  </a:cubicBezTo>
                  <a:cubicBezTo>
                    <a:pt x="66042" y="32568"/>
                    <a:pt x="65773" y="32131"/>
                    <a:pt x="65470" y="31694"/>
                  </a:cubicBezTo>
                  <a:cubicBezTo>
                    <a:pt x="65369" y="31559"/>
                    <a:pt x="65302" y="31391"/>
                    <a:pt x="65201" y="31257"/>
                  </a:cubicBezTo>
                  <a:cubicBezTo>
                    <a:pt x="65101" y="31122"/>
                    <a:pt x="65000" y="30988"/>
                    <a:pt x="64933" y="30854"/>
                  </a:cubicBezTo>
                  <a:cubicBezTo>
                    <a:pt x="64160" y="29711"/>
                    <a:pt x="63353" y="28602"/>
                    <a:pt x="62546" y="27493"/>
                  </a:cubicBezTo>
                  <a:cubicBezTo>
                    <a:pt x="62546" y="27493"/>
                    <a:pt x="62546" y="27493"/>
                    <a:pt x="62546" y="27459"/>
                  </a:cubicBezTo>
                  <a:cubicBezTo>
                    <a:pt x="62479" y="27358"/>
                    <a:pt x="62378" y="27291"/>
                    <a:pt x="62311" y="27190"/>
                  </a:cubicBezTo>
                  <a:cubicBezTo>
                    <a:pt x="61807" y="26484"/>
                    <a:pt x="61303" y="25812"/>
                    <a:pt x="60765" y="25140"/>
                  </a:cubicBezTo>
                  <a:cubicBezTo>
                    <a:pt x="60732" y="25107"/>
                    <a:pt x="60698" y="25073"/>
                    <a:pt x="60698" y="25039"/>
                  </a:cubicBezTo>
                  <a:cubicBezTo>
                    <a:pt x="60295" y="24502"/>
                    <a:pt x="59858" y="24031"/>
                    <a:pt x="59454" y="23527"/>
                  </a:cubicBezTo>
                  <a:cubicBezTo>
                    <a:pt x="59320" y="23359"/>
                    <a:pt x="59219" y="23224"/>
                    <a:pt x="59085" y="23056"/>
                  </a:cubicBezTo>
                  <a:cubicBezTo>
                    <a:pt x="59085" y="23056"/>
                    <a:pt x="59085" y="23056"/>
                    <a:pt x="59051" y="23023"/>
                  </a:cubicBezTo>
                  <a:cubicBezTo>
                    <a:pt x="58513" y="22384"/>
                    <a:pt x="57976" y="21779"/>
                    <a:pt x="57438" y="21141"/>
                  </a:cubicBezTo>
                  <a:cubicBezTo>
                    <a:pt x="57404" y="21107"/>
                    <a:pt x="57404" y="21107"/>
                    <a:pt x="57371" y="21073"/>
                  </a:cubicBezTo>
                  <a:cubicBezTo>
                    <a:pt x="57203" y="20872"/>
                    <a:pt x="57035" y="20704"/>
                    <a:pt x="56900" y="20536"/>
                  </a:cubicBezTo>
                  <a:cubicBezTo>
                    <a:pt x="56530" y="20132"/>
                    <a:pt x="56161" y="19729"/>
                    <a:pt x="55791" y="19326"/>
                  </a:cubicBezTo>
                  <a:cubicBezTo>
                    <a:pt x="55757" y="19259"/>
                    <a:pt x="55690" y="19191"/>
                    <a:pt x="55623" y="19124"/>
                  </a:cubicBezTo>
                  <a:cubicBezTo>
                    <a:pt x="55388" y="18889"/>
                    <a:pt x="55152" y="18654"/>
                    <a:pt x="54917" y="18385"/>
                  </a:cubicBezTo>
                  <a:cubicBezTo>
                    <a:pt x="54648" y="18116"/>
                    <a:pt x="54379" y="17813"/>
                    <a:pt x="54111" y="17545"/>
                  </a:cubicBezTo>
                  <a:cubicBezTo>
                    <a:pt x="54010" y="17444"/>
                    <a:pt x="53909" y="17343"/>
                    <a:pt x="53808" y="17242"/>
                  </a:cubicBezTo>
                  <a:cubicBezTo>
                    <a:pt x="53539" y="17007"/>
                    <a:pt x="53304" y="16738"/>
                    <a:pt x="53035" y="16469"/>
                  </a:cubicBezTo>
                  <a:cubicBezTo>
                    <a:pt x="52800" y="16267"/>
                    <a:pt x="52565" y="16032"/>
                    <a:pt x="52329" y="15797"/>
                  </a:cubicBezTo>
                  <a:cubicBezTo>
                    <a:pt x="52195" y="15662"/>
                    <a:pt x="52094" y="15562"/>
                    <a:pt x="51960" y="15427"/>
                  </a:cubicBezTo>
                  <a:cubicBezTo>
                    <a:pt x="51657" y="15158"/>
                    <a:pt x="51388" y="14923"/>
                    <a:pt x="51086" y="14654"/>
                  </a:cubicBezTo>
                  <a:cubicBezTo>
                    <a:pt x="50884" y="14453"/>
                    <a:pt x="50683" y="14251"/>
                    <a:pt x="50481" y="14083"/>
                  </a:cubicBezTo>
                  <a:cubicBezTo>
                    <a:pt x="50346" y="13948"/>
                    <a:pt x="50178" y="13814"/>
                    <a:pt x="50044" y="13680"/>
                  </a:cubicBezTo>
                  <a:cubicBezTo>
                    <a:pt x="49741" y="13411"/>
                    <a:pt x="49473" y="13175"/>
                    <a:pt x="49170" y="12907"/>
                  </a:cubicBezTo>
                  <a:cubicBezTo>
                    <a:pt x="49002" y="12772"/>
                    <a:pt x="48800" y="12604"/>
                    <a:pt x="48632" y="12436"/>
                  </a:cubicBezTo>
                  <a:cubicBezTo>
                    <a:pt x="48431" y="12302"/>
                    <a:pt x="48263" y="12134"/>
                    <a:pt x="48061" y="11999"/>
                  </a:cubicBezTo>
                  <a:cubicBezTo>
                    <a:pt x="47792" y="11764"/>
                    <a:pt x="47490" y="11529"/>
                    <a:pt x="47221" y="11293"/>
                  </a:cubicBezTo>
                  <a:cubicBezTo>
                    <a:pt x="47053" y="11193"/>
                    <a:pt x="46918" y="11058"/>
                    <a:pt x="46784" y="10924"/>
                  </a:cubicBezTo>
                  <a:cubicBezTo>
                    <a:pt x="46549" y="10756"/>
                    <a:pt x="46280" y="10554"/>
                    <a:pt x="46045" y="10386"/>
                  </a:cubicBezTo>
                  <a:cubicBezTo>
                    <a:pt x="45809" y="10184"/>
                    <a:pt x="45540" y="9983"/>
                    <a:pt x="45272" y="9781"/>
                  </a:cubicBezTo>
                  <a:cubicBezTo>
                    <a:pt x="45171" y="9714"/>
                    <a:pt x="45036" y="9613"/>
                    <a:pt x="44935" y="9546"/>
                  </a:cubicBezTo>
                  <a:cubicBezTo>
                    <a:pt x="44599" y="9310"/>
                    <a:pt x="44297" y="9075"/>
                    <a:pt x="43961" y="8840"/>
                  </a:cubicBezTo>
                  <a:cubicBezTo>
                    <a:pt x="43759" y="8672"/>
                    <a:pt x="43524" y="8537"/>
                    <a:pt x="43289" y="8369"/>
                  </a:cubicBezTo>
                  <a:cubicBezTo>
                    <a:pt x="43255" y="8336"/>
                    <a:pt x="43188" y="8269"/>
                    <a:pt x="43121" y="8235"/>
                  </a:cubicBezTo>
                  <a:cubicBezTo>
                    <a:pt x="42516" y="7832"/>
                    <a:pt x="41944" y="7462"/>
                    <a:pt x="41339" y="7059"/>
                  </a:cubicBezTo>
                  <a:cubicBezTo>
                    <a:pt x="41339" y="7059"/>
                    <a:pt x="41339" y="7059"/>
                    <a:pt x="41339" y="7059"/>
                  </a:cubicBezTo>
                  <a:lnTo>
                    <a:pt x="41239" y="6991"/>
                  </a:lnTo>
                  <a:cubicBezTo>
                    <a:pt x="40667" y="6655"/>
                    <a:pt x="40129" y="6319"/>
                    <a:pt x="39592" y="5983"/>
                  </a:cubicBezTo>
                  <a:cubicBezTo>
                    <a:pt x="39457" y="5916"/>
                    <a:pt x="39323" y="5815"/>
                    <a:pt x="39155" y="5748"/>
                  </a:cubicBezTo>
                  <a:cubicBezTo>
                    <a:pt x="38718" y="5479"/>
                    <a:pt x="38281" y="5244"/>
                    <a:pt x="37844" y="5009"/>
                  </a:cubicBezTo>
                  <a:cubicBezTo>
                    <a:pt x="37676" y="4908"/>
                    <a:pt x="37508" y="4840"/>
                    <a:pt x="37340" y="4740"/>
                  </a:cubicBezTo>
                  <a:lnTo>
                    <a:pt x="36668" y="4404"/>
                  </a:lnTo>
                  <a:cubicBezTo>
                    <a:pt x="36466" y="4303"/>
                    <a:pt x="36298" y="4202"/>
                    <a:pt x="36130" y="4101"/>
                  </a:cubicBezTo>
                  <a:cubicBezTo>
                    <a:pt x="35828" y="3967"/>
                    <a:pt x="35559" y="3832"/>
                    <a:pt x="35290" y="3698"/>
                  </a:cubicBezTo>
                  <a:cubicBezTo>
                    <a:pt x="35088" y="3631"/>
                    <a:pt x="34886" y="3530"/>
                    <a:pt x="34685" y="3429"/>
                  </a:cubicBezTo>
                  <a:lnTo>
                    <a:pt x="34450" y="3328"/>
                  </a:lnTo>
                  <a:cubicBezTo>
                    <a:pt x="33878" y="3059"/>
                    <a:pt x="33307" y="2824"/>
                    <a:pt x="32769" y="2622"/>
                  </a:cubicBezTo>
                  <a:cubicBezTo>
                    <a:pt x="32769" y="2622"/>
                    <a:pt x="32769" y="2589"/>
                    <a:pt x="32769" y="2589"/>
                  </a:cubicBezTo>
                  <a:cubicBezTo>
                    <a:pt x="32736" y="2589"/>
                    <a:pt x="32702" y="2589"/>
                    <a:pt x="32668" y="2555"/>
                  </a:cubicBezTo>
                  <a:cubicBezTo>
                    <a:pt x="32131" y="2353"/>
                    <a:pt x="31593" y="2152"/>
                    <a:pt x="31089" y="1984"/>
                  </a:cubicBezTo>
                  <a:lnTo>
                    <a:pt x="30853" y="1883"/>
                  </a:lnTo>
                  <a:cubicBezTo>
                    <a:pt x="30652" y="1816"/>
                    <a:pt x="30450" y="1748"/>
                    <a:pt x="30248" y="1681"/>
                  </a:cubicBezTo>
                  <a:cubicBezTo>
                    <a:pt x="29980" y="1614"/>
                    <a:pt x="29677" y="1513"/>
                    <a:pt x="29408" y="1412"/>
                  </a:cubicBezTo>
                  <a:cubicBezTo>
                    <a:pt x="29274" y="1379"/>
                    <a:pt x="29106" y="1345"/>
                    <a:pt x="28971" y="1312"/>
                  </a:cubicBezTo>
                  <a:cubicBezTo>
                    <a:pt x="28736" y="1211"/>
                    <a:pt x="28467" y="1144"/>
                    <a:pt x="28232" y="1076"/>
                  </a:cubicBezTo>
                  <a:cubicBezTo>
                    <a:pt x="28064" y="1043"/>
                    <a:pt x="27862" y="975"/>
                    <a:pt x="27694" y="942"/>
                  </a:cubicBezTo>
                  <a:cubicBezTo>
                    <a:pt x="27459" y="875"/>
                    <a:pt x="27291" y="841"/>
                    <a:pt x="27056" y="807"/>
                  </a:cubicBezTo>
                  <a:cubicBezTo>
                    <a:pt x="26820" y="740"/>
                    <a:pt x="26585" y="707"/>
                    <a:pt x="26350" y="639"/>
                  </a:cubicBezTo>
                  <a:cubicBezTo>
                    <a:pt x="26215" y="606"/>
                    <a:pt x="26081" y="572"/>
                    <a:pt x="25947" y="572"/>
                  </a:cubicBezTo>
                  <a:cubicBezTo>
                    <a:pt x="25711" y="505"/>
                    <a:pt x="25476" y="471"/>
                    <a:pt x="25241" y="438"/>
                  </a:cubicBezTo>
                  <a:cubicBezTo>
                    <a:pt x="24972" y="404"/>
                    <a:pt x="24703" y="337"/>
                    <a:pt x="24401" y="303"/>
                  </a:cubicBezTo>
                  <a:cubicBezTo>
                    <a:pt x="24300" y="303"/>
                    <a:pt x="24233" y="270"/>
                    <a:pt x="24132" y="270"/>
                  </a:cubicBezTo>
                  <a:cubicBezTo>
                    <a:pt x="23896" y="236"/>
                    <a:pt x="23661" y="202"/>
                    <a:pt x="23426" y="169"/>
                  </a:cubicBezTo>
                  <a:cubicBezTo>
                    <a:pt x="23123" y="135"/>
                    <a:pt x="22821" y="102"/>
                    <a:pt x="22519" y="102"/>
                  </a:cubicBezTo>
                  <a:cubicBezTo>
                    <a:pt x="22418" y="68"/>
                    <a:pt x="22350" y="68"/>
                    <a:pt x="22250" y="68"/>
                  </a:cubicBezTo>
                  <a:cubicBezTo>
                    <a:pt x="22048" y="68"/>
                    <a:pt x="21846" y="68"/>
                    <a:pt x="21645" y="34"/>
                  </a:cubicBezTo>
                  <a:cubicBezTo>
                    <a:pt x="21275" y="34"/>
                    <a:pt x="20939" y="1"/>
                    <a:pt x="20569" y="1"/>
                  </a:cubicBezTo>
                  <a:cubicBezTo>
                    <a:pt x="20468" y="1"/>
                    <a:pt x="20368" y="1"/>
                    <a:pt x="20300" y="1"/>
                  </a:cubicBezTo>
                  <a:cubicBezTo>
                    <a:pt x="20132" y="1"/>
                    <a:pt x="19998" y="34"/>
                    <a:pt x="19830" y="34"/>
                  </a:cubicBezTo>
                  <a:cubicBezTo>
                    <a:pt x="19393" y="34"/>
                    <a:pt x="18956" y="68"/>
                    <a:pt x="18519" y="102"/>
                  </a:cubicBezTo>
                  <a:cubicBezTo>
                    <a:pt x="18385" y="102"/>
                    <a:pt x="18250" y="102"/>
                    <a:pt x="18116" y="102"/>
                  </a:cubicBezTo>
                  <a:cubicBezTo>
                    <a:pt x="18015" y="102"/>
                    <a:pt x="17914" y="135"/>
                    <a:pt x="17813" y="135"/>
                  </a:cubicBezTo>
                  <a:cubicBezTo>
                    <a:pt x="17175" y="202"/>
                    <a:pt x="16503" y="303"/>
                    <a:pt x="15864" y="438"/>
                  </a:cubicBezTo>
                  <a:cubicBezTo>
                    <a:pt x="15830" y="438"/>
                    <a:pt x="15763" y="438"/>
                    <a:pt x="15696" y="438"/>
                  </a:cubicBezTo>
                  <a:lnTo>
                    <a:pt x="15629" y="471"/>
                  </a:lnTo>
                  <a:cubicBezTo>
                    <a:pt x="15494" y="505"/>
                    <a:pt x="15360" y="539"/>
                    <a:pt x="15225" y="572"/>
                  </a:cubicBezTo>
                  <a:cubicBezTo>
                    <a:pt x="14822" y="639"/>
                    <a:pt x="14452" y="740"/>
                    <a:pt x="14049" y="841"/>
                  </a:cubicBezTo>
                  <a:cubicBezTo>
                    <a:pt x="13881" y="908"/>
                    <a:pt x="13679" y="975"/>
                    <a:pt x="13478" y="1043"/>
                  </a:cubicBezTo>
                  <a:cubicBezTo>
                    <a:pt x="13243" y="1110"/>
                    <a:pt x="12974" y="1177"/>
                    <a:pt x="12738" y="1244"/>
                  </a:cubicBezTo>
                  <a:cubicBezTo>
                    <a:pt x="12671" y="1278"/>
                    <a:pt x="12638" y="1312"/>
                    <a:pt x="12570" y="1345"/>
                  </a:cubicBezTo>
                  <a:cubicBezTo>
                    <a:pt x="12201" y="1480"/>
                    <a:pt x="11831" y="1614"/>
                    <a:pt x="11461" y="1782"/>
                  </a:cubicBezTo>
                  <a:cubicBezTo>
                    <a:pt x="11293" y="1849"/>
                    <a:pt x="11092" y="1950"/>
                    <a:pt x="10924" y="2017"/>
                  </a:cubicBezTo>
                  <a:cubicBezTo>
                    <a:pt x="10386" y="2286"/>
                    <a:pt x="9848" y="2555"/>
                    <a:pt x="9344" y="2824"/>
                  </a:cubicBezTo>
                  <a:lnTo>
                    <a:pt x="1" y="8269"/>
                  </a:lnTo>
                  <a:cubicBezTo>
                    <a:pt x="505" y="7966"/>
                    <a:pt x="1043" y="7697"/>
                    <a:pt x="1580" y="7462"/>
                  </a:cubicBezTo>
                  <a:cubicBezTo>
                    <a:pt x="1748" y="7361"/>
                    <a:pt x="1916" y="7294"/>
                    <a:pt x="2118" y="7227"/>
                  </a:cubicBezTo>
                  <a:cubicBezTo>
                    <a:pt x="2488" y="7059"/>
                    <a:pt x="2857" y="6891"/>
                    <a:pt x="3227" y="6756"/>
                  </a:cubicBezTo>
                  <a:cubicBezTo>
                    <a:pt x="3530" y="6655"/>
                    <a:pt x="3832" y="6555"/>
                    <a:pt x="4135" y="6454"/>
                  </a:cubicBezTo>
                  <a:cubicBezTo>
                    <a:pt x="4336" y="6386"/>
                    <a:pt x="4538" y="6319"/>
                    <a:pt x="4706" y="6286"/>
                  </a:cubicBezTo>
                  <a:cubicBezTo>
                    <a:pt x="5109" y="6151"/>
                    <a:pt x="5479" y="6084"/>
                    <a:pt x="5882" y="5983"/>
                  </a:cubicBezTo>
                  <a:cubicBezTo>
                    <a:pt x="6017" y="5950"/>
                    <a:pt x="6151" y="5916"/>
                    <a:pt x="6286" y="5882"/>
                  </a:cubicBezTo>
                  <a:cubicBezTo>
                    <a:pt x="6353" y="5882"/>
                    <a:pt x="6454" y="5849"/>
                    <a:pt x="6521" y="5849"/>
                  </a:cubicBezTo>
                  <a:cubicBezTo>
                    <a:pt x="7159" y="5714"/>
                    <a:pt x="7798" y="5647"/>
                    <a:pt x="8470" y="5580"/>
                  </a:cubicBezTo>
                  <a:cubicBezTo>
                    <a:pt x="8705" y="5546"/>
                    <a:pt x="8941" y="5513"/>
                    <a:pt x="9142" y="5513"/>
                  </a:cubicBezTo>
                  <a:cubicBezTo>
                    <a:pt x="9579" y="5479"/>
                    <a:pt x="10016" y="5445"/>
                    <a:pt x="10487" y="5445"/>
                  </a:cubicBezTo>
                  <a:cubicBezTo>
                    <a:pt x="10722" y="5445"/>
                    <a:pt x="10991" y="5445"/>
                    <a:pt x="11226" y="5445"/>
                  </a:cubicBezTo>
                  <a:cubicBezTo>
                    <a:pt x="11596" y="5445"/>
                    <a:pt x="11932" y="5445"/>
                    <a:pt x="12301" y="5479"/>
                  </a:cubicBezTo>
                  <a:cubicBezTo>
                    <a:pt x="12604" y="5479"/>
                    <a:pt x="12873" y="5479"/>
                    <a:pt x="13175" y="5513"/>
                  </a:cubicBezTo>
                  <a:cubicBezTo>
                    <a:pt x="13478" y="5546"/>
                    <a:pt x="13780" y="5580"/>
                    <a:pt x="14083" y="5613"/>
                  </a:cubicBezTo>
                  <a:cubicBezTo>
                    <a:pt x="14385" y="5647"/>
                    <a:pt x="14721" y="5681"/>
                    <a:pt x="15057" y="5714"/>
                  </a:cubicBezTo>
                  <a:cubicBezTo>
                    <a:pt x="15326" y="5782"/>
                    <a:pt x="15629" y="5815"/>
                    <a:pt x="15898" y="5882"/>
                  </a:cubicBezTo>
                  <a:cubicBezTo>
                    <a:pt x="16267" y="5916"/>
                    <a:pt x="16637" y="5983"/>
                    <a:pt x="16973" y="6084"/>
                  </a:cubicBezTo>
                  <a:cubicBezTo>
                    <a:pt x="17242" y="6118"/>
                    <a:pt x="17477" y="6185"/>
                    <a:pt x="17712" y="6218"/>
                  </a:cubicBezTo>
                  <a:cubicBezTo>
                    <a:pt x="18116" y="6319"/>
                    <a:pt x="18485" y="6420"/>
                    <a:pt x="18889" y="6521"/>
                  </a:cubicBezTo>
                  <a:cubicBezTo>
                    <a:pt x="19124" y="6588"/>
                    <a:pt x="19359" y="6655"/>
                    <a:pt x="19628" y="6723"/>
                  </a:cubicBezTo>
                  <a:cubicBezTo>
                    <a:pt x="20031" y="6857"/>
                    <a:pt x="20468" y="6958"/>
                    <a:pt x="20905" y="7126"/>
                  </a:cubicBezTo>
                  <a:cubicBezTo>
                    <a:pt x="21107" y="7193"/>
                    <a:pt x="21309" y="7260"/>
                    <a:pt x="21510" y="7328"/>
                  </a:cubicBezTo>
                  <a:cubicBezTo>
                    <a:pt x="22115" y="7529"/>
                    <a:pt x="22720" y="7764"/>
                    <a:pt x="23325" y="8000"/>
                  </a:cubicBezTo>
                  <a:cubicBezTo>
                    <a:pt x="23359" y="8000"/>
                    <a:pt x="23392" y="8033"/>
                    <a:pt x="23392" y="8033"/>
                  </a:cubicBezTo>
                  <a:cubicBezTo>
                    <a:pt x="24031" y="8302"/>
                    <a:pt x="24669" y="8571"/>
                    <a:pt x="25342" y="8840"/>
                  </a:cubicBezTo>
                  <a:cubicBezTo>
                    <a:pt x="25510" y="8941"/>
                    <a:pt x="25711" y="9042"/>
                    <a:pt x="25913" y="9142"/>
                  </a:cubicBezTo>
                  <a:cubicBezTo>
                    <a:pt x="26384" y="9344"/>
                    <a:pt x="26854" y="9579"/>
                    <a:pt x="27291" y="9815"/>
                  </a:cubicBezTo>
                  <a:cubicBezTo>
                    <a:pt x="27526" y="9915"/>
                    <a:pt x="27761" y="10050"/>
                    <a:pt x="27997" y="10151"/>
                  </a:cubicBezTo>
                  <a:cubicBezTo>
                    <a:pt x="28602" y="10487"/>
                    <a:pt x="29207" y="10823"/>
                    <a:pt x="29812" y="11159"/>
                  </a:cubicBezTo>
                  <a:cubicBezTo>
                    <a:pt x="30517" y="11562"/>
                    <a:pt x="31190" y="11999"/>
                    <a:pt x="31895" y="12436"/>
                  </a:cubicBezTo>
                  <a:cubicBezTo>
                    <a:pt x="31929" y="12436"/>
                    <a:pt x="31963" y="12470"/>
                    <a:pt x="31996" y="12470"/>
                  </a:cubicBezTo>
                  <a:cubicBezTo>
                    <a:pt x="32635" y="12907"/>
                    <a:pt x="33307" y="13343"/>
                    <a:pt x="33945" y="13780"/>
                  </a:cubicBezTo>
                  <a:cubicBezTo>
                    <a:pt x="34181" y="13948"/>
                    <a:pt x="34382" y="14116"/>
                    <a:pt x="34618" y="14251"/>
                  </a:cubicBezTo>
                  <a:cubicBezTo>
                    <a:pt x="35055" y="14587"/>
                    <a:pt x="35491" y="14889"/>
                    <a:pt x="35928" y="15192"/>
                  </a:cubicBezTo>
                  <a:cubicBezTo>
                    <a:pt x="36164" y="15394"/>
                    <a:pt x="36432" y="15595"/>
                    <a:pt x="36701" y="15797"/>
                  </a:cubicBezTo>
                  <a:cubicBezTo>
                    <a:pt x="37105" y="16099"/>
                    <a:pt x="37474" y="16402"/>
                    <a:pt x="37878" y="16704"/>
                  </a:cubicBezTo>
                  <a:cubicBezTo>
                    <a:pt x="38147" y="16940"/>
                    <a:pt x="38449" y="17175"/>
                    <a:pt x="38718" y="17410"/>
                  </a:cubicBezTo>
                  <a:cubicBezTo>
                    <a:pt x="39088" y="17713"/>
                    <a:pt x="39457" y="18015"/>
                    <a:pt x="39827" y="18351"/>
                  </a:cubicBezTo>
                  <a:cubicBezTo>
                    <a:pt x="40096" y="18586"/>
                    <a:pt x="40398" y="18855"/>
                    <a:pt x="40667" y="19091"/>
                  </a:cubicBezTo>
                  <a:cubicBezTo>
                    <a:pt x="41037" y="19427"/>
                    <a:pt x="41407" y="19729"/>
                    <a:pt x="41743" y="20065"/>
                  </a:cubicBezTo>
                  <a:cubicBezTo>
                    <a:pt x="42045" y="20334"/>
                    <a:pt x="42314" y="20569"/>
                    <a:pt x="42616" y="20838"/>
                  </a:cubicBezTo>
                  <a:cubicBezTo>
                    <a:pt x="42953" y="21208"/>
                    <a:pt x="43322" y="21544"/>
                    <a:pt x="43658" y="21880"/>
                  </a:cubicBezTo>
                  <a:cubicBezTo>
                    <a:pt x="43927" y="22149"/>
                    <a:pt x="44196" y="22418"/>
                    <a:pt x="44465" y="22653"/>
                  </a:cubicBezTo>
                  <a:cubicBezTo>
                    <a:pt x="44835" y="23056"/>
                    <a:pt x="45204" y="23426"/>
                    <a:pt x="45574" y="23796"/>
                  </a:cubicBezTo>
                  <a:cubicBezTo>
                    <a:pt x="45809" y="24065"/>
                    <a:pt x="46045" y="24300"/>
                    <a:pt x="46280" y="24535"/>
                  </a:cubicBezTo>
                  <a:cubicBezTo>
                    <a:pt x="46717" y="25006"/>
                    <a:pt x="47120" y="25476"/>
                    <a:pt x="47557" y="25947"/>
                  </a:cubicBezTo>
                  <a:lnTo>
                    <a:pt x="48027" y="26484"/>
                  </a:lnTo>
                  <a:cubicBezTo>
                    <a:pt x="48599" y="27123"/>
                    <a:pt x="49170" y="27795"/>
                    <a:pt x="49741" y="28501"/>
                  </a:cubicBezTo>
                  <a:cubicBezTo>
                    <a:pt x="49876" y="28635"/>
                    <a:pt x="49977" y="28770"/>
                    <a:pt x="50078" y="28904"/>
                  </a:cubicBezTo>
                  <a:cubicBezTo>
                    <a:pt x="50548" y="29476"/>
                    <a:pt x="50985" y="30013"/>
                    <a:pt x="51422" y="30585"/>
                  </a:cubicBezTo>
                  <a:cubicBezTo>
                    <a:pt x="51926" y="31223"/>
                    <a:pt x="52430" y="31895"/>
                    <a:pt x="52934" y="32568"/>
                  </a:cubicBezTo>
                  <a:cubicBezTo>
                    <a:pt x="53035" y="32668"/>
                    <a:pt x="53102" y="32803"/>
                    <a:pt x="53203" y="32904"/>
                  </a:cubicBezTo>
                  <a:cubicBezTo>
                    <a:pt x="54010" y="34013"/>
                    <a:pt x="54816" y="35122"/>
                    <a:pt x="55556" y="36265"/>
                  </a:cubicBezTo>
                  <a:cubicBezTo>
                    <a:pt x="55757" y="36567"/>
                    <a:pt x="55959" y="36836"/>
                    <a:pt x="56127" y="37105"/>
                  </a:cubicBezTo>
                  <a:cubicBezTo>
                    <a:pt x="56430" y="37542"/>
                    <a:pt x="56698" y="37979"/>
                    <a:pt x="56967" y="38416"/>
                  </a:cubicBezTo>
                  <a:cubicBezTo>
                    <a:pt x="57203" y="38785"/>
                    <a:pt x="57438" y="39155"/>
                    <a:pt x="57707" y="39558"/>
                  </a:cubicBezTo>
                  <a:cubicBezTo>
                    <a:pt x="57976" y="39995"/>
                    <a:pt x="58244" y="40432"/>
                    <a:pt x="58513" y="40869"/>
                  </a:cubicBezTo>
                  <a:cubicBezTo>
                    <a:pt x="58715" y="41239"/>
                    <a:pt x="58917" y="41575"/>
                    <a:pt x="59118" y="41944"/>
                  </a:cubicBezTo>
                  <a:cubicBezTo>
                    <a:pt x="59757" y="43020"/>
                    <a:pt x="60362" y="44095"/>
                    <a:pt x="60933" y="45171"/>
                  </a:cubicBezTo>
                  <a:cubicBezTo>
                    <a:pt x="61168" y="45574"/>
                    <a:pt x="61370" y="45977"/>
                    <a:pt x="61572" y="46381"/>
                  </a:cubicBezTo>
                  <a:cubicBezTo>
                    <a:pt x="61773" y="46784"/>
                    <a:pt x="62009" y="47221"/>
                    <a:pt x="62210" y="47624"/>
                  </a:cubicBezTo>
                  <a:cubicBezTo>
                    <a:pt x="62513" y="48229"/>
                    <a:pt x="62815" y="48834"/>
                    <a:pt x="63084" y="49439"/>
                  </a:cubicBezTo>
                  <a:cubicBezTo>
                    <a:pt x="63185" y="49607"/>
                    <a:pt x="63286" y="49809"/>
                    <a:pt x="63387" y="50011"/>
                  </a:cubicBezTo>
                  <a:cubicBezTo>
                    <a:pt x="63756" y="50784"/>
                    <a:pt x="64092" y="51557"/>
                    <a:pt x="64428" y="52330"/>
                  </a:cubicBezTo>
                  <a:cubicBezTo>
                    <a:pt x="64529" y="52531"/>
                    <a:pt x="64630" y="52733"/>
                    <a:pt x="64697" y="52934"/>
                  </a:cubicBezTo>
                  <a:cubicBezTo>
                    <a:pt x="64966" y="53539"/>
                    <a:pt x="65201" y="54111"/>
                    <a:pt x="65437" y="54716"/>
                  </a:cubicBezTo>
                  <a:cubicBezTo>
                    <a:pt x="65538" y="54951"/>
                    <a:pt x="65638" y="55220"/>
                    <a:pt x="65773" y="55489"/>
                  </a:cubicBezTo>
                  <a:cubicBezTo>
                    <a:pt x="65974" y="56060"/>
                    <a:pt x="66210" y="56598"/>
                    <a:pt x="66411" y="57169"/>
                  </a:cubicBezTo>
                  <a:cubicBezTo>
                    <a:pt x="66512" y="57438"/>
                    <a:pt x="66613" y="57673"/>
                    <a:pt x="66680" y="57909"/>
                  </a:cubicBezTo>
                  <a:cubicBezTo>
                    <a:pt x="66949" y="58614"/>
                    <a:pt x="67184" y="59320"/>
                    <a:pt x="67453" y="60060"/>
                  </a:cubicBezTo>
                  <a:cubicBezTo>
                    <a:pt x="67487" y="60127"/>
                    <a:pt x="67520" y="60228"/>
                    <a:pt x="67520" y="60328"/>
                  </a:cubicBezTo>
                  <a:cubicBezTo>
                    <a:pt x="67789" y="61135"/>
                    <a:pt x="68058" y="61942"/>
                    <a:pt x="68293" y="62748"/>
                  </a:cubicBezTo>
                  <a:cubicBezTo>
                    <a:pt x="68394" y="62983"/>
                    <a:pt x="68461" y="63252"/>
                    <a:pt x="68529" y="63521"/>
                  </a:cubicBezTo>
                  <a:cubicBezTo>
                    <a:pt x="68697" y="64059"/>
                    <a:pt x="68865" y="64630"/>
                    <a:pt x="68999" y="65202"/>
                  </a:cubicBezTo>
                  <a:cubicBezTo>
                    <a:pt x="69100" y="65504"/>
                    <a:pt x="69167" y="65807"/>
                    <a:pt x="69234" y="66109"/>
                  </a:cubicBezTo>
                  <a:cubicBezTo>
                    <a:pt x="69369" y="66613"/>
                    <a:pt x="69503" y="67151"/>
                    <a:pt x="69638" y="67655"/>
                  </a:cubicBezTo>
                  <a:cubicBezTo>
                    <a:pt x="69705" y="67958"/>
                    <a:pt x="69772" y="68260"/>
                    <a:pt x="69839" y="68563"/>
                  </a:cubicBezTo>
                  <a:cubicBezTo>
                    <a:pt x="69974" y="69100"/>
                    <a:pt x="70075" y="69638"/>
                    <a:pt x="70176" y="70176"/>
                  </a:cubicBezTo>
                  <a:cubicBezTo>
                    <a:pt x="70243" y="70445"/>
                    <a:pt x="70310" y="70747"/>
                    <a:pt x="70377" y="71016"/>
                  </a:cubicBezTo>
                  <a:cubicBezTo>
                    <a:pt x="70478" y="71688"/>
                    <a:pt x="70612" y="72360"/>
                    <a:pt x="70713" y="73066"/>
                  </a:cubicBezTo>
                  <a:cubicBezTo>
                    <a:pt x="70747" y="73167"/>
                    <a:pt x="70780" y="73301"/>
                    <a:pt x="70780" y="73402"/>
                  </a:cubicBezTo>
                  <a:cubicBezTo>
                    <a:pt x="70915" y="74209"/>
                    <a:pt x="71016" y="74982"/>
                    <a:pt x="71117" y="75788"/>
                  </a:cubicBezTo>
                  <a:cubicBezTo>
                    <a:pt x="71150" y="75990"/>
                    <a:pt x="71150" y="76225"/>
                    <a:pt x="71184" y="76427"/>
                  </a:cubicBezTo>
                  <a:cubicBezTo>
                    <a:pt x="71251" y="76998"/>
                    <a:pt x="71318" y="77570"/>
                    <a:pt x="71352" y="78141"/>
                  </a:cubicBezTo>
                  <a:cubicBezTo>
                    <a:pt x="71385" y="78410"/>
                    <a:pt x="71419" y="78679"/>
                    <a:pt x="71419" y="78948"/>
                  </a:cubicBezTo>
                  <a:cubicBezTo>
                    <a:pt x="71453" y="79485"/>
                    <a:pt x="71486" y="80023"/>
                    <a:pt x="71520" y="80561"/>
                  </a:cubicBezTo>
                  <a:cubicBezTo>
                    <a:pt x="71520" y="80796"/>
                    <a:pt x="71553" y="81065"/>
                    <a:pt x="71553" y="81300"/>
                  </a:cubicBezTo>
                  <a:cubicBezTo>
                    <a:pt x="71587" y="82073"/>
                    <a:pt x="71587" y="82813"/>
                    <a:pt x="71587" y="83552"/>
                  </a:cubicBezTo>
                  <a:cubicBezTo>
                    <a:pt x="71587" y="84325"/>
                    <a:pt x="71587" y="85098"/>
                    <a:pt x="71553" y="85837"/>
                  </a:cubicBezTo>
                  <a:cubicBezTo>
                    <a:pt x="71520" y="86073"/>
                    <a:pt x="71520" y="86274"/>
                    <a:pt x="71486" y="86476"/>
                  </a:cubicBezTo>
                  <a:cubicBezTo>
                    <a:pt x="71486" y="87014"/>
                    <a:pt x="71453" y="87518"/>
                    <a:pt x="71385" y="88022"/>
                  </a:cubicBezTo>
                  <a:cubicBezTo>
                    <a:pt x="71352" y="88324"/>
                    <a:pt x="71318" y="88593"/>
                    <a:pt x="71318" y="88896"/>
                  </a:cubicBezTo>
                  <a:cubicBezTo>
                    <a:pt x="71251" y="89299"/>
                    <a:pt x="71217" y="89736"/>
                    <a:pt x="71150" y="90139"/>
                  </a:cubicBezTo>
                  <a:cubicBezTo>
                    <a:pt x="71117" y="90442"/>
                    <a:pt x="71049" y="90744"/>
                    <a:pt x="71016" y="91047"/>
                  </a:cubicBezTo>
                  <a:cubicBezTo>
                    <a:pt x="70949" y="91450"/>
                    <a:pt x="70881" y="91820"/>
                    <a:pt x="70814" y="92189"/>
                  </a:cubicBezTo>
                  <a:cubicBezTo>
                    <a:pt x="70747" y="92525"/>
                    <a:pt x="70680" y="92862"/>
                    <a:pt x="70612" y="93198"/>
                  </a:cubicBezTo>
                  <a:cubicBezTo>
                    <a:pt x="70545" y="93534"/>
                    <a:pt x="70478" y="93870"/>
                    <a:pt x="70377" y="94206"/>
                  </a:cubicBezTo>
                  <a:cubicBezTo>
                    <a:pt x="70276" y="94576"/>
                    <a:pt x="70176" y="94979"/>
                    <a:pt x="70075" y="95349"/>
                  </a:cubicBezTo>
                  <a:cubicBezTo>
                    <a:pt x="70007" y="95617"/>
                    <a:pt x="69907" y="95920"/>
                    <a:pt x="69839" y="96222"/>
                  </a:cubicBezTo>
                  <a:cubicBezTo>
                    <a:pt x="69705" y="96659"/>
                    <a:pt x="69537" y="97096"/>
                    <a:pt x="69403" y="97533"/>
                  </a:cubicBezTo>
                  <a:cubicBezTo>
                    <a:pt x="69302" y="97768"/>
                    <a:pt x="69234" y="98004"/>
                    <a:pt x="69134" y="98239"/>
                  </a:cubicBezTo>
                  <a:cubicBezTo>
                    <a:pt x="68865" y="98978"/>
                    <a:pt x="68562" y="99684"/>
                    <a:pt x="68226" y="100390"/>
                  </a:cubicBezTo>
                  <a:cubicBezTo>
                    <a:pt x="67991" y="100894"/>
                    <a:pt x="67722" y="101432"/>
                    <a:pt x="67453" y="101936"/>
                  </a:cubicBezTo>
                  <a:cubicBezTo>
                    <a:pt x="67420" y="101970"/>
                    <a:pt x="67386" y="102037"/>
                    <a:pt x="67352" y="102070"/>
                  </a:cubicBezTo>
                  <a:cubicBezTo>
                    <a:pt x="67117" y="102507"/>
                    <a:pt x="66848" y="102944"/>
                    <a:pt x="66579" y="103381"/>
                  </a:cubicBezTo>
                  <a:cubicBezTo>
                    <a:pt x="66142" y="104053"/>
                    <a:pt x="65706" y="104658"/>
                    <a:pt x="65235" y="105263"/>
                  </a:cubicBezTo>
                  <a:cubicBezTo>
                    <a:pt x="65101" y="105431"/>
                    <a:pt x="65000" y="105566"/>
                    <a:pt x="64865" y="105700"/>
                  </a:cubicBezTo>
                  <a:cubicBezTo>
                    <a:pt x="64395" y="106238"/>
                    <a:pt x="63924" y="106776"/>
                    <a:pt x="63420" y="107280"/>
                  </a:cubicBezTo>
                  <a:cubicBezTo>
                    <a:pt x="63387" y="107313"/>
                    <a:pt x="63353" y="107381"/>
                    <a:pt x="63319" y="107414"/>
                  </a:cubicBezTo>
                  <a:cubicBezTo>
                    <a:pt x="62782" y="107918"/>
                    <a:pt x="62210" y="108422"/>
                    <a:pt x="61639" y="108859"/>
                  </a:cubicBezTo>
                  <a:cubicBezTo>
                    <a:pt x="61471" y="108960"/>
                    <a:pt x="61336" y="109095"/>
                    <a:pt x="61202" y="109195"/>
                  </a:cubicBezTo>
                  <a:cubicBezTo>
                    <a:pt x="60597" y="109632"/>
                    <a:pt x="59992" y="110036"/>
                    <a:pt x="59354" y="110439"/>
                  </a:cubicBezTo>
                  <a:lnTo>
                    <a:pt x="68697" y="104994"/>
                  </a:lnTo>
                  <a:cubicBezTo>
                    <a:pt x="69335" y="104625"/>
                    <a:pt x="69940" y="104188"/>
                    <a:pt x="70545" y="103751"/>
                  </a:cubicBezTo>
                  <a:cubicBezTo>
                    <a:pt x="70680" y="103650"/>
                    <a:pt x="70814" y="103549"/>
                    <a:pt x="70982" y="103448"/>
                  </a:cubicBezTo>
                  <a:cubicBezTo>
                    <a:pt x="71553" y="102978"/>
                    <a:pt x="72125" y="102507"/>
                    <a:pt x="72663" y="101970"/>
                  </a:cubicBezTo>
                  <a:cubicBezTo>
                    <a:pt x="72696" y="101936"/>
                    <a:pt x="72730" y="101902"/>
                    <a:pt x="72763" y="101869"/>
                  </a:cubicBezTo>
                  <a:cubicBezTo>
                    <a:pt x="73268" y="101365"/>
                    <a:pt x="73772" y="100827"/>
                    <a:pt x="74209" y="100255"/>
                  </a:cubicBezTo>
                  <a:cubicBezTo>
                    <a:pt x="74343" y="100121"/>
                    <a:pt x="74444" y="99987"/>
                    <a:pt x="74578" y="99852"/>
                  </a:cubicBezTo>
                  <a:cubicBezTo>
                    <a:pt x="75049" y="99247"/>
                    <a:pt x="75519" y="98609"/>
                    <a:pt x="75923" y="97936"/>
                  </a:cubicBezTo>
                  <a:cubicBezTo>
                    <a:pt x="75956" y="97936"/>
                    <a:pt x="75956" y="97903"/>
                    <a:pt x="75990" y="97869"/>
                  </a:cubicBezTo>
                  <a:cubicBezTo>
                    <a:pt x="76225" y="97500"/>
                    <a:pt x="76460" y="97096"/>
                    <a:pt x="76696" y="96693"/>
                  </a:cubicBezTo>
                  <a:cubicBezTo>
                    <a:pt x="76729" y="96626"/>
                    <a:pt x="76763" y="96559"/>
                    <a:pt x="76796" y="96491"/>
                  </a:cubicBezTo>
                  <a:cubicBezTo>
                    <a:pt x="77065" y="96021"/>
                    <a:pt x="77301" y="95517"/>
                    <a:pt x="77569" y="95013"/>
                  </a:cubicBezTo>
                  <a:lnTo>
                    <a:pt x="77569" y="94945"/>
                  </a:lnTo>
                  <a:cubicBezTo>
                    <a:pt x="77906" y="94273"/>
                    <a:pt x="78208" y="93567"/>
                    <a:pt x="78477" y="92828"/>
                  </a:cubicBezTo>
                  <a:cubicBezTo>
                    <a:pt x="78510" y="92761"/>
                    <a:pt x="78544" y="92694"/>
                    <a:pt x="78578" y="92626"/>
                  </a:cubicBezTo>
                  <a:cubicBezTo>
                    <a:pt x="78611" y="92458"/>
                    <a:pt x="78679" y="92290"/>
                    <a:pt x="78746" y="92122"/>
                  </a:cubicBezTo>
                  <a:cubicBezTo>
                    <a:pt x="78880" y="91685"/>
                    <a:pt x="79048" y="91248"/>
                    <a:pt x="79183" y="90778"/>
                  </a:cubicBezTo>
                  <a:cubicBezTo>
                    <a:pt x="79216" y="90677"/>
                    <a:pt x="79250" y="90543"/>
                    <a:pt x="79283" y="90442"/>
                  </a:cubicBezTo>
                  <a:cubicBezTo>
                    <a:pt x="79351" y="90274"/>
                    <a:pt x="79384" y="90072"/>
                    <a:pt x="79418" y="89904"/>
                  </a:cubicBezTo>
                  <a:cubicBezTo>
                    <a:pt x="79519" y="89534"/>
                    <a:pt x="79620" y="89165"/>
                    <a:pt x="79720" y="88761"/>
                  </a:cubicBezTo>
                  <a:cubicBezTo>
                    <a:pt x="79754" y="88627"/>
                    <a:pt x="79821" y="88459"/>
                    <a:pt x="79855" y="88291"/>
                  </a:cubicBezTo>
                  <a:cubicBezTo>
                    <a:pt x="79888" y="88123"/>
                    <a:pt x="79922" y="87955"/>
                    <a:pt x="79956" y="87787"/>
                  </a:cubicBezTo>
                  <a:cubicBezTo>
                    <a:pt x="80023" y="87451"/>
                    <a:pt x="80090" y="87114"/>
                    <a:pt x="80157" y="86778"/>
                  </a:cubicBezTo>
                  <a:cubicBezTo>
                    <a:pt x="80191" y="86610"/>
                    <a:pt x="80225" y="86409"/>
                    <a:pt x="80258" y="86241"/>
                  </a:cubicBezTo>
                  <a:cubicBezTo>
                    <a:pt x="80292" y="86039"/>
                    <a:pt x="80325" y="85837"/>
                    <a:pt x="80359" y="85636"/>
                  </a:cubicBezTo>
                  <a:cubicBezTo>
                    <a:pt x="80393" y="85333"/>
                    <a:pt x="80460" y="85031"/>
                    <a:pt x="80493" y="84728"/>
                  </a:cubicBezTo>
                  <a:cubicBezTo>
                    <a:pt x="80527" y="84560"/>
                    <a:pt x="80527" y="84426"/>
                    <a:pt x="80561" y="84258"/>
                  </a:cubicBezTo>
                  <a:cubicBezTo>
                    <a:pt x="80594" y="83989"/>
                    <a:pt x="80628" y="83720"/>
                    <a:pt x="80661" y="83451"/>
                  </a:cubicBezTo>
                  <a:cubicBezTo>
                    <a:pt x="80661" y="83182"/>
                    <a:pt x="80695" y="82880"/>
                    <a:pt x="80729" y="82611"/>
                  </a:cubicBezTo>
                  <a:cubicBezTo>
                    <a:pt x="80762" y="82477"/>
                    <a:pt x="80762" y="82376"/>
                    <a:pt x="80762" y="82241"/>
                  </a:cubicBezTo>
                  <a:cubicBezTo>
                    <a:pt x="80796" y="81838"/>
                    <a:pt x="80829" y="81468"/>
                    <a:pt x="80829" y="81065"/>
                  </a:cubicBezTo>
                  <a:cubicBezTo>
                    <a:pt x="80863" y="80863"/>
                    <a:pt x="80863" y="80628"/>
                    <a:pt x="80897" y="80426"/>
                  </a:cubicBezTo>
                  <a:cubicBezTo>
                    <a:pt x="80897" y="80393"/>
                    <a:pt x="80897" y="80326"/>
                    <a:pt x="80897" y="80258"/>
                  </a:cubicBezTo>
                  <a:cubicBezTo>
                    <a:pt x="80930" y="79620"/>
                    <a:pt x="80930" y="78948"/>
                    <a:pt x="80930" y="78242"/>
                  </a:cubicBezTo>
                  <a:lnTo>
                    <a:pt x="80930" y="78141"/>
                  </a:lnTo>
                  <a:cubicBezTo>
                    <a:pt x="80964" y="77502"/>
                    <a:pt x="80964" y="76897"/>
                    <a:pt x="80930" y="7625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9"/>
            <p:cNvSpPr/>
            <p:nvPr/>
          </p:nvSpPr>
          <p:spPr>
            <a:xfrm>
              <a:off x="-21322125" y="10509750"/>
              <a:ext cx="2100550" cy="3076075"/>
            </a:xfrm>
            <a:custGeom>
              <a:avLst/>
              <a:gdLst/>
              <a:ahLst/>
              <a:cxnLst/>
              <a:rect l="l" t="t" r="r" b="b"/>
              <a:pathLst>
                <a:path w="84022" h="123043" extrusionOk="0">
                  <a:moveTo>
                    <a:pt x="42146" y="13344"/>
                  </a:moveTo>
                  <a:cubicBezTo>
                    <a:pt x="65268" y="26686"/>
                    <a:pt x="84022" y="59152"/>
                    <a:pt x="83955" y="85737"/>
                  </a:cubicBezTo>
                  <a:cubicBezTo>
                    <a:pt x="83887" y="112287"/>
                    <a:pt x="64999" y="123042"/>
                    <a:pt x="41877" y="109700"/>
                  </a:cubicBezTo>
                  <a:cubicBezTo>
                    <a:pt x="18754" y="96357"/>
                    <a:pt x="0" y="63857"/>
                    <a:pt x="101" y="37307"/>
                  </a:cubicBezTo>
                  <a:cubicBezTo>
                    <a:pt x="168" y="10756"/>
                    <a:pt x="19023" y="1"/>
                    <a:pt x="42146" y="13344"/>
                  </a:cubicBezTo>
                  <a:close/>
                  <a:moveTo>
                    <a:pt x="41910" y="104793"/>
                  </a:moveTo>
                  <a:cubicBezTo>
                    <a:pt x="62680" y="116757"/>
                    <a:pt x="79619" y="107112"/>
                    <a:pt x="79686" y="83250"/>
                  </a:cubicBezTo>
                  <a:cubicBezTo>
                    <a:pt x="79754" y="59387"/>
                    <a:pt x="62916" y="30249"/>
                    <a:pt x="42146" y="18250"/>
                  </a:cubicBezTo>
                  <a:cubicBezTo>
                    <a:pt x="21375" y="6252"/>
                    <a:pt x="4437" y="15931"/>
                    <a:pt x="4369" y="39760"/>
                  </a:cubicBezTo>
                  <a:cubicBezTo>
                    <a:pt x="4302" y="63622"/>
                    <a:pt x="21140" y="92794"/>
                    <a:pt x="41910" y="10479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9"/>
            <p:cNvSpPr/>
            <p:nvPr/>
          </p:nvSpPr>
          <p:spPr>
            <a:xfrm>
              <a:off x="-18176350" y="10070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9"/>
            <p:cNvSpPr/>
            <p:nvPr/>
          </p:nvSpPr>
          <p:spPr>
            <a:xfrm>
              <a:off x="-17565525" y="11155875"/>
              <a:ext cx="3375" cy="875"/>
            </a:xfrm>
            <a:custGeom>
              <a:avLst/>
              <a:gdLst/>
              <a:ahLst/>
              <a:cxnLst/>
              <a:rect l="l" t="t" r="r" b="b"/>
              <a:pathLst>
                <a:path w="135" h="35" extrusionOk="0">
                  <a:moveTo>
                    <a:pt x="1" y="35"/>
                  </a:moveTo>
                  <a:cubicBezTo>
                    <a:pt x="34" y="35"/>
                    <a:pt x="68" y="35"/>
                    <a:pt x="101" y="35"/>
                  </a:cubicBezTo>
                  <a:cubicBezTo>
                    <a:pt x="101" y="1"/>
                    <a:pt x="135" y="1"/>
                    <a:pt x="135" y="1"/>
                  </a:cubicBezTo>
                  <a:cubicBezTo>
                    <a:pt x="101" y="1"/>
                    <a:pt x="68" y="35"/>
                    <a:pt x="1" y="3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9"/>
            <p:cNvSpPr/>
            <p:nvPr/>
          </p:nvSpPr>
          <p:spPr>
            <a:xfrm>
              <a:off x="-18586375" y="101820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9"/>
            <p:cNvSpPr/>
            <p:nvPr/>
          </p:nvSpPr>
          <p:spPr>
            <a:xfrm>
              <a:off x="-17871375" y="11453325"/>
              <a:ext cx="4225" cy="1700"/>
            </a:xfrm>
            <a:custGeom>
              <a:avLst/>
              <a:gdLst/>
              <a:ahLst/>
              <a:cxnLst/>
              <a:rect l="l" t="t" r="r" b="b"/>
              <a:pathLst>
                <a:path w="169" h="68" extrusionOk="0">
                  <a:moveTo>
                    <a:pt x="1" y="68"/>
                  </a:moveTo>
                  <a:cubicBezTo>
                    <a:pt x="35" y="34"/>
                    <a:pt x="68" y="34"/>
                    <a:pt x="102" y="34"/>
                  </a:cubicBezTo>
                  <a:cubicBezTo>
                    <a:pt x="135" y="0"/>
                    <a:pt x="135" y="0"/>
                    <a:pt x="169" y="0"/>
                  </a:cubicBezTo>
                  <a:cubicBezTo>
                    <a:pt x="135" y="34"/>
                    <a:pt x="68" y="34"/>
                    <a:pt x="1" y="68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9"/>
            <p:cNvSpPr/>
            <p:nvPr/>
          </p:nvSpPr>
          <p:spPr>
            <a:xfrm>
              <a:off x="-18392300" y="10055200"/>
              <a:ext cx="17675" cy="3400"/>
            </a:xfrm>
            <a:custGeom>
              <a:avLst/>
              <a:gdLst/>
              <a:ahLst/>
              <a:cxnLst/>
              <a:rect l="l" t="t" r="r" b="b"/>
              <a:pathLst>
                <a:path w="707" h="136" extrusionOk="0">
                  <a:moveTo>
                    <a:pt x="438" y="68"/>
                  </a:moveTo>
                  <a:cubicBezTo>
                    <a:pt x="303" y="68"/>
                    <a:pt x="169" y="34"/>
                    <a:pt x="1" y="1"/>
                  </a:cubicBezTo>
                  <a:cubicBezTo>
                    <a:pt x="236" y="34"/>
                    <a:pt x="471" y="101"/>
                    <a:pt x="706" y="135"/>
                  </a:cubicBezTo>
                  <a:cubicBezTo>
                    <a:pt x="639" y="101"/>
                    <a:pt x="538" y="101"/>
                    <a:pt x="438" y="68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9"/>
            <p:cNvSpPr/>
            <p:nvPr/>
          </p:nvSpPr>
          <p:spPr>
            <a:xfrm>
              <a:off x="-18365400" y="10060250"/>
              <a:ext cx="18500" cy="4225"/>
            </a:xfrm>
            <a:custGeom>
              <a:avLst/>
              <a:gdLst/>
              <a:ahLst/>
              <a:cxnLst/>
              <a:rect l="l" t="t" r="r" b="b"/>
              <a:pathLst>
                <a:path w="740" h="169" extrusionOk="0">
                  <a:moveTo>
                    <a:pt x="370" y="67"/>
                  </a:moveTo>
                  <a:cubicBezTo>
                    <a:pt x="235" y="34"/>
                    <a:pt x="135" y="34"/>
                    <a:pt x="0" y="0"/>
                  </a:cubicBezTo>
                  <a:cubicBezTo>
                    <a:pt x="235" y="34"/>
                    <a:pt x="504" y="101"/>
                    <a:pt x="739" y="168"/>
                  </a:cubicBezTo>
                  <a:cubicBezTo>
                    <a:pt x="605" y="135"/>
                    <a:pt x="504" y="101"/>
                    <a:pt x="370" y="67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9"/>
            <p:cNvSpPr/>
            <p:nvPr/>
          </p:nvSpPr>
          <p:spPr>
            <a:xfrm>
              <a:off x="-18418350" y="10052675"/>
              <a:ext cx="18525" cy="1700"/>
            </a:xfrm>
            <a:custGeom>
              <a:avLst/>
              <a:gdLst/>
              <a:ahLst/>
              <a:cxnLst/>
              <a:rect l="l" t="t" r="r" b="b"/>
              <a:pathLst>
                <a:path w="741" h="68" extrusionOk="0">
                  <a:moveTo>
                    <a:pt x="471" y="34"/>
                  </a:moveTo>
                  <a:cubicBezTo>
                    <a:pt x="337" y="1"/>
                    <a:pt x="169" y="1"/>
                    <a:pt x="1" y="1"/>
                  </a:cubicBezTo>
                  <a:cubicBezTo>
                    <a:pt x="236" y="1"/>
                    <a:pt x="471" y="34"/>
                    <a:pt x="740" y="68"/>
                  </a:cubicBezTo>
                  <a:cubicBezTo>
                    <a:pt x="639" y="68"/>
                    <a:pt x="572" y="34"/>
                    <a:pt x="471" y="34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9"/>
            <p:cNvSpPr/>
            <p:nvPr/>
          </p:nvSpPr>
          <p:spPr>
            <a:xfrm>
              <a:off x="-18339375" y="10066125"/>
              <a:ext cx="20200" cy="5900"/>
            </a:xfrm>
            <a:custGeom>
              <a:avLst/>
              <a:gdLst/>
              <a:ahLst/>
              <a:cxnLst/>
              <a:rect l="l" t="t" r="r" b="b"/>
              <a:pathLst>
                <a:path w="808" h="236" extrusionOk="0">
                  <a:moveTo>
                    <a:pt x="371" y="101"/>
                  </a:moveTo>
                  <a:cubicBezTo>
                    <a:pt x="236" y="68"/>
                    <a:pt x="102" y="34"/>
                    <a:pt x="1" y="1"/>
                  </a:cubicBezTo>
                  <a:cubicBezTo>
                    <a:pt x="270" y="68"/>
                    <a:pt x="539" y="169"/>
                    <a:pt x="808" y="236"/>
                  </a:cubicBezTo>
                  <a:cubicBezTo>
                    <a:pt x="640" y="202"/>
                    <a:pt x="505" y="169"/>
                    <a:pt x="371" y="10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9"/>
            <p:cNvSpPr/>
            <p:nvPr/>
          </p:nvSpPr>
          <p:spPr>
            <a:xfrm>
              <a:off x="-17647025" y="11310475"/>
              <a:ext cx="5075" cy="16000"/>
            </a:xfrm>
            <a:custGeom>
              <a:avLst/>
              <a:gdLst/>
              <a:ahLst/>
              <a:cxnLst/>
              <a:rect l="l" t="t" r="r" b="b"/>
              <a:pathLst>
                <a:path w="203" h="640" extrusionOk="0">
                  <a:moveTo>
                    <a:pt x="0" y="640"/>
                  </a:moveTo>
                  <a:cubicBezTo>
                    <a:pt x="0" y="572"/>
                    <a:pt x="34" y="505"/>
                    <a:pt x="68" y="404"/>
                  </a:cubicBezTo>
                  <a:cubicBezTo>
                    <a:pt x="101" y="303"/>
                    <a:pt x="135" y="203"/>
                    <a:pt x="169" y="68"/>
                  </a:cubicBezTo>
                  <a:cubicBezTo>
                    <a:pt x="169" y="68"/>
                    <a:pt x="202" y="35"/>
                    <a:pt x="202" y="1"/>
                  </a:cubicBezTo>
                  <a:lnTo>
                    <a:pt x="202" y="1"/>
                  </a:lnTo>
                  <a:cubicBezTo>
                    <a:pt x="135" y="236"/>
                    <a:pt x="68" y="438"/>
                    <a:pt x="0" y="640"/>
                  </a:cubicBezTo>
                  <a:cubicBezTo>
                    <a:pt x="0" y="640"/>
                    <a:pt x="0" y="640"/>
                    <a:pt x="0" y="640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9"/>
            <p:cNvSpPr/>
            <p:nvPr/>
          </p:nvSpPr>
          <p:spPr>
            <a:xfrm>
              <a:off x="-18577975" y="10074525"/>
              <a:ext cx="10100" cy="4225"/>
            </a:xfrm>
            <a:custGeom>
              <a:avLst/>
              <a:gdLst/>
              <a:ahLst/>
              <a:cxnLst/>
              <a:rect l="l" t="t" r="r" b="b"/>
              <a:pathLst>
                <a:path w="404" h="169" extrusionOk="0">
                  <a:moveTo>
                    <a:pt x="403" y="1"/>
                  </a:moveTo>
                  <a:cubicBezTo>
                    <a:pt x="370" y="34"/>
                    <a:pt x="336" y="34"/>
                    <a:pt x="303" y="68"/>
                  </a:cubicBezTo>
                  <a:cubicBezTo>
                    <a:pt x="202" y="101"/>
                    <a:pt x="101" y="135"/>
                    <a:pt x="0" y="169"/>
                  </a:cubicBezTo>
                  <a:lnTo>
                    <a:pt x="0" y="169"/>
                  </a:lnTo>
                  <a:lnTo>
                    <a:pt x="0" y="169"/>
                  </a:lnTo>
                  <a:cubicBezTo>
                    <a:pt x="135" y="135"/>
                    <a:pt x="269" y="68"/>
                    <a:pt x="403" y="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9"/>
            <p:cNvSpPr/>
            <p:nvPr/>
          </p:nvSpPr>
          <p:spPr>
            <a:xfrm>
              <a:off x="-18444400" y="10051000"/>
              <a:ext cx="17675" cy="875"/>
            </a:xfrm>
            <a:custGeom>
              <a:avLst/>
              <a:gdLst/>
              <a:ahLst/>
              <a:cxnLst/>
              <a:rect l="l" t="t" r="r" b="b"/>
              <a:pathLst>
                <a:path w="707" h="35" extrusionOk="0">
                  <a:moveTo>
                    <a:pt x="539" y="34"/>
                  </a:moveTo>
                  <a:cubicBezTo>
                    <a:pt x="371" y="1"/>
                    <a:pt x="169" y="1"/>
                    <a:pt x="1" y="1"/>
                  </a:cubicBezTo>
                  <a:cubicBezTo>
                    <a:pt x="236" y="1"/>
                    <a:pt x="471" y="34"/>
                    <a:pt x="707" y="34"/>
                  </a:cubicBezTo>
                  <a:cubicBezTo>
                    <a:pt x="639" y="34"/>
                    <a:pt x="606" y="34"/>
                    <a:pt x="539" y="34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9"/>
            <p:cNvSpPr/>
            <p:nvPr/>
          </p:nvSpPr>
          <p:spPr>
            <a:xfrm>
              <a:off x="-17665500" y="11356700"/>
              <a:ext cx="6725" cy="14300"/>
            </a:xfrm>
            <a:custGeom>
              <a:avLst/>
              <a:gdLst/>
              <a:ahLst/>
              <a:cxnLst/>
              <a:rect l="l" t="t" r="r" b="b"/>
              <a:pathLst>
                <a:path w="269" h="572" extrusionOk="0">
                  <a:moveTo>
                    <a:pt x="0" y="572"/>
                  </a:moveTo>
                  <a:cubicBezTo>
                    <a:pt x="34" y="505"/>
                    <a:pt x="67" y="471"/>
                    <a:pt x="101" y="404"/>
                  </a:cubicBezTo>
                  <a:cubicBezTo>
                    <a:pt x="101" y="337"/>
                    <a:pt x="135" y="303"/>
                    <a:pt x="168" y="236"/>
                  </a:cubicBezTo>
                  <a:cubicBezTo>
                    <a:pt x="202" y="168"/>
                    <a:pt x="235" y="68"/>
                    <a:pt x="269" y="0"/>
                  </a:cubicBezTo>
                  <a:lnTo>
                    <a:pt x="269" y="0"/>
                  </a:lnTo>
                  <a:cubicBezTo>
                    <a:pt x="168" y="202"/>
                    <a:pt x="67" y="404"/>
                    <a:pt x="0" y="572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9"/>
            <p:cNvSpPr/>
            <p:nvPr/>
          </p:nvSpPr>
          <p:spPr>
            <a:xfrm>
              <a:off x="-18555300" y="10066975"/>
              <a:ext cx="6750" cy="2525"/>
            </a:xfrm>
            <a:custGeom>
              <a:avLst/>
              <a:gdLst/>
              <a:ahLst/>
              <a:cxnLst/>
              <a:rect l="l" t="t" r="r" b="b"/>
              <a:pathLst>
                <a:path w="270" h="101" extrusionOk="0">
                  <a:moveTo>
                    <a:pt x="236" y="34"/>
                  </a:moveTo>
                  <a:cubicBezTo>
                    <a:pt x="169" y="34"/>
                    <a:pt x="68" y="67"/>
                    <a:pt x="1" y="101"/>
                  </a:cubicBezTo>
                  <a:lnTo>
                    <a:pt x="1" y="101"/>
                  </a:lnTo>
                  <a:lnTo>
                    <a:pt x="1" y="101"/>
                  </a:lnTo>
                  <a:cubicBezTo>
                    <a:pt x="101" y="67"/>
                    <a:pt x="169" y="34"/>
                    <a:pt x="269" y="0"/>
                  </a:cubicBezTo>
                  <a:cubicBezTo>
                    <a:pt x="269" y="34"/>
                    <a:pt x="236" y="34"/>
                    <a:pt x="236" y="34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9"/>
            <p:cNvSpPr/>
            <p:nvPr/>
          </p:nvSpPr>
          <p:spPr>
            <a:xfrm>
              <a:off x="-18512450" y="10052675"/>
              <a:ext cx="35325" cy="5075"/>
            </a:xfrm>
            <a:custGeom>
              <a:avLst/>
              <a:gdLst/>
              <a:ahLst/>
              <a:cxnLst/>
              <a:rect l="l" t="t" r="r" b="b"/>
              <a:pathLst>
                <a:path w="1413" h="203" extrusionOk="0">
                  <a:moveTo>
                    <a:pt x="1177" y="1"/>
                  </a:moveTo>
                  <a:cubicBezTo>
                    <a:pt x="807" y="68"/>
                    <a:pt x="471" y="102"/>
                    <a:pt x="101" y="169"/>
                  </a:cubicBezTo>
                  <a:cubicBezTo>
                    <a:pt x="68" y="169"/>
                    <a:pt x="34" y="169"/>
                    <a:pt x="1" y="202"/>
                  </a:cubicBezTo>
                  <a:cubicBezTo>
                    <a:pt x="438" y="102"/>
                    <a:pt x="942" y="34"/>
                    <a:pt x="1412" y="1"/>
                  </a:cubicBezTo>
                  <a:cubicBezTo>
                    <a:pt x="1345" y="1"/>
                    <a:pt x="1244" y="1"/>
                    <a:pt x="1177" y="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9"/>
            <p:cNvSpPr/>
            <p:nvPr/>
          </p:nvSpPr>
          <p:spPr>
            <a:xfrm>
              <a:off x="-18472950" y="10051000"/>
              <a:ext cx="21025" cy="875"/>
            </a:xfrm>
            <a:custGeom>
              <a:avLst/>
              <a:gdLst/>
              <a:ahLst/>
              <a:cxnLst/>
              <a:rect l="l" t="t" r="r" b="b"/>
              <a:pathLst>
                <a:path w="841" h="35" extrusionOk="0">
                  <a:moveTo>
                    <a:pt x="706" y="1"/>
                  </a:moveTo>
                  <a:cubicBezTo>
                    <a:pt x="471" y="1"/>
                    <a:pt x="235" y="34"/>
                    <a:pt x="0" y="34"/>
                  </a:cubicBezTo>
                  <a:cubicBezTo>
                    <a:pt x="269" y="34"/>
                    <a:pt x="538" y="1"/>
                    <a:pt x="840" y="1"/>
                  </a:cubicBezTo>
                  <a:cubicBezTo>
                    <a:pt x="773" y="1"/>
                    <a:pt x="740" y="1"/>
                    <a:pt x="706" y="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9"/>
            <p:cNvSpPr/>
            <p:nvPr/>
          </p:nvSpPr>
          <p:spPr>
            <a:xfrm>
              <a:off x="-17749525" y="11472650"/>
              <a:ext cx="8425" cy="7575"/>
            </a:xfrm>
            <a:custGeom>
              <a:avLst/>
              <a:gdLst/>
              <a:ahLst/>
              <a:cxnLst/>
              <a:rect l="l" t="t" r="r" b="b"/>
              <a:pathLst>
                <a:path w="337" h="303" extrusionOk="0">
                  <a:moveTo>
                    <a:pt x="269" y="101"/>
                  </a:moveTo>
                  <a:cubicBezTo>
                    <a:pt x="303" y="68"/>
                    <a:pt x="336" y="34"/>
                    <a:pt x="336" y="0"/>
                  </a:cubicBezTo>
                  <a:cubicBezTo>
                    <a:pt x="235" y="101"/>
                    <a:pt x="135" y="236"/>
                    <a:pt x="0" y="303"/>
                  </a:cubicBezTo>
                  <a:cubicBezTo>
                    <a:pt x="101" y="236"/>
                    <a:pt x="202" y="168"/>
                    <a:pt x="269" y="10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9"/>
            <p:cNvSpPr/>
            <p:nvPr/>
          </p:nvSpPr>
          <p:spPr>
            <a:xfrm>
              <a:off x="-17690725" y="11408800"/>
              <a:ext cx="4225" cy="5900"/>
            </a:xfrm>
            <a:custGeom>
              <a:avLst/>
              <a:gdLst/>
              <a:ahLst/>
              <a:cxnLst/>
              <a:rect l="l" t="t" r="r" b="b"/>
              <a:pathLst>
                <a:path w="169" h="236" extrusionOk="0">
                  <a:moveTo>
                    <a:pt x="1" y="235"/>
                  </a:moveTo>
                  <a:cubicBezTo>
                    <a:pt x="1" y="235"/>
                    <a:pt x="1" y="235"/>
                    <a:pt x="1" y="235"/>
                  </a:cubicBezTo>
                  <a:cubicBezTo>
                    <a:pt x="68" y="168"/>
                    <a:pt x="135" y="101"/>
                    <a:pt x="169" y="0"/>
                  </a:cubicBezTo>
                  <a:cubicBezTo>
                    <a:pt x="135" y="101"/>
                    <a:pt x="68" y="168"/>
                    <a:pt x="1" y="23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9"/>
            <p:cNvSpPr/>
            <p:nvPr/>
          </p:nvSpPr>
          <p:spPr>
            <a:xfrm>
              <a:off x="-17721800" y="11442400"/>
              <a:ext cx="10100" cy="11775"/>
            </a:xfrm>
            <a:custGeom>
              <a:avLst/>
              <a:gdLst/>
              <a:ahLst/>
              <a:cxnLst/>
              <a:rect l="l" t="t" r="r" b="b"/>
              <a:pathLst>
                <a:path w="404" h="471" extrusionOk="0">
                  <a:moveTo>
                    <a:pt x="34" y="437"/>
                  </a:moveTo>
                  <a:cubicBezTo>
                    <a:pt x="135" y="337"/>
                    <a:pt x="269" y="202"/>
                    <a:pt x="370" y="68"/>
                  </a:cubicBezTo>
                  <a:cubicBezTo>
                    <a:pt x="404" y="34"/>
                    <a:pt x="404" y="34"/>
                    <a:pt x="404" y="1"/>
                  </a:cubicBezTo>
                  <a:lnTo>
                    <a:pt x="404" y="1"/>
                  </a:lnTo>
                  <a:cubicBezTo>
                    <a:pt x="269" y="169"/>
                    <a:pt x="135" y="337"/>
                    <a:pt x="0" y="47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9"/>
            <p:cNvSpPr/>
            <p:nvPr/>
          </p:nvSpPr>
          <p:spPr>
            <a:xfrm>
              <a:off x="-17686525" y="11370975"/>
              <a:ext cx="21050" cy="37850"/>
            </a:xfrm>
            <a:custGeom>
              <a:avLst/>
              <a:gdLst/>
              <a:ahLst/>
              <a:cxnLst/>
              <a:rect l="l" t="t" r="r" b="b"/>
              <a:pathLst>
                <a:path w="842" h="1514" extrusionOk="0">
                  <a:moveTo>
                    <a:pt x="841" y="1"/>
                  </a:moveTo>
                  <a:cubicBezTo>
                    <a:pt x="572" y="539"/>
                    <a:pt x="303" y="1043"/>
                    <a:pt x="1" y="1513"/>
                  </a:cubicBezTo>
                  <a:cubicBezTo>
                    <a:pt x="303" y="1043"/>
                    <a:pt x="572" y="539"/>
                    <a:pt x="8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9"/>
            <p:cNvSpPr/>
            <p:nvPr/>
          </p:nvSpPr>
          <p:spPr>
            <a:xfrm>
              <a:off x="-18548575" y="10057725"/>
              <a:ext cx="36150" cy="10100"/>
            </a:xfrm>
            <a:custGeom>
              <a:avLst/>
              <a:gdLst/>
              <a:ahLst/>
              <a:cxnLst/>
              <a:rect l="l" t="t" r="r" b="b"/>
              <a:pathLst>
                <a:path w="1446" h="404" extrusionOk="0">
                  <a:moveTo>
                    <a:pt x="1446" y="0"/>
                  </a:moveTo>
                  <a:cubicBezTo>
                    <a:pt x="941" y="101"/>
                    <a:pt x="471" y="236"/>
                    <a:pt x="0" y="404"/>
                  </a:cubicBezTo>
                  <a:lnTo>
                    <a:pt x="0" y="404"/>
                  </a:lnTo>
                  <a:cubicBezTo>
                    <a:pt x="471" y="236"/>
                    <a:pt x="941" y="101"/>
                    <a:pt x="1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9"/>
            <p:cNvSpPr/>
            <p:nvPr/>
          </p:nvSpPr>
          <p:spPr>
            <a:xfrm>
              <a:off x="-18567900" y="10069475"/>
              <a:ext cx="12625" cy="5075"/>
            </a:xfrm>
            <a:custGeom>
              <a:avLst/>
              <a:gdLst/>
              <a:ahLst/>
              <a:cxnLst/>
              <a:rect l="l" t="t" r="r" b="b"/>
              <a:pathLst>
                <a:path w="505" h="203" extrusionOk="0">
                  <a:moveTo>
                    <a:pt x="0" y="203"/>
                  </a:moveTo>
                  <a:cubicBezTo>
                    <a:pt x="168" y="135"/>
                    <a:pt x="337" y="68"/>
                    <a:pt x="505" y="1"/>
                  </a:cubicBezTo>
                  <a:cubicBezTo>
                    <a:pt x="337" y="68"/>
                    <a:pt x="168" y="135"/>
                    <a:pt x="0" y="2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9"/>
            <p:cNvSpPr/>
            <p:nvPr/>
          </p:nvSpPr>
          <p:spPr>
            <a:xfrm>
              <a:off x="-18598150" y="10078725"/>
              <a:ext cx="20200" cy="10950"/>
            </a:xfrm>
            <a:custGeom>
              <a:avLst/>
              <a:gdLst/>
              <a:ahLst/>
              <a:cxnLst/>
              <a:rect l="l" t="t" r="r" b="b"/>
              <a:pathLst>
                <a:path w="808" h="438" extrusionOk="0">
                  <a:moveTo>
                    <a:pt x="1" y="438"/>
                  </a:moveTo>
                  <a:cubicBezTo>
                    <a:pt x="269" y="303"/>
                    <a:pt x="538" y="135"/>
                    <a:pt x="807" y="1"/>
                  </a:cubicBezTo>
                  <a:cubicBezTo>
                    <a:pt x="538" y="135"/>
                    <a:pt x="269" y="303"/>
                    <a:pt x="1" y="4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9"/>
            <p:cNvSpPr/>
            <p:nvPr/>
          </p:nvSpPr>
          <p:spPr>
            <a:xfrm>
              <a:off x="-17741125" y="11454175"/>
              <a:ext cx="19350" cy="18500"/>
            </a:xfrm>
            <a:custGeom>
              <a:avLst/>
              <a:gdLst/>
              <a:ahLst/>
              <a:cxnLst/>
              <a:rect l="l" t="t" r="r" b="b"/>
              <a:pathLst>
                <a:path w="774" h="740" extrusionOk="0">
                  <a:moveTo>
                    <a:pt x="0" y="739"/>
                  </a:moveTo>
                  <a:lnTo>
                    <a:pt x="0" y="739"/>
                  </a:lnTo>
                  <a:cubicBezTo>
                    <a:pt x="269" y="504"/>
                    <a:pt x="538" y="269"/>
                    <a:pt x="773" y="0"/>
                  </a:cubicBezTo>
                  <a:lnTo>
                    <a:pt x="773" y="0"/>
                  </a:lnTo>
                  <a:cubicBezTo>
                    <a:pt x="538" y="269"/>
                    <a:pt x="269" y="504"/>
                    <a:pt x="0" y="7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9"/>
            <p:cNvSpPr/>
            <p:nvPr/>
          </p:nvSpPr>
          <p:spPr>
            <a:xfrm>
              <a:off x="-17711725" y="11414675"/>
              <a:ext cx="21025" cy="27750"/>
            </a:xfrm>
            <a:custGeom>
              <a:avLst/>
              <a:gdLst/>
              <a:ahLst/>
              <a:cxnLst/>
              <a:rect l="l" t="t" r="r" b="b"/>
              <a:pathLst>
                <a:path w="841" h="1110" extrusionOk="0">
                  <a:moveTo>
                    <a:pt x="841" y="0"/>
                  </a:moveTo>
                  <a:cubicBezTo>
                    <a:pt x="572" y="404"/>
                    <a:pt x="303" y="773"/>
                    <a:pt x="1" y="1110"/>
                  </a:cubicBezTo>
                  <a:cubicBezTo>
                    <a:pt x="303" y="773"/>
                    <a:pt x="572" y="404"/>
                    <a:pt x="8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9"/>
            <p:cNvSpPr/>
            <p:nvPr/>
          </p:nvSpPr>
          <p:spPr>
            <a:xfrm>
              <a:off x="-17658800" y="11326450"/>
              <a:ext cx="11800" cy="30275"/>
            </a:xfrm>
            <a:custGeom>
              <a:avLst/>
              <a:gdLst/>
              <a:ahLst/>
              <a:cxnLst/>
              <a:rect l="l" t="t" r="r" b="b"/>
              <a:pathLst>
                <a:path w="472" h="1211" extrusionOk="0">
                  <a:moveTo>
                    <a:pt x="471" y="1"/>
                  </a:moveTo>
                  <a:cubicBezTo>
                    <a:pt x="303" y="404"/>
                    <a:pt x="169" y="807"/>
                    <a:pt x="1" y="1210"/>
                  </a:cubicBezTo>
                  <a:cubicBezTo>
                    <a:pt x="169" y="807"/>
                    <a:pt x="303" y="404"/>
                    <a:pt x="4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9"/>
            <p:cNvSpPr/>
            <p:nvPr/>
          </p:nvSpPr>
          <p:spPr>
            <a:xfrm>
              <a:off x="-17778950" y="11481050"/>
              <a:ext cx="29450" cy="21875"/>
            </a:xfrm>
            <a:custGeom>
              <a:avLst/>
              <a:gdLst/>
              <a:ahLst/>
              <a:cxnLst/>
              <a:rect l="l" t="t" r="r" b="b"/>
              <a:pathLst>
                <a:path w="1178" h="875" extrusionOk="0">
                  <a:moveTo>
                    <a:pt x="1" y="874"/>
                  </a:moveTo>
                  <a:cubicBezTo>
                    <a:pt x="404" y="605"/>
                    <a:pt x="808" y="303"/>
                    <a:pt x="1177" y="1"/>
                  </a:cubicBezTo>
                  <a:lnTo>
                    <a:pt x="1177" y="1"/>
                  </a:lnTo>
                  <a:cubicBezTo>
                    <a:pt x="808" y="303"/>
                    <a:pt x="404" y="605"/>
                    <a:pt x="1" y="8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9"/>
            <p:cNvSpPr/>
            <p:nvPr/>
          </p:nvSpPr>
          <p:spPr>
            <a:xfrm>
              <a:off x="-17641975" y="11265950"/>
              <a:ext cx="11775" cy="44550"/>
            </a:xfrm>
            <a:custGeom>
              <a:avLst/>
              <a:gdLst/>
              <a:ahLst/>
              <a:cxnLst/>
              <a:rect l="l" t="t" r="r" b="b"/>
              <a:pathLst>
                <a:path w="471" h="1782" extrusionOk="0">
                  <a:moveTo>
                    <a:pt x="471" y="1"/>
                  </a:moveTo>
                  <a:cubicBezTo>
                    <a:pt x="336" y="606"/>
                    <a:pt x="168" y="1211"/>
                    <a:pt x="0" y="1782"/>
                  </a:cubicBezTo>
                  <a:cubicBezTo>
                    <a:pt x="168" y="1211"/>
                    <a:pt x="336" y="639"/>
                    <a:pt x="4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9"/>
            <p:cNvSpPr/>
            <p:nvPr/>
          </p:nvSpPr>
          <p:spPr>
            <a:xfrm>
              <a:off x="-17384050" y="11047500"/>
              <a:ext cx="10125" cy="26075"/>
            </a:xfrm>
            <a:custGeom>
              <a:avLst/>
              <a:gdLst/>
              <a:ahLst/>
              <a:cxnLst/>
              <a:rect l="l" t="t" r="r" b="b"/>
              <a:pathLst>
                <a:path w="405" h="1043" extrusionOk="0">
                  <a:moveTo>
                    <a:pt x="1" y="1042"/>
                  </a:moveTo>
                  <a:lnTo>
                    <a:pt x="1" y="1042"/>
                  </a:lnTo>
                  <a:cubicBezTo>
                    <a:pt x="135" y="706"/>
                    <a:pt x="270" y="337"/>
                    <a:pt x="404" y="0"/>
                  </a:cubicBezTo>
                  <a:lnTo>
                    <a:pt x="404" y="0"/>
                  </a:lnTo>
                  <a:cubicBezTo>
                    <a:pt x="270" y="337"/>
                    <a:pt x="135" y="706"/>
                    <a:pt x="1" y="10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9"/>
            <p:cNvSpPr/>
            <p:nvPr/>
          </p:nvSpPr>
          <p:spPr>
            <a:xfrm>
              <a:off x="-17869675" y="10207275"/>
              <a:ext cx="471375" cy="900750"/>
            </a:xfrm>
            <a:custGeom>
              <a:avLst/>
              <a:gdLst/>
              <a:ahLst/>
              <a:cxnLst/>
              <a:rect l="l" t="t" r="r" b="b"/>
              <a:pathLst>
                <a:path w="18855" h="36030" extrusionOk="0">
                  <a:moveTo>
                    <a:pt x="471" y="438"/>
                  </a:moveTo>
                  <a:cubicBezTo>
                    <a:pt x="706" y="673"/>
                    <a:pt x="908" y="908"/>
                    <a:pt x="1143" y="1143"/>
                  </a:cubicBezTo>
                  <a:cubicBezTo>
                    <a:pt x="1176" y="1211"/>
                    <a:pt x="1244" y="1244"/>
                    <a:pt x="1277" y="1312"/>
                  </a:cubicBezTo>
                  <a:cubicBezTo>
                    <a:pt x="1345" y="1345"/>
                    <a:pt x="1378" y="1412"/>
                    <a:pt x="1412" y="1446"/>
                  </a:cubicBezTo>
                  <a:cubicBezTo>
                    <a:pt x="1714" y="1782"/>
                    <a:pt x="2017" y="2118"/>
                    <a:pt x="2319" y="2454"/>
                  </a:cubicBezTo>
                  <a:cubicBezTo>
                    <a:pt x="2622" y="2790"/>
                    <a:pt x="2924" y="3160"/>
                    <a:pt x="3193" y="3496"/>
                  </a:cubicBezTo>
                  <a:cubicBezTo>
                    <a:pt x="3227" y="3496"/>
                    <a:pt x="3227" y="3530"/>
                    <a:pt x="3227" y="3530"/>
                  </a:cubicBezTo>
                  <a:cubicBezTo>
                    <a:pt x="3227" y="3530"/>
                    <a:pt x="3260" y="3563"/>
                    <a:pt x="3260" y="3563"/>
                  </a:cubicBezTo>
                  <a:cubicBezTo>
                    <a:pt x="3529" y="3899"/>
                    <a:pt x="3832" y="4269"/>
                    <a:pt x="4100" y="4605"/>
                  </a:cubicBezTo>
                  <a:cubicBezTo>
                    <a:pt x="4437" y="5042"/>
                    <a:pt x="4773" y="5513"/>
                    <a:pt x="5109" y="5950"/>
                  </a:cubicBezTo>
                  <a:cubicBezTo>
                    <a:pt x="5109" y="5983"/>
                    <a:pt x="5109" y="5983"/>
                    <a:pt x="5109" y="5983"/>
                  </a:cubicBezTo>
                  <a:cubicBezTo>
                    <a:pt x="5142" y="6017"/>
                    <a:pt x="5176" y="6050"/>
                    <a:pt x="5210" y="6084"/>
                  </a:cubicBezTo>
                  <a:cubicBezTo>
                    <a:pt x="5680" y="6723"/>
                    <a:pt x="6117" y="7395"/>
                    <a:pt x="6554" y="8067"/>
                  </a:cubicBezTo>
                  <a:cubicBezTo>
                    <a:pt x="6621" y="8134"/>
                    <a:pt x="6655" y="8235"/>
                    <a:pt x="6722" y="8302"/>
                  </a:cubicBezTo>
                  <a:cubicBezTo>
                    <a:pt x="7058" y="8806"/>
                    <a:pt x="7360" y="9310"/>
                    <a:pt x="7663" y="9848"/>
                  </a:cubicBezTo>
                  <a:cubicBezTo>
                    <a:pt x="7865" y="10151"/>
                    <a:pt x="8100" y="10487"/>
                    <a:pt x="8302" y="10823"/>
                  </a:cubicBezTo>
                  <a:cubicBezTo>
                    <a:pt x="8335" y="10924"/>
                    <a:pt x="8369" y="10991"/>
                    <a:pt x="8436" y="11058"/>
                  </a:cubicBezTo>
                  <a:cubicBezTo>
                    <a:pt x="8537" y="11260"/>
                    <a:pt x="8638" y="11495"/>
                    <a:pt x="8772" y="11697"/>
                  </a:cubicBezTo>
                  <a:cubicBezTo>
                    <a:pt x="9007" y="12066"/>
                    <a:pt x="9209" y="12470"/>
                    <a:pt x="9444" y="12873"/>
                  </a:cubicBezTo>
                  <a:cubicBezTo>
                    <a:pt x="9612" y="13209"/>
                    <a:pt x="9747" y="13511"/>
                    <a:pt x="9915" y="13848"/>
                  </a:cubicBezTo>
                  <a:cubicBezTo>
                    <a:pt x="9982" y="13915"/>
                    <a:pt x="10016" y="14016"/>
                    <a:pt x="10049" y="14083"/>
                  </a:cubicBezTo>
                  <a:cubicBezTo>
                    <a:pt x="10083" y="14150"/>
                    <a:pt x="10116" y="14217"/>
                    <a:pt x="10150" y="14284"/>
                  </a:cubicBezTo>
                  <a:cubicBezTo>
                    <a:pt x="10352" y="14688"/>
                    <a:pt x="10553" y="15091"/>
                    <a:pt x="10721" y="15494"/>
                  </a:cubicBezTo>
                  <a:cubicBezTo>
                    <a:pt x="10889" y="15864"/>
                    <a:pt x="11091" y="16267"/>
                    <a:pt x="11225" y="16637"/>
                  </a:cubicBezTo>
                  <a:lnTo>
                    <a:pt x="11293" y="16771"/>
                  </a:lnTo>
                  <a:cubicBezTo>
                    <a:pt x="11326" y="16839"/>
                    <a:pt x="11326" y="16872"/>
                    <a:pt x="11360" y="16906"/>
                  </a:cubicBezTo>
                  <a:cubicBezTo>
                    <a:pt x="11494" y="17208"/>
                    <a:pt x="11595" y="17477"/>
                    <a:pt x="11696" y="17746"/>
                  </a:cubicBezTo>
                  <a:cubicBezTo>
                    <a:pt x="11864" y="18116"/>
                    <a:pt x="11998" y="18486"/>
                    <a:pt x="12167" y="18889"/>
                  </a:cubicBezTo>
                  <a:cubicBezTo>
                    <a:pt x="12267" y="19124"/>
                    <a:pt x="12335" y="19359"/>
                    <a:pt x="12435" y="19595"/>
                  </a:cubicBezTo>
                  <a:cubicBezTo>
                    <a:pt x="12435" y="19662"/>
                    <a:pt x="12469" y="19729"/>
                    <a:pt x="12503" y="19796"/>
                  </a:cubicBezTo>
                  <a:cubicBezTo>
                    <a:pt x="12536" y="19863"/>
                    <a:pt x="12570" y="19931"/>
                    <a:pt x="12570" y="19998"/>
                  </a:cubicBezTo>
                  <a:cubicBezTo>
                    <a:pt x="12738" y="20401"/>
                    <a:pt x="12872" y="20805"/>
                    <a:pt x="12973" y="21208"/>
                  </a:cubicBezTo>
                  <a:cubicBezTo>
                    <a:pt x="13108" y="21611"/>
                    <a:pt x="13242" y="22014"/>
                    <a:pt x="13376" y="22418"/>
                  </a:cubicBezTo>
                  <a:cubicBezTo>
                    <a:pt x="13376" y="22451"/>
                    <a:pt x="13410" y="22519"/>
                    <a:pt x="13410" y="22552"/>
                  </a:cubicBezTo>
                  <a:cubicBezTo>
                    <a:pt x="13444" y="22619"/>
                    <a:pt x="13444" y="22653"/>
                    <a:pt x="13444" y="22720"/>
                  </a:cubicBezTo>
                  <a:cubicBezTo>
                    <a:pt x="13544" y="23023"/>
                    <a:pt x="13645" y="23325"/>
                    <a:pt x="13712" y="23628"/>
                  </a:cubicBezTo>
                  <a:cubicBezTo>
                    <a:pt x="13847" y="24031"/>
                    <a:pt x="13948" y="24468"/>
                    <a:pt x="14049" y="24871"/>
                  </a:cubicBezTo>
                  <a:cubicBezTo>
                    <a:pt x="14082" y="25039"/>
                    <a:pt x="14116" y="25207"/>
                    <a:pt x="14149" y="25375"/>
                  </a:cubicBezTo>
                  <a:cubicBezTo>
                    <a:pt x="14183" y="25476"/>
                    <a:pt x="14183" y="25543"/>
                    <a:pt x="14217" y="25644"/>
                  </a:cubicBezTo>
                  <a:cubicBezTo>
                    <a:pt x="14250" y="25779"/>
                    <a:pt x="14284" y="25947"/>
                    <a:pt x="14317" y="26081"/>
                  </a:cubicBezTo>
                  <a:cubicBezTo>
                    <a:pt x="14418" y="26484"/>
                    <a:pt x="14485" y="26888"/>
                    <a:pt x="14553" y="27291"/>
                  </a:cubicBezTo>
                  <a:cubicBezTo>
                    <a:pt x="14620" y="27661"/>
                    <a:pt x="14687" y="28030"/>
                    <a:pt x="14754" y="28366"/>
                  </a:cubicBezTo>
                  <a:cubicBezTo>
                    <a:pt x="14754" y="28400"/>
                    <a:pt x="14754" y="28400"/>
                    <a:pt x="14754" y="28434"/>
                  </a:cubicBezTo>
                  <a:cubicBezTo>
                    <a:pt x="14754" y="28434"/>
                    <a:pt x="14754" y="28467"/>
                    <a:pt x="14754" y="28467"/>
                  </a:cubicBezTo>
                  <a:cubicBezTo>
                    <a:pt x="14822" y="28871"/>
                    <a:pt x="14889" y="29240"/>
                    <a:pt x="14922" y="29644"/>
                  </a:cubicBezTo>
                  <a:cubicBezTo>
                    <a:pt x="14990" y="30013"/>
                    <a:pt x="15023" y="30383"/>
                    <a:pt x="15057" y="30753"/>
                  </a:cubicBezTo>
                  <a:cubicBezTo>
                    <a:pt x="15057" y="30887"/>
                    <a:pt x="15090" y="31022"/>
                    <a:pt x="15090" y="31156"/>
                  </a:cubicBezTo>
                  <a:cubicBezTo>
                    <a:pt x="15090" y="31223"/>
                    <a:pt x="15090" y="31290"/>
                    <a:pt x="15090" y="31391"/>
                  </a:cubicBezTo>
                  <a:cubicBezTo>
                    <a:pt x="15124" y="31559"/>
                    <a:pt x="15124" y="31727"/>
                    <a:pt x="15158" y="31895"/>
                  </a:cubicBezTo>
                  <a:cubicBezTo>
                    <a:pt x="15158" y="32265"/>
                    <a:pt x="15191" y="32635"/>
                    <a:pt x="15191" y="33004"/>
                  </a:cubicBezTo>
                  <a:cubicBezTo>
                    <a:pt x="15191" y="33374"/>
                    <a:pt x="15225" y="33710"/>
                    <a:pt x="15191" y="34046"/>
                  </a:cubicBezTo>
                  <a:lnTo>
                    <a:pt x="15191" y="34114"/>
                  </a:lnTo>
                  <a:cubicBezTo>
                    <a:pt x="15191" y="34517"/>
                    <a:pt x="15191" y="34887"/>
                    <a:pt x="15191" y="35256"/>
                  </a:cubicBezTo>
                  <a:cubicBezTo>
                    <a:pt x="15158" y="35492"/>
                    <a:pt x="15158" y="35760"/>
                    <a:pt x="15124" y="36029"/>
                  </a:cubicBezTo>
                  <a:cubicBezTo>
                    <a:pt x="15258" y="35928"/>
                    <a:pt x="15359" y="35828"/>
                    <a:pt x="15494" y="35727"/>
                  </a:cubicBezTo>
                  <a:cubicBezTo>
                    <a:pt x="15695" y="35525"/>
                    <a:pt x="15897" y="35357"/>
                    <a:pt x="16099" y="35155"/>
                  </a:cubicBezTo>
                  <a:cubicBezTo>
                    <a:pt x="17846" y="33004"/>
                    <a:pt x="18821" y="29845"/>
                    <a:pt x="18855" y="25879"/>
                  </a:cubicBezTo>
                  <a:cubicBezTo>
                    <a:pt x="18855" y="19964"/>
                    <a:pt x="16704" y="13411"/>
                    <a:pt x="13276" y="7630"/>
                  </a:cubicBezTo>
                  <a:lnTo>
                    <a:pt x="0" y="1"/>
                  </a:lnTo>
                  <a:cubicBezTo>
                    <a:pt x="168" y="135"/>
                    <a:pt x="336" y="303"/>
                    <a:pt x="471" y="438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9"/>
            <p:cNvSpPr/>
            <p:nvPr/>
          </p:nvSpPr>
          <p:spPr>
            <a:xfrm>
              <a:off x="-17453775" y="11156725"/>
              <a:ext cx="15975" cy="16000"/>
            </a:xfrm>
            <a:custGeom>
              <a:avLst/>
              <a:gdLst/>
              <a:ahLst/>
              <a:cxnLst/>
              <a:rect l="l" t="t" r="r" b="b"/>
              <a:pathLst>
                <a:path w="639" h="640" extrusionOk="0">
                  <a:moveTo>
                    <a:pt x="0" y="639"/>
                  </a:moveTo>
                  <a:lnTo>
                    <a:pt x="0" y="639"/>
                  </a:lnTo>
                  <a:cubicBezTo>
                    <a:pt x="236" y="437"/>
                    <a:pt x="437" y="236"/>
                    <a:pt x="639" y="1"/>
                  </a:cubicBezTo>
                  <a:lnTo>
                    <a:pt x="639" y="1"/>
                  </a:lnTo>
                  <a:cubicBezTo>
                    <a:pt x="437" y="236"/>
                    <a:pt x="236" y="437"/>
                    <a:pt x="0" y="6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9"/>
            <p:cNvSpPr/>
            <p:nvPr/>
          </p:nvSpPr>
          <p:spPr>
            <a:xfrm>
              <a:off x="-17428575" y="11123125"/>
              <a:ext cx="17675" cy="23550"/>
            </a:xfrm>
            <a:custGeom>
              <a:avLst/>
              <a:gdLst/>
              <a:ahLst/>
              <a:cxnLst/>
              <a:rect l="l" t="t" r="r" b="b"/>
              <a:pathLst>
                <a:path w="707" h="942" extrusionOk="0">
                  <a:moveTo>
                    <a:pt x="1" y="941"/>
                  </a:moveTo>
                  <a:cubicBezTo>
                    <a:pt x="236" y="639"/>
                    <a:pt x="471" y="336"/>
                    <a:pt x="706" y="0"/>
                  </a:cubicBezTo>
                  <a:cubicBezTo>
                    <a:pt x="471" y="336"/>
                    <a:pt x="236" y="639"/>
                    <a:pt x="1" y="9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9"/>
            <p:cNvSpPr/>
            <p:nvPr/>
          </p:nvSpPr>
          <p:spPr>
            <a:xfrm>
              <a:off x="-17407575" y="11086150"/>
              <a:ext cx="17675" cy="31950"/>
            </a:xfrm>
            <a:custGeom>
              <a:avLst/>
              <a:gdLst/>
              <a:ahLst/>
              <a:cxnLst/>
              <a:rect l="l" t="t" r="r" b="b"/>
              <a:pathLst>
                <a:path w="707" h="1278" extrusionOk="0">
                  <a:moveTo>
                    <a:pt x="1" y="1278"/>
                  </a:moveTo>
                  <a:cubicBezTo>
                    <a:pt x="270" y="874"/>
                    <a:pt x="505" y="437"/>
                    <a:pt x="707" y="0"/>
                  </a:cubicBezTo>
                  <a:lnTo>
                    <a:pt x="707" y="0"/>
                  </a:lnTo>
                  <a:cubicBezTo>
                    <a:pt x="505" y="437"/>
                    <a:pt x="270" y="874"/>
                    <a:pt x="1" y="12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9"/>
            <p:cNvSpPr/>
            <p:nvPr/>
          </p:nvSpPr>
          <p:spPr>
            <a:xfrm>
              <a:off x="-17486550" y="11179400"/>
              <a:ext cx="25225" cy="18525"/>
            </a:xfrm>
            <a:custGeom>
              <a:avLst/>
              <a:gdLst/>
              <a:ahLst/>
              <a:cxnLst/>
              <a:rect l="l" t="t" r="r" b="b"/>
              <a:pathLst>
                <a:path w="1009" h="741" extrusionOk="0">
                  <a:moveTo>
                    <a:pt x="1009" y="1"/>
                  </a:moveTo>
                  <a:lnTo>
                    <a:pt x="1009" y="1"/>
                  </a:lnTo>
                  <a:cubicBezTo>
                    <a:pt x="673" y="270"/>
                    <a:pt x="370" y="505"/>
                    <a:pt x="1" y="740"/>
                  </a:cubicBezTo>
                  <a:cubicBezTo>
                    <a:pt x="370" y="505"/>
                    <a:pt x="706" y="270"/>
                    <a:pt x="1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9"/>
            <p:cNvSpPr/>
            <p:nvPr/>
          </p:nvSpPr>
          <p:spPr>
            <a:xfrm>
              <a:off x="-17369750" y="10995400"/>
              <a:ext cx="10100" cy="38675"/>
            </a:xfrm>
            <a:custGeom>
              <a:avLst/>
              <a:gdLst/>
              <a:ahLst/>
              <a:cxnLst/>
              <a:rect l="l" t="t" r="r" b="b"/>
              <a:pathLst>
                <a:path w="404" h="1547" extrusionOk="0">
                  <a:moveTo>
                    <a:pt x="404" y="1"/>
                  </a:moveTo>
                  <a:cubicBezTo>
                    <a:pt x="303" y="538"/>
                    <a:pt x="168" y="1043"/>
                    <a:pt x="0" y="1547"/>
                  </a:cubicBezTo>
                  <a:cubicBezTo>
                    <a:pt x="168" y="1043"/>
                    <a:pt x="303" y="538"/>
                    <a:pt x="4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9"/>
            <p:cNvSpPr/>
            <p:nvPr/>
          </p:nvSpPr>
          <p:spPr>
            <a:xfrm>
              <a:off x="-18720825" y="10051850"/>
              <a:ext cx="1103225" cy="1496450"/>
            </a:xfrm>
            <a:custGeom>
              <a:avLst/>
              <a:gdLst/>
              <a:ahLst/>
              <a:cxnLst/>
              <a:rect l="l" t="t" r="r" b="b"/>
              <a:pathLst>
                <a:path w="44129" h="59858" extrusionOk="0">
                  <a:moveTo>
                    <a:pt x="44129" y="43288"/>
                  </a:moveTo>
                  <a:cubicBezTo>
                    <a:pt x="44129" y="41440"/>
                    <a:pt x="43994" y="39524"/>
                    <a:pt x="43658" y="37608"/>
                  </a:cubicBezTo>
                  <a:lnTo>
                    <a:pt x="43658" y="37608"/>
                  </a:lnTo>
                  <a:cubicBezTo>
                    <a:pt x="43591" y="37037"/>
                    <a:pt x="43457" y="36499"/>
                    <a:pt x="43356" y="35961"/>
                  </a:cubicBezTo>
                  <a:cubicBezTo>
                    <a:pt x="42885" y="33575"/>
                    <a:pt x="42213" y="31189"/>
                    <a:pt x="41339" y="28836"/>
                  </a:cubicBezTo>
                  <a:lnTo>
                    <a:pt x="41339" y="28836"/>
                  </a:lnTo>
                  <a:cubicBezTo>
                    <a:pt x="41003" y="27929"/>
                    <a:pt x="40667" y="27055"/>
                    <a:pt x="40264" y="26148"/>
                  </a:cubicBezTo>
                  <a:lnTo>
                    <a:pt x="40264" y="26148"/>
                  </a:lnTo>
                  <a:cubicBezTo>
                    <a:pt x="40264" y="26114"/>
                    <a:pt x="40230" y="26047"/>
                    <a:pt x="40230" y="26013"/>
                  </a:cubicBezTo>
                  <a:lnTo>
                    <a:pt x="40230" y="26013"/>
                  </a:lnTo>
                  <a:cubicBezTo>
                    <a:pt x="39928" y="25375"/>
                    <a:pt x="39625" y="24703"/>
                    <a:pt x="39323" y="24064"/>
                  </a:cubicBezTo>
                  <a:cubicBezTo>
                    <a:pt x="39054" y="23526"/>
                    <a:pt x="38785" y="22988"/>
                    <a:pt x="38516" y="22451"/>
                  </a:cubicBezTo>
                  <a:cubicBezTo>
                    <a:pt x="38247" y="21947"/>
                    <a:pt x="37978" y="21409"/>
                    <a:pt x="37676" y="20905"/>
                  </a:cubicBezTo>
                  <a:lnTo>
                    <a:pt x="37676" y="20905"/>
                  </a:lnTo>
                  <a:cubicBezTo>
                    <a:pt x="37575" y="20703"/>
                    <a:pt x="37474" y="20501"/>
                    <a:pt x="37340" y="20300"/>
                  </a:cubicBezTo>
                  <a:lnTo>
                    <a:pt x="37340" y="20300"/>
                  </a:lnTo>
                  <a:cubicBezTo>
                    <a:pt x="37138" y="19930"/>
                    <a:pt x="36903" y="19560"/>
                    <a:pt x="36668" y="19191"/>
                  </a:cubicBezTo>
                  <a:cubicBezTo>
                    <a:pt x="35895" y="17947"/>
                    <a:pt x="35122" y="16704"/>
                    <a:pt x="34248" y="15527"/>
                  </a:cubicBezTo>
                  <a:cubicBezTo>
                    <a:pt x="34214" y="15460"/>
                    <a:pt x="34181" y="15393"/>
                    <a:pt x="34113" y="15326"/>
                  </a:cubicBezTo>
                  <a:lnTo>
                    <a:pt x="34113" y="15326"/>
                  </a:lnTo>
                  <a:cubicBezTo>
                    <a:pt x="34080" y="15292"/>
                    <a:pt x="34080" y="15259"/>
                    <a:pt x="34046" y="15225"/>
                  </a:cubicBezTo>
                  <a:lnTo>
                    <a:pt x="34046" y="15225"/>
                  </a:lnTo>
                  <a:cubicBezTo>
                    <a:pt x="33441" y="14385"/>
                    <a:pt x="32803" y="13578"/>
                    <a:pt x="32164" y="12805"/>
                  </a:cubicBezTo>
                  <a:lnTo>
                    <a:pt x="32164" y="12805"/>
                  </a:lnTo>
                  <a:cubicBezTo>
                    <a:pt x="32164" y="12805"/>
                    <a:pt x="32164" y="12771"/>
                    <a:pt x="32164" y="12771"/>
                  </a:cubicBezTo>
                  <a:lnTo>
                    <a:pt x="32164" y="12771"/>
                  </a:lnTo>
                  <a:cubicBezTo>
                    <a:pt x="31526" y="11998"/>
                    <a:pt x="30853" y="11259"/>
                    <a:pt x="30215" y="10553"/>
                  </a:cubicBezTo>
                  <a:cubicBezTo>
                    <a:pt x="29980" y="10284"/>
                    <a:pt x="29744" y="10049"/>
                    <a:pt x="29509" y="9814"/>
                  </a:cubicBezTo>
                  <a:cubicBezTo>
                    <a:pt x="29038" y="9343"/>
                    <a:pt x="28602" y="8873"/>
                    <a:pt x="28131" y="8436"/>
                  </a:cubicBezTo>
                  <a:lnTo>
                    <a:pt x="28131" y="8436"/>
                  </a:lnTo>
                  <a:cubicBezTo>
                    <a:pt x="28064" y="8369"/>
                    <a:pt x="27997" y="8302"/>
                    <a:pt x="27929" y="8234"/>
                  </a:cubicBezTo>
                  <a:lnTo>
                    <a:pt x="27929" y="8234"/>
                  </a:lnTo>
                  <a:cubicBezTo>
                    <a:pt x="27291" y="7629"/>
                    <a:pt x="26619" y="7058"/>
                    <a:pt x="25980" y="6520"/>
                  </a:cubicBezTo>
                  <a:lnTo>
                    <a:pt x="25980" y="6520"/>
                  </a:lnTo>
                  <a:cubicBezTo>
                    <a:pt x="25879" y="6453"/>
                    <a:pt x="25812" y="6386"/>
                    <a:pt x="25745" y="6319"/>
                  </a:cubicBezTo>
                  <a:lnTo>
                    <a:pt x="25745" y="6319"/>
                  </a:lnTo>
                  <a:cubicBezTo>
                    <a:pt x="25039" y="5747"/>
                    <a:pt x="24367" y="5243"/>
                    <a:pt x="23661" y="4739"/>
                  </a:cubicBezTo>
                  <a:lnTo>
                    <a:pt x="23527" y="4638"/>
                  </a:lnTo>
                  <a:lnTo>
                    <a:pt x="23527" y="4638"/>
                  </a:lnTo>
                  <a:cubicBezTo>
                    <a:pt x="22754" y="4100"/>
                    <a:pt x="21981" y="3596"/>
                    <a:pt x="21208" y="3159"/>
                  </a:cubicBezTo>
                  <a:cubicBezTo>
                    <a:pt x="21073" y="3059"/>
                    <a:pt x="20939" y="2991"/>
                    <a:pt x="20771" y="2924"/>
                  </a:cubicBezTo>
                  <a:cubicBezTo>
                    <a:pt x="20468" y="2756"/>
                    <a:pt x="20166" y="2554"/>
                    <a:pt x="19863" y="2420"/>
                  </a:cubicBezTo>
                  <a:cubicBezTo>
                    <a:pt x="19863" y="2420"/>
                    <a:pt x="19830" y="2420"/>
                    <a:pt x="19830" y="2420"/>
                  </a:cubicBezTo>
                  <a:cubicBezTo>
                    <a:pt x="19763" y="2353"/>
                    <a:pt x="19695" y="2319"/>
                    <a:pt x="19594" y="2286"/>
                  </a:cubicBezTo>
                  <a:cubicBezTo>
                    <a:pt x="19326" y="2151"/>
                    <a:pt x="19057" y="2017"/>
                    <a:pt x="18754" y="1882"/>
                  </a:cubicBezTo>
                  <a:cubicBezTo>
                    <a:pt x="18754" y="1882"/>
                    <a:pt x="18754" y="1882"/>
                    <a:pt x="18754" y="1882"/>
                  </a:cubicBezTo>
                  <a:cubicBezTo>
                    <a:pt x="18687" y="1849"/>
                    <a:pt x="18653" y="1815"/>
                    <a:pt x="18586" y="1815"/>
                  </a:cubicBezTo>
                  <a:cubicBezTo>
                    <a:pt x="18519" y="1781"/>
                    <a:pt x="18418" y="1748"/>
                    <a:pt x="18351" y="1714"/>
                  </a:cubicBezTo>
                  <a:cubicBezTo>
                    <a:pt x="18149" y="1613"/>
                    <a:pt x="17914" y="1513"/>
                    <a:pt x="17712" y="1412"/>
                  </a:cubicBezTo>
                  <a:cubicBezTo>
                    <a:pt x="17712" y="1412"/>
                    <a:pt x="17712" y="1412"/>
                    <a:pt x="17712" y="1412"/>
                  </a:cubicBezTo>
                  <a:cubicBezTo>
                    <a:pt x="17712" y="1412"/>
                    <a:pt x="17712" y="1412"/>
                    <a:pt x="17679" y="1412"/>
                  </a:cubicBezTo>
                  <a:cubicBezTo>
                    <a:pt x="17679" y="1412"/>
                    <a:pt x="17679" y="1412"/>
                    <a:pt x="17679" y="1412"/>
                  </a:cubicBezTo>
                  <a:cubicBezTo>
                    <a:pt x="17511" y="1345"/>
                    <a:pt x="17376" y="1311"/>
                    <a:pt x="17242" y="1244"/>
                  </a:cubicBezTo>
                  <a:cubicBezTo>
                    <a:pt x="16939" y="1143"/>
                    <a:pt x="16637" y="1042"/>
                    <a:pt x="16368" y="941"/>
                  </a:cubicBezTo>
                  <a:cubicBezTo>
                    <a:pt x="16334" y="941"/>
                    <a:pt x="16334" y="908"/>
                    <a:pt x="16334" y="908"/>
                  </a:cubicBezTo>
                  <a:cubicBezTo>
                    <a:pt x="16301" y="908"/>
                    <a:pt x="16301" y="908"/>
                    <a:pt x="16267" y="908"/>
                  </a:cubicBezTo>
                  <a:cubicBezTo>
                    <a:pt x="16200" y="874"/>
                    <a:pt x="16133" y="874"/>
                    <a:pt x="16066" y="840"/>
                  </a:cubicBezTo>
                  <a:cubicBezTo>
                    <a:pt x="15797" y="740"/>
                    <a:pt x="15528" y="672"/>
                    <a:pt x="15259" y="605"/>
                  </a:cubicBezTo>
                  <a:cubicBezTo>
                    <a:pt x="15225" y="605"/>
                    <a:pt x="15225" y="605"/>
                    <a:pt x="15225" y="605"/>
                  </a:cubicBezTo>
                  <a:cubicBezTo>
                    <a:pt x="15125" y="572"/>
                    <a:pt x="15057" y="538"/>
                    <a:pt x="14956" y="538"/>
                  </a:cubicBezTo>
                  <a:cubicBezTo>
                    <a:pt x="14721" y="471"/>
                    <a:pt x="14452" y="403"/>
                    <a:pt x="14217" y="336"/>
                  </a:cubicBezTo>
                  <a:cubicBezTo>
                    <a:pt x="14217" y="336"/>
                    <a:pt x="14183" y="336"/>
                    <a:pt x="14183" y="336"/>
                  </a:cubicBezTo>
                  <a:cubicBezTo>
                    <a:pt x="14083" y="336"/>
                    <a:pt x="13982" y="303"/>
                    <a:pt x="13881" y="269"/>
                  </a:cubicBezTo>
                  <a:cubicBezTo>
                    <a:pt x="13646" y="235"/>
                    <a:pt x="13410" y="202"/>
                    <a:pt x="13175" y="168"/>
                  </a:cubicBezTo>
                  <a:cubicBezTo>
                    <a:pt x="13142" y="168"/>
                    <a:pt x="13142" y="168"/>
                    <a:pt x="13142" y="168"/>
                  </a:cubicBezTo>
                  <a:cubicBezTo>
                    <a:pt x="13041" y="135"/>
                    <a:pt x="12940" y="135"/>
                    <a:pt x="12839" y="135"/>
                  </a:cubicBezTo>
                  <a:cubicBezTo>
                    <a:pt x="12604" y="101"/>
                    <a:pt x="12369" y="67"/>
                    <a:pt x="12133" y="34"/>
                  </a:cubicBezTo>
                  <a:cubicBezTo>
                    <a:pt x="12100" y="34"/>
                    <a:pt x="12100" y="34"/>
                    <a:pt x="12100" y="34"/>
                  </a:cubicBezTo>
                  <a:cubicBezTo>
                    <a:pt x="11999" y="34"/>
                    <a:pt x="11864" y="34"/>
                    <a:pt x="11764" y="34"/>
                  </a:cubicBezTo>
                  <a:cubicBezTo>
                    <a:pt x="11528" y="0"/>
                    <a:pt x="11293" y="0"/>
                    <a:pt x="11058" y="0"/>
                  </a:cubicBezTo>
                  <a:lnTo>
                    <a:pt x="11024" y="0"/>
                  </a:lnTo>
                  <a:cubicBezTo>
                    <a:pt x="10957" y="0"/>
                    <a:pt x="10856" y="0"/>
                    <a:pt x="10755" y="0"/>
                  </a:cubicBezTo>
                  <a:cubicBezTo>
                    <a:pt x="10453" y="0"/>
                    <a:pt x="10184" y="34"/>
                    <a:pt x="9915" y="34"/>
                  </a:cubicBezTo>
                  <a:lnTo>
                    <a:pt x="9882" y="34"/>
                  </a:lnTo>
                  <a:cubicBezTo>
                    <a:pt x="9848" y="34"/>
                    <a:pt x="9814" y="34"/>
                    <a:pt x="9781" y="67"/>
                  </a:cubicBezTo>
                  <a:cubicBezTo>
                    <a:pt x="9277" y="101"/>
                    <a:pt x="8806" y="168"/>
                    <a:pt x="8336" y="235"/>
                  </a:cubicBezTo>
                  <a:lnTo>
                    <a:pt x="8336" y="235"/>
                  </a:lnTo>
                  <a:lnTo>
                    <a:pt x="8336" y="235"/>
                  </a:lnTo>
                  <a:cubicBezTo>
                    <a:pt x="7831" y="336"/>
                    <a:pt x="7361" y="504"/>
                    <a:pt x="6890" y="639"/>
                  </a:cubicBezTo>
                  <a:lnTo>
                    <a:pt x="6890" y="639"/>
                  </a:lnTo>
                  <a:cubicBezTo>
                    <a:pt x="6790" y="672"/>
                    <a:pt x="6722" y="706"/>
                    <a:pt x="6622" y="740"/>
                  </a:cubicBezTo>
                  <a:cubicBezTo>
                    <a:pt x="6454" y="807"/>
                    <a:pt x="6285" y="874"/>
                    <a:pt x="6151" y="941"/>
                  </a:cubicBezTo>
                  <a:cubicBezTo>
                    <a:pt x="6017" y="1008"/>
                    <a:pt x="5849" y="1042"/>
                    <a:pt x="5714" y="1109"/>
                  </a:cubicBezTo>
                  <a:cubicBezTo>
                    <a:pt x="5445" y="1244"/>
                    <a:pt x="5176" y="1378"/>
                    <a:pt x="4908" y="1546"/>
                  </a:cubicBezTo>
                  <a:cubicBezTo>
                    <a:pt x="2857" y="2756"/>
                    <a:pt x="1177" y="4638"/>
                    <a:pt x="1" y="7125"/>
                  </a:cubicBezTo>
                  <a:cubicBezTo>
                    <a:pt x="1984" y="6386"/>
                    <a:pt x="3933" y="5646"/>
                    <a:pt x="5849" y="4907"/>
                  </a:cubicBezTo>
                  <a:lnTo>
                    <a:pt x="5949" y="4873"/>
                  </a:lnTo>
                  <a:cubicBezTo>
                    <a:pt x="6991" y="4470"/>
                    <a:pt x="8033" y="4100"/>
                    <a:pt x="9041" y="3697"/>
                  </a:cubicBezTo>
                  <a:cubicBezTo>
                    <a:pt x="9512" y="3529"/>
                    <a:pt x="10016" y="3327"/>
                    <a:pt x="10487" y="3126"/>
                  </a:cubicBezTo>
                  <a:cubicBezTo>
                    <a:pt x="13612" y="2756"/>
                    <a:pt x="17309" y="3630"/>
                    <a:pt x="21208" y="5915"/>
                  </a:cubicBezTo>
                  <a:cubicBezTo>
                    <a:pt x="32601" y="12536"/>
                    <a:pt x="41843" y="28736"/>
                    <a:pt x="41810" y="41944"/>
                  </a:cubicBezTo>
                  <a:cubicBezTo>
                    <a:pt x="41776" y="46615"/>
                    <a:pt x="40633" y="50312"/>
                    <a:pt x="38617" y="52833"/>
                  </a:cubicBezTo>
                  <a:lnTo>
                    <a:pt x="37878" y="53472"/>
                  </a:lnTo>
                  <a:cubicBezTo>
                    <a:pt x="37138" y="54110"/>
                    <a:pt x="36432" y="54715"/>
                    <a:pt x="35727" y="55354"/>
                  </a:cubicBezTo>
                  <a:cubicBezTo>
                    <a:pt x="35727" y="55354"/>
                    <a:pt x="35727" y="55354"/>
                    <a:pt x="35727" y="55354"/>
                  </a:cubicBezTo>
                  <a:cubicBezTo>
                    <a:pt x="34080" y="56799"/>
                    <a:pt x="32433" y="58278"/>
                    <a:pt x="30820" y="59756"/>
                  </a:cubicBezTo>
                  <a:cubicBezTo>
                    <a:pt x="33374" y="59857"/>
                    <a:pt x="35727" y="59286"/>
                    <a:pt x="37676" y="58042"/>
                  </a:cubicBezTo>
                  <a:cubicBezTo>
                    <a:pt x="38079" y="57807"/>
                    <a:pt x="38483" y="57505"/>
                    <a:pt x="38852" y="57169"/>
                  </a:cubicBezTo>
                  <a:lnTo>
                    <a:pt x="38852" y="57169"/>
                  </a:lnTo>
                  <a:cubicBezTo>
                    <a:pt x="38987" y="57068"/>
                    <a:pt x="39087" y="56967"/>
                    <a:pt x="39188" y="56866"/>
                  </a:cubicBezTo>
                  <a:lnTo>
                    <a:pt x="39188" y="56866"/>
                  </a:lnTo>
                  <a:cubicBezTo>
                    <a:pt x="39457" y="56631"/>
                    <a:pt x="39726" y="56396"/>
                    <a:pt x="39961" y="56127"/>
                  </a:cubicBezTo>
                  <a:lnTo>
                    <a:pt x="39961" y="56127"/>
                  </a:lnTo>
                  <a:cubicBezTo>
                    <a:pt x="40096" y="55992"/>
                    <a:pt x="40264" y="55824"/>
                    <a:pt x="40365" y="55656"/>
                  </a:cubicBezTo>
                  <a:cubicBezTo>
                    <a:pt x="40667" y="55320"/>
                    <a:pt x="40936" y="54950"/>
                    <a:pt x="41205" y="54547"/>
                  </a:cubicBezTo>
                  <a:cubicBezTo>
                    <a:pt x="41272" y="54480"/>
                    <a:pt x="41339" y="54413"/>
                    <a:pt x="41373" y="54312"/>
                  </a:cubicBezTo>
                  <a:lnTo>
                    <a:pt x="41373" y="54312"/>
                  </a:lnTo>
                  <a:cubicBezTo>
                    <a:pt x="41373" y="54312"/>
                    <a:pt x="41373" y="54312"/>
                    <a:pt x="41373" y="54312"/>
                  </a:cubicBezTo>
                  <a:cubicBezTo>
                    <a:pt x="41675" y="53841"/>
                    <a:pt x="41944" y="53337"/>
                    <a:pt x="42213" y="52799"/>
                  </a:cubicBezTo>
                  <a:cubicBezTo>
                    <a:pt x="42314" y="52631"/>
                    <a:pt x="42381" y="52430"/>
                    <a:pt x="42482" y="52228"/>
                  </a:cubicBezTo>
                  <a:cubicBezTo>
                    <a:pt x="42650" y="51825"/>
                    <a:pt x="42784" y="51421"/>
                    <a:pt x="42952" y="51018"/>
                  </a:cubicBezTo>
                  <a:cubicBezTo>
                    <a:pt x="43020" y="50783"/>
                    <a:pt x="43087" y="50581"/>
                    <a:pt x="43154" y="50380"/>
                  </a:cubicBezTo>
                  <a:cubicBezTo>
                    <a:pt x="43322" y="49808"/>
                    <a:pt x="43490" y="49203"/>
                    <a:pt x="43625" y="48598"/>
                  </a:cubicBezTo>
                  <a:cubicBezTo>
                    <a:pt x="43692" y="48161"/>
                    <a:pt x="43793" y="47758"/>
                    <a:pt x="43860" y="47321"/>
                  </a:cubicBezTo>
                  <a:cubicBezTo>
                    <a:pt x="43725" y="47321"/>
                    <a:pt x="43625" y="47321"/>
                    <a:pt x="43490" y="47321"/>
                  </a:cubicBezTo>
                  <a:cubicBezTo>
                    <a:pt x="43625" y="47220"/>
                    <a:pt x="43759" y="47086"/>
                    <a:pt x="43894" y="46985"/>
                  </a:cubicBezTo>
                  <a:cubicBezTo>
                    <a:pt x="44028" y="45809"/>
                    <a:pt x="44129" y="44599"/>
                    <a:pt x="44129" y="43288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9"/>
            <p:cNvSpPr/>
            <p:nvPr/>
          </p:nvSpPr>
          <p:spPr>
            <a:xfrm>
              <a:off x="-17537800" y="10398000"/>
              <a:ext cx="189075" cy="810000"/>
            </a:xfrm>
            <a:custGeom>
              <a:avLst/>
              <a:gdLst/>
              <a:ahLst/>
              <a:cxnLst/>
              <a:rect l="l" t="t" r="r" b="b"/>
              <a:pathLst>
                <a:path w="7563" h="32400" extrusionOk="0">
                  <a:moveTo>
                    <a:pt x="3059" y="31257"/>
                  </a:moveTo>
                  <a:cubicBezTo>
                    <a:pt x="3160" y="31156"/>
                    <a:pt x="3261" y="31089"/>
                    <a:pt x="3361" y="30988"/>
                  </a:cubicBezTo>
                  <a:lnTo>
                    <a:pt x="3361" y="30988"/>
                  </a:lnTo>
                  <a:cubicBezTo>
                    <a:pt x="3597" y="30786"/>
                    <a:pt x="3798" y="30585"/>
                    <a:pt x="4000" y="30350"/>
                  </a:cubicBezTo>
                  <a:lnTo>
                    <a:pt x="4000" y="30350"/>
                  </a:lnTo>
                  <a:cubicBezTo>
                    <a:pt x="4134" y="30215"/>
                    <a:pt x="4235" y="30081"/>
                    <a:pt x="4370" y="29946"/>
                  </a:cubicBezTo>
                  <a:lnTo>
                    <a:pt x="4370" y="29946"/>
                  </a:lnTo>
                  <a:cubicBezTo>
                    <a:pt x="4605" y="29644"/>
                    <a:pt x="4840" y="29341"/>
                    <a:pt x="5075" y="29005"/>
                  </a:cubicBezTo>
                  <a:cubicBezTo>
                    <a:pt x="5109" y="28938"/>
                    <a:pt x="5176" y="28871"/>
                    <a:pt x="5210" y="28804"/>
                  </a:cubicBezTo>
                  <a:lnTo>
                    <a:pt x="5210" y="28804"/>
                  </a:lnTo>
                  <a:cubicBezTo>
                    <a:pt x="5210" y="28804"/>
                    <a:pt x="5210" y="28804"/>
                    <a:pt x="5210" y="28804"/>
                  </a:cubicBezTo>
                  <a:cubicBezTo>
                    <a:pt x="5479" y="28400"/>
                    <a:pt x="5714" y="27963"/>
                    <a:pt x="5916" y="27526"/>
                  </a:cubicBezTo>
                  <a:lnTo>
                    <a:pt x="5916" y="27526"/>
                  </a:lnTo>
                  <a:cubicBezTo>
                    <a:pt x="5983" y="27358"/>
                    <a:pt x="6084" y="27190"/>
                    <a:pt x="6151" y="27022"/>
                  </a:cubicBezTo>
                  <a:lnTo>
                    <a:pt x="6151" y="27022"/>
                  </a:lnTo>
                  <a:cubicBezTo>
                    <a:pt x="6285" y="26686"/>
                    <a:pt x="6420" y="26350"/>
                    <a:pt x="6554" y="25980"/>
                  </a:cubicBezTo>
                  <a:lnTo>
                    <a:pt x="6554" y="25980"/>
                  </a:lnTo>
                  <a:cubicBezTo>
                    <a:pt x="6621" y="25812"/>
                    <a:pt x="6689" y="25611"/>
                    <a:pt x="6722" y="25443"/>
                  </a:cubicBezTo>
                  <a:cubicBezTo>
                    <a:pt x="6890" y="24939"/>
                    <a:pt x="7025" y="24434"/>
                    <a:pt x="7126" y="23897"/>
                  </a:cubicBezTo>
                  <a:cubicBezTo>
                    <a:pt x="7428" y="22552"/>
                    <a:pt x="7563" y="21040"/>
                    <a:pt x="7563" y="19393"/>
                  </a:cubicBezTo>
                  <a:cubicBezTo>
                    <a:pt x="7563" y="17814"/>
                    <a:pt x="7462" y="16200"/>
                    <a:pt x="7193" y="14553"/>
                  </a:cubicBezTo>
                  <a:lnTo>
                    <a:pt x="7193" y="14553"/>
                  </a:lnTo>
                  <a:cubicBezTo>
                    <a:pt x="7092" y="14083"/>
                    <a:pt x="6991" y="13612"/>
                    <a:pt x="6890" y="13142"/>
                  </a:cubicBezTo>
                  <a:cubicBezTo>
                    <a:pt x="6487" y="11125"/>
                    <a:pt x="5949" y="9075"/>
                    <a:pt x="5176" y="7059"/>
                  </a:cubicBezTo>
                  <a:lnTo>
                    <a:pt x="5176" y="7059"/>
                  </a:lnTo>
                  <a:cubicBezTo>
                    <a:pt x="4907" y="6286"/>
                    <a:pt x="4605" y="5513"/>
                    <a:pt x="4269" y="4773"/>
                  </a:cubicBezTo>
                  <a:lnTo>
                    <a:pt x="4269" y="4773"/>
                  </a:lnTo>
                  <a:cubicBezTo>
                    <a:pt x="4269" y="4706"/>
                    <a:pt x="4235" y="4673"/>
                    <a:pt x="4235" y="4639"/>
                  </a:cubicBezTo>
                  <a:lnTo>
                    <a:pt x="4235" y="4639"/>
                  </a:lnTo>
                  <a:cubicBezTo>
                    <a:pt x="4000" y="4068"/>
                    <a:pt x="3731" y="3530"/>
                    <a:pt x="3462" y="2959"/>
                  </a:cubicBezTo>
                  <a:cubicBezTo>
                    <a:pt x="3227" y="2522"/>
                    <a:pt x="3025" y="2051"/>
                    <a:pt x="2790" y="1614"/>
                  </a:cubicBezTo>
                  <a:lnTo>
                    <a:pt x="1" y="1"/>
                  </a:lnTo>
                  <a:cubicBezTo>
                    <a:pt x="3429" y="5782"/>
                    <a:pt x="5580" y="12335"/>
                    <a:pt x="5580" y="18250"/>
                  </a:cubicBezTo>
                  <a:cubicBezTo>
                    <a:pt x="5580" y="22216"/>
                    <a:pt x="4571" y="25375"/>
                    <a:pt x="2857" y="27526"/>
                  </a:cubicBezTo>
                  <a:cubicBezTo>
                    <a:pt x="2622" y="27728"/>
                    <a:pt x="2420" y="27896"/>
                    <a:pt x="2219" y="28098"/>
                  </a:cubicBezTo>
                  <a:cubicBezTo>
                    <a:pt x="2084" y="28199"/>
                    <a:pt x="1983" y="28299"/>
                    <a:pt x="1883" y="28400"/>
                  </a:cubicBezTo>
                  <a:cubicBezTo>
                    <a:pt x="1849" y="28501"/>
                    <a:pt x="1849" y="28602"/>
                    <a:pt x="1849" y="28703"/>
                  </a:cubicBezTo>
                  <a:cubicBezTo>
                    <a:pt x="1849" y="28804"/>
                    <a:pt x="1815" y="28871"/>
                    <a:pt x="1815" y="28972"/>
                  </a:cubicBezTo>
                  <a:cubicBezTo>
                    <a:pt x="1815" y="29039"/>
                    <a:pt x="1815" y="29106"/>
                    <a:pt x="1782" y="29207"/>
                  </a:cubicBezTo>
                  <a:cubicBezTo>
                    <a:pt x="1782" y="29409"/>
                    <a:pt x="1748" y="29610"/>
                    <a:pt x="1748" y="29812"/>
                  </a:cubicBezTo>
                  <a:cubicBezTo>
                    <a:pt x="1715" y="30013"/>
                    <a:pt x="1681" y="30182"/>
                    <a:pt x="1647" y="30383"/>
                  </a:cubicBezTo>
                  <a:cubicBezTo>
                    <a:pt x="1614" y="30551"/>
                    <a:pt x="1614" y="30753"/>
                    <a:pt x="1580" y="30921"/>
                  </a:cubicBezTo>
                  <a:cubicBezTo>
                    <a:pt x="1547" y="31089"/>
                    <a:pt x="1513" y="31223"/>
                    <a:pt x="1479" y="31358"/>
                  </a:cubicBezTo>
                  <a:cubicBezTo>
                    <a:pt x="1479" y="31459"/>
                    <a:pt x="1446" y="31559"/>
                    <a:pt x="1446" y="31627"/>
                  </a:cubicBezTo>
                  <a:cubicBezTo>
                    <a:pt x="1412" y="31795"/>
                    <a:pt x="1379" y="31929"/>
                    <a:pt x="1345" y="32064"/>
                  </a:cubicBezTo>
                  <a:cubicBezTo>
                    <a:pt x="1311" y="32164"/>
                    <a:pt x="1278" y="32299"/>
                    <a:pt x="1244" y="32400"/>
                  </a:cubicBezTo>
                  <a:cubicBezTo>
                    <a:pt x="1513" y="32265"/>
                    <a:pt x="1782" y="32164"/>
                    <a:pt x="2051" y="31996"/>
                  </a:cubicBezTo>
                  <a:cubicBezTo>
                    <a:pt x="2387" y="31761"/>
                    <a:pt x="2723" y="31526"/>
                    <a:pt x="3059" y="31257"/>
                  </a:cubicBezTo>
                  <a:cubicBezTo>
                    <a:pt x="3059" y="31257"/>
                    <a:pt x="3059" y="31257"/>
                    <a:pt x="3059" y="31257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9"/>
            <p:cNvSpPr/>
            <p:nvPr/>
          </p:nvSpPr>
          <p:spPr>
            <a:xfrm>
              <a:off x="-17633575" y="11225625"/>
              <a:ext cx="10100" cy="9275"/>
            </a:xfrm>
            <a:custGeom>
              <a:avLst/>
              <a:gdLst/>
              <a:ahLst/>
              <a:cxnLst/>
              <a:rect l="l" t="t" r="r" b="b"/>
              <a:pathLst>
                <a:path w="404" h="371" extrusionOk="0">
                  <a:moveTo>
                    <a:pt x="404" y="0"/>
                  </a:moveTo>
                  <a:cubicBezTo>
                    <a:pt x="269" y="135"/>
                    <a:pt x="135" y="236"/>
                    <a:pt x="0" y="370"/>
                  </a:cubicBezTo>
                  <a:cubicBezTo>
                    <a:pt x="135" y="370"/>
                    <a:pt x="235" y="337"/>
                    <a:pt x="336" y="337"/>
                  </a:cubicBezTo>
                  <a:cubicBezTo>
                    <a:pt x="370" y="236"/>
                    <a:pt x="370" y="135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9"/>
            <p:cNvSpPr/>
            <p:nvPr/>
          </p:nvSpPr>
          <p:spPr>
            <a:xfrm>
              <a:off x="-17437800" y="11146650"/>
              <a:ext cx="9250" cy="10100"/>
            </a:xfrm>
            <a:custGeom>
              <a:avLst/>
              <a:gdLst/>
              <a:ahLst/>
              <a:cxnLst/>
              <a:rect l="l" t="t" r="r" b="b"/>
              <a:pathLst>
                <a:path w="370" h="404" extrusionOk="0">
                  <a:moveTo>
                    <a:pt x="369" y="1"/>
                  </a:moveTo>
                  <a:cubicBezTo>
                    <a:pt x="336" y="34"/>
                    <a:pt x="336" y="34"/>
                    <a:pt x="336" y="34"/>
                  </a:cubicBezTo>
                  <a:cubicBezTo>
                    <a:pt x="335" y="35"/>
                    <a:pt x="335" y="36"/>
                    <a:pt x="334" y="37"/>
                  </a:cubicBezTo>
                  <a:lnTo>
                    <a:pt x="334" y="37"/>
                  </a:lnTo>
                  <a:cubicBezTo>
                    <a:pt x="345" y="25"/>
                    <a:pt x="357" y="13"/>
                    <a:pt x="369" y="1"/>
                  </a:cubicBezTo>
                  <a:close/>
                  <a:moveTo>
                    <a:pt x="334" y="37"/>
                  </a:moveTo>
                  <a:cubicBezTo>
                    <a:pt x="217" y="159"/>
                    <a:pt x="122" y="281"/>
                    <a:pt x="0" y="404"/>
                  </a:cubicBezTo>
                  <a:lnTo>
                    <a:pt x="34" y="370"/>
                  </a:lnTo>
                  <a:cubicBezTo>
                    <a:pt x="134" y="270"/>
                    <a:pt x="234" y="170"/>
                    <a:pt x="334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9"/>
            <p:cNvSpPr/>
            <p:nvPr/>
          </p:nvSpPr>
          <p:spPr>
            <a:xfrm>
              <a:off x="-17389925" y="11073550"/>
              <a:ext cx="5900" cy="12625"/>
            </a:xfrm>
            <a:custGeom>
              <a:avLst/>
              <a:gdLst/>
              <a:ahLst/>
              <a:cxnLst/>
              <a:rect l="l" t="t" r="r" b="b"/>
              <a:pathLst>
                <a:path w="236" h="505" extrusionOk="0">
                  <a:moveTo>
                    <a:pt x="236" y="0"/>
                  </a:moveTo>
                  <a:lnTo>
                    <a:pt x="236" y="0"/>
                  </a:lnTo>
                  <a:cubicBezTo>
                    <a:pt x="211" y="51"/>
                    <a:pt x="185" y="101"/>
                    <a:pt x="174" y="152"/>
                  </a:cubicBezTo>
                  <a:lnTo>
                    <a:pt x="174" y="152"/>
                  </a:lnTo>
                  <a:cubicBezTo>
                    <a:pt x="196" y="101"/>
                    <a:pt x="216" y="51"/>
                    <a:pt x="236" y="0"/>
                  </a:cubicBezTo>
                  <a:close/>
                  <a:moveTo>
                    <a:pt x="174" y="152"/>
                  </a:moveTo>
                  <a:lnTo>
                    <a:pt x="174" y="152"/>
                  </a:lnTo>
                  <a:cubicBezTo>
                    <a:pt x="160" y="187"/>
                    <a:pt x="144" y="223"/>
                    <a:pt x="128" y="258"/>
                  </a:cubicBezTo>
                  <a:lnTo>
                    <a:pt x="128" y="258"/>
                  </a:lnTo>
                  <a:cubicBezTo>
                    <a:pt x="140" y="237"/>
                    <a:pt x="154" y="216"/>
                    <a:pt x="169" y="202"/>
                  </a:cubicBezTo>
                  <a:cubicBezTo>
                    <a:pt x="169" y="185"/>
                    <a:pt x="171" y="168"/>
                    <a:pt x="174" y="152"/>
                  </a:cubicBezTo>
                  <a:close/>
                  <a:moveTo>
                    <a:pt x="128" y="258"/>
                  </a:moveTo>
                  <a:lnTo>
                    <a:pt x="128" y="258"/>
                  </a:lnTo>
                  <a:cubicBezTo>
                    <a:pt x="121" y="271"/>
                    <a:pt x="115" y="285"/>
                    <a:pt x="110" y="298"/>
                  </a:cubicBezTo>
                  <a:lnTo>
                    <a:pt x="110" y="298"/>
                  </a:lnTo>
                  <a:cubicBezTo>
                    <a:pt x="116" y="284"/>
                    <a:pt x="122" y="271"/>
                    <a:pt x="128" y="258"/>
                  </a:cubicBezTo>
                  <a:close/>
                  <a:moveTo>
                    <a:pt x="110" y="298"/>
                  </a:moveTo>
                  <a:cubicBezTo>
                    <a:pt x="87" y="346"/>
                    <a:pt x="63" y="395"/>
                    <a:pt x="36" y="444"/>
                  </a:cubicBezTo>
                  <a:lnTo>
                    <a:pt x="36" y="444"/>
                  </a:lnTo>
                  <a:cubicBezTo>
                    <a:pt x="58" y="410"/>
                    <a:pt x="80" y="380"/>
                    <a:pt x="102" y="336"/>
                  </a:cubicBezTo>
                  <a:cubicBezTo>
                    <a:pt x="102" y="326"/>
                    <a:pt x="105" y="312"/>
                    <a:pt x="110" y="298"/>
                  </a:cubicBezTo>
                  <a:close/>
                  <a:moveTo>
                    <a:pt x="36" y="444"/>
                  </a:moveTo>
                  <a:lnTo>
                    <a:pt x="36" y="444"/>
                  </a:lnTo>
                  <a:cubicBezTo>
                    <a:pt x="24" y="462"/>
                    <a:pt x="12" y="481"/>
                    <a:pt x="1" y="504"/>
                  </a:cubicBezTo>
                  <a:cubicBezTo>
                    <a:pt x="13" y="484"/>
                    <a:pt x="24" y="464"/>
                    <a:pt x="36" y="4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9"/>
            <p:cNvSpPr/>
            <p:nvPr/>
          </p:nvSpPr>
          <p:spPr>
            <a:xfrm>
              <a:off x="-17410925" y="11118075"/>
              <a:ext cx="3375" cy="5075"/>
            </a:xfrm>
            <a:custGeom>
              <a:avLst/>
              <a:gdLst/>
              <a:ahLst/>
              <a:cxnLst/>
              <a:rect l="l" t="t" r="r" b="b"/>
              <a:pathLst>
                <a:path w="135" h="203" extrusionOk="0">
                  <a:moveTo>
                    <a:pt x="135" y="1"/>
                  </a:moveTo>
                  <a:lnTo>
                    <a:pt x="135" y="1"/>
                  </a:lnTo>
                  <a:cubicBezTo>
                    <a:pt x="101" y="68"/>
                    <a:pt x="34" y="135"/>
                    <a:pt x="0" y="202"/>
                  </a:cubicBezTo>
                  <a:cubicBezTo>
                    <a:pt x="68" y="135"/>
                    <a:pt x="101" y="68"/>
                    <a:pt x="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9"/>
            <p:cNvSpPr/>
            <p:nvPr/>
          </p:nvSpPr>
          <p:spPr>
            <a:xfrm>
              <a:off x="-17491575" y="10438350"/>
              <a:ext cx="252925" cy="762925"/>
            </a:xfrm>
            <a:custGeom>
              <a:avLst/>
              <a:gdLst/>
              <a:ahLst/>
              <a:cxnLst/>
              <a:rect l="l" t="t" r="r" b="b"/>
              <a:pathLst>
                <a:path w="10117" h="30517" extrusionOk="0">
                  <a:moveTo>
                    <a:pt x="10083" y="14317"/>
                  </a:moveTo>
                  <a:cubicBezTo>
                    <a:pt x="10083" y="14015"/>
                    <a:pt x="10083" y="13679"/>
                    <a:pt x="10049" y="13376"/>
                  </a:cubicBezTo>
                  <a:cubicBezTo>
                    <a:pt x="10049" y="13208"/>
                    <a:pt x="10015" y="13074"/>
                    <a:pt x="10015" y="12906"/>
                  </a:cubicBezTo>
                  <a:cubicBezTo>
                    <a:pt x="10015" y="12872"/>
                    <a:pt x="10015" y="12805"/>
                    <a:pt x="10015" y="12738"/>
                  </a:cubicBezTo>
                  <a:lnTo>
                    <a:pt x="9982" y="12402"/>
                  </a:lnTo>
                  <a:cubicBezTo>
                    <a:pt x="9948" y="12066"/>
                    <a:pt x="9915" y="11763"/>
                    <a:pt x="9881" y="11427"/>
                  </a:cubicBezTo>
                  <a:cubicBezTo>
                    <a:pt x="9814" y="11091"/>
                    <a:pt x="9780" y="10755"/>
                    <a:pt x="9747" y="10452"/>
                  </a:cubicBezTo>
                  <a:cubicBezTo>
                    <a:pt x="9747" y="10419"/>
                    <a:pt x="9713" y="10419"/>
                    <a:pt x="9713" y="10385"/>
                  </a:cubicBezTo>
                  <a:cubicBezTo>
                    <a:pt x="9713" y="10385"/>
                    <a:pt x="9713" y="10352"/>
                    <a:pt x="9713" y="10352"/>
                  </a:cubicBezTo>
                  <a:cubicBezTo>
                    <a:pt x="9679" y="10049"/>
                    <a:pt x="9612" y="9747"/>
                    <a:pt x="9545" y="9444"/>
                  </a:cubicBezTo>
                  <a:cubicBezTo>
                    <a:pt x="9511" y="9108"/>
                    <a:pt x="9410" y="8738"/>
                    <a:pt x="9343" y="8402"/>
                  </a:cubicBezTo>
                  <a:cubicBezTo>
                    <a:pt x="9343" y="8268"/>
                    <a:pt x="9310" y="8167"/>
                    <a:pt x="9276" y="8033"/>
                  </a:cubicBezTo>
                  <a:cubicBezTo>
                    <a:pt x="9242" y="7965"/>
                    <a:pt x="9242" y="7865"/>
                    <a:pt x="9209" y="7797"/>
                  </a:cubicBezTo>
                  <a:lnTo>
                    <a:pt x="9108" y="7360"/>
                  </a:lnTo>
                  <a:cubicBezTo>
                    <a:pt x="9041" y="7024"/>
                    <a:pt x="8940" y="6655"/>
                    <a:pt x="8839" y="6319"/>
                  </a:cubicBezTo>
                  <a:cubicBezTo>
                    <a:pt x="8772" y="6050"/>
                    <a:pt x="8705" y="5781"/>
                    <a:pt x="8604" y="5512"/>
                  </a:cubicBezTo>
                  <a:cubicBezTo>
                    <a:pt x="8604" y="5478"/>
                    <a:pt x="8604" y="5445"/>
                    <a:pt x="8570" y="5378"/>
                  </a:cubicBezTo>
                  <a:lnTo>
                    <a:pt x="8537" y="5277"/>
                  </a:lnTo>
                  <a:cubicBezTo>
                    <a:pt x="8436" y="4907"/>
                    <a:pt x="8335" y="4571"/>
                    <a:pt x="8201" y="4235"/>
                  </a:cubicBezTo>
                  <a:lnTo>
                    <a:pt x="8201" y="4201"/>
                  </a:lnTo>
                  <a:lnTo>
                    <a:pt x="941" y="0"/>
                  </a:lnTo>
                  <a:cubicBezTo>
                    <a:pt x="1176" y="437"/>
                    <a:pt x="1378" y="908"/>
                    <a:pt x="1613" y="1378"/>
                  </a:cubicBezTo>
                  <a:cubicBezTo>
                    <a:pt x="1882" y="1916"/>
                    <a:pt x="2151" y="2454"/>
                    <a:pt x="2386" y="3025"/>
                  </a:cubicBezTo>
                  <a:lnTo>
                    <a:pt x="2386" y="3025"/>
                  </a:lnTo>
                  <a:cubicBezTo>
                    <a:pt x="2420" y="3059"/>
                    <a:pt x="2420" y="3092"/>
                    <a:pt x="2453" y="3159"/>
                  </a:cubicBezTo>
                  <a:lnTo>
                    <a:pt x="2453" y="3159"/>
                  </a:lnTo>
                  <a:cubicBezTo>
                    <a:pt x="2756" y="3899"/>
                    <a:pt x="3058" y="4672"/>
                    <a:pt x="3361" y="5445"/>
                  </a:cubicBezTo>
                  <a:lnTo>
                    <a:pt x="3361" y="5445"/>
                  </a:lnTo>
                  <a:cubicBezTo>
                    <a:pt x="4100" y="7461"/>
                    <a:pt x="4672" y="9511"/>
                    <a:pt x="5075" y="11528"/>
                  </a:cubicBezTo>
                  <a:cubicBezTo>
                    <a:pt x="5142" y="11998"/>
                    <a:pt x="5277" y="12469"/>
                    <a:pt x="5344" y="12939"/>
                  </a:cubicBezTo>
                  <a:lnTo>
                    <a:pt x="5344" y="12939"/>
                  </a:lnTo>
                  <a:cubicBezTo>
                    <a:pt x="5613" y="14586"/>
                    <a:pt x="5747" y="16200"/>
                    <a:pt x="5747" y="17779"/>
                  </a:cubicBezTo>
                  <a:cubicBezTo>
                    <a:pt x="5714" y="19426"/>
                    <a:pt x="5579" y="20938"/>
                    <a:pt x="5277" y="22283"/>
                  </a:cubicBezTo>
                  <a:cubicBezTo>
                    <a:pt x="5176" y="22820"/>
                    <a:pt x="5041" y="23325"/>
                    <a:pt x="4873" y="23829"/>
                  </a:cubicBezTo>
                  <a:lnTo>
                    <a:pt x="4873" y="23829"/>
                  </a:lnTo>
                  <a:cubicBezTo>
                    <a:pt x="4873" y="23862"/>
                    <a:pt x="4873" y="23862"/>
                    <a:pt x="4873" y="23896"/>
                  </a:cubicBezTo>
                  <a:cubicBezTo>
                    <a:pt x="4840" y="23997"/>
                    <a:pt x="4806" y="24098"/>
                    <a:pt x="4772" y="24165"/>
                  </a:cubicBezTo>
                  <a:cubicBezTo>
                    <a:pt x="4772" y="24232"/>
                    <a:pt x="4739" y="24299"/>
                    <a:pt x="4705" y="24366"/>
                  </a:cubicBezTo>
                  <a:cubicBezTo>
                    <a:pt x="4571" y="24736"/>
                    <a:pt x="4436" y="25072"/>
                    <a:pt x="4302" y="25408"/>
                  </a:cubicBezTo>
                  <a:cubicBezTo>
                    <a:pt x="4268" y="25476"/>
                    <a:pt x="4268" y="25543"/>
                    <a:pt x="4235" y="25610"/>
                  </a:cubicBezTo>
                  <a:cubicBezTo>
                    <a:pt x="4201" y="25644"/>
                    <a:pt x="4201" y="25711"/>
                    <a:pt x="4168" y="25744"/>
                  </a:cubicBezTo>
                  <a:cubicBezTo>
                    <a:pt x="4134" y="25812"/>
                    <a:pt x="4100" y="25845"/>
                    <a:pt x="4100" y="25912"/>
                  </a:cubicBezTo>
                  <a:cubicBezTo>
                    <a:pt x="3865" y="26349"/>
                    <a:pt x="3630" y="26786"/>
                    <a:pt x="3395" y="27190"/>
                  </a:cubicBezTo>
                  <a:cubicBezTo>
                    <a:pt x="3395" y="27190"/>
                    <a:pt x="3395" y="27190"/>
                    <a:pt x="3395" y="27190"/>
                  </a:cubicBezTo>
                  <a:lnTo>
                    <a:pt x="3395" y="27190"/>
                  </a:lnTo>
                  <a:cubicBezTo>
                    <a:pt x="3327" y="27257"/>
                    <a:pt x="3294" y="27324"/>
                    <a:pt x="3260" y="27391"/>
                  </a:cubicBezTo>
                  <a:cubicBezTo>
                    <a:pt x="3226" y="27391"/>
                    <a:pt x="3226" y="27391"/>
                    <a:pt x="3226" y="27391"/>
                  </a:cubicBezTo>
                  <a:lnTo>
                    <a:pt x="3226" y="27391"/>
                  </a:lnTo>
                  <a:cubicBezTo>
                    <a:pt x="3025" y="27727"/>
                    <a:pt x="2756" y="28063"/>
                    <a:pt x="2521" y="28332"/>
                  </a:cubicBezTo>
                  <a:cubicBezTo>
                    <a:pt x="2521" y="28366"/>
                    <a:pt x="2521" y="28366"/>
                    <a:pt x="2487" y="28366"/>
                  </a:cubicBezTo>
                  <a:cubicBezTo>
                    <a:pt x="2386" y="28500"/>
                    <a:pt x="2285" y="28601"/>
                    <a:pt x="2185" y="28702"/>
                  </a:cubicBezTo>
                  <a:lnTo>
                    <a:pt x="2185" y="28736"/>
                  </a:lnTo>
                  <a:cubicBezTo>
                    <a:pt x="1983" y="28971"/>
                    <a:pt x="1748" y="29172"/>
                    <a:pt x="1512" y="29374"/>
                  </a:cubicBezTo>
                  <a:cubicBezTo>
                    <a:pt x="1512" y="29408"/>
                    <a:pt x="1479" y="29408"/>
                    <a:pt x="1445" y="29441"/>
                  </a:cubicBezTo>
                  <a:cubicBezTo>
                    <a:pt x="1378" y="29509"/>
                    <a:pt x="1311" y="29576"/>
                    <a:pt x="1244" y="29643"/>
                  </a:cubicBezTo>
                  <a:cubicBezTo>
                    <a:pt x="907" y="29912"/>
                    <a:pt x="571" y="30147"/>
                    <a:pt x="202" y="30382"/>
                  </a:cubicBezTo>
                  <a:cubicBezTo>
                    <a:pt x="134" y="30416"/>
                    <a:pt x="67" y="30483"/>
                    <a:pt x="0" y="30517"/>
                  </a:cubicBezTo>
                  <a:lnTo>
                    <a:pt x="4369" y="27929"/>
                  </a:lnTo>
                  <a:cubicBezTo>
                    <a:pt x="4772" y="27694"/>
                    <a:pt x="5142" y="27425"/>
                    <a:pt x="5512" y="27156"/>
                  </a:cubicBezTo>
                  <a:cubicBezTo>
                    <a:pt x="5613" y="27055"/>
                    <a:pt x="5747" y="26954"/>
                    <a:pt x="5848" y="26853"/>
                  </a:cubicBezTo>
                  <a:cubicBezTo>
                    <a:pt x="6083" y="26652"/>
                    <a:pt x="6352" y="26417"/>
                    <a:pt x="6587" y="26148"/>
                  </a:cubicBezTo>
                  <a:cubicBezTo>
                    <a:pt x="6688" y="26047"/>
                    <a:pt x="6789" y="25912"/>
                    <a:pt x="6890" y="25812"/>
                  </a:cubicBezTo>
                  <a:cubicBezTo>
                    <a:pt x="7159" y="25509"/>
                    <a:pt x="7394" y="25173"/>
                    <a:pt x="7629" y="24803"/>
                  </a:cubicBezTo>
                  <a:cubicBezTo>
                    <a:pt x="7663" y="24736"/>
                    <a:pt x="7730" y="24703"/>
                    <a:pt x="7764" y="24635"/>
                  </a:cubicBezTo>
                  <a:cubicBezTo>
                    <a:pt x="7764" y="24602"/>
                    <a:pt x="7797" y="24602"/>
                    <a:pt x="7797" y="24568"/>
                  </a:cubicBezTo>
                  <a:cubicBezTo>
                    <a:pt x="8066" y="24165"/>
                    <a:pt x="8301" y="23694"/>
                    <a:pt x="8537" y="23224"/>
                  </a:cubicBezTo>
                  <a:cubicBezTo>
                    <a:pt x="8537" y="23190"/>
                    <a:pt x="8537" y="23190"/>
                    <a:pt x="8537" y="23190"/>
                  </a:cubicBezTo>
                  <a:cubicBezTo>
                    <a:pt x="8570" y="23123"/>
                    <a:pt x="8604" y="23089"/>
                    <a:pt x="8604" y="23056"/>
                  </a:cubicBezTo>
                  <a:cubicBezTo>
                    <a:pt x="8738" y="22720"/>
                    <a:pt x="8906" y="22417"/>
                    <a:pt x="9007" y="22081"/>
                  </a:cubicBezTo>
                  <a:cubicBezTo>
                    <a:pt x="9074" y="21947"/>
                    <a:pt x="9108" y="21779"/>
                    <a:pt x="9175" y="21611"/>
                  </a:cubicBezTo>
                  <a:cubicBezTo>
                    <a:pt x="9209" y="21510"/>
                    <a:pt x="9242" y="21409"/>
                    <a:pt x="9276" y="21308"/>
                  </a:cubicBezTo>
                  <a:cubicBezTo>
                    <a:pt x="9276" y="21207"/>
                    <a:pt x="9310" y="21140"/>
                    <a:pt x="9343" y="21039"/>
                  </a:cubicBezTo>
                  <a:cubicBezTo>
                    <a:pt x="9444" y="20703"/>
                    <a:pt x="9545" y="20367"/>
                    <a:pt x="9612" y="20031"/>
                  </a:cubicBezTo>
                  <a:cubicBezTo>
                    <a:pt x="9646" y="19930"/>
                    <a:pt x="9646" y="19796"/>
                    <a:pt x="9679" y="19661"/>
                  </a:cubicBezTo>
                  <a:cubicBezTo>
                    <a:pt x="9713" y="19594"/>
                    <a:pt x="9713" y="19527"/>
                    <a:pt x="9713" y="19426"/>
                  </a:cubicBezTo>
                  <a:cubicBezTo>
                    <a:pt x="9747" y="19325"/>
                    <a:pt x="9780" y="19191"/>
                    <a:pt x="9814" y="19056"/>
                  </a:cubicBezTo>
                  <a:cubicBezTo>
                    <a:pt x="9814" y="18922"/>
                    <a:pt x="9847" y="18754"/>
                    <a:pt x="9881" y="18586"/>
                  </a:cubicBezTo>
                  <a:cubicBezTo>
                    <a:pt x="9881" y="18418"/>
                    <a:pt x="9915" y="18283"/>
                    <a:pt x="9948" y="18115"/>
                  </a:cubicBezTo>
                  <a:cubicBezTo>
                    <a:pt x="9948" y="17947"/>
                    <a:pt x="9982" y="17779"/>
                    <a:pt x="9982" y="17577"/>
                  </a:cubicBezTo>
                  <a:cubicBezTo>
                    <a:pt x="10015" y="17510"/>
                    <a:pt x="10015" y="17443"/>
                    <a:pt x="10015" y="17409"/>
                  </a:cubicBezTo>
                  <a:cubicBezTo>
                    <a:pt x="10015" y="17309"/>
                    <a:pt x="10015" y="17241"/>
                    <a:pt x="10049" y="17174"/>
                  </a:cubicBezTo>
                  <a:cubicBezTo>
                    <a:pt x="10049" y="16872"/>
                    <a:pt x="10083" y="16536"/>
                    <a:pt x="10083" y="16233"/>
                  </a:cubicBezTo>
                  <a:cubicBezTo>
                    <a:pt x="10116" y="15931"/>
                    <a:pt x="10116" y="15595"/>
                    <a:pt x="10116" y="15292"/>
                  </a:cubicBezTo>
                  <a:lnTo>
                    <a:pt x="10116" y="15225"/>
                  </a:lnTo>
                  <a:cubicBezTo>
                    <a:pt x="10116" y="14922"/>
                    <a:pt x="10116" y="14620"/>
                    <a:pt x="10083" y="14317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9"/>
            <p:cNvSpPr/>
            <p:nvPr/>
          </p:nvSpPr>
          <p:spPr>
            <a:xfrm>
              <a:off x="-17373950" y="11034050"/>
              <a:ext cx="4225" cy="13475"/>
            </a:xfrm>
            <a:custGeom>
              <a:avLst/>
              <a:gdLst/>
              <a:ahLst/>
              <a:cxnLst/>
              <a:rect l="l" t="t" r="r" b="b"/>
              <a:pathLst>
                <a:path w="169" h="539" extrusionOk="0">
                  <a:moveTo>
                    <a:pt x="168" y="1"/>
                  </a:moveTo>
                  <a:cubicBezTo>
                    <a:pt x="148" y="105"/>
                    <a:pt x="114" y="209"/>
                    <a:pt x="75" y="321"/>
                  </a:cubicBezTo>
                  <a:lnTo>
                    <a:pt x="75" y="321"/>
                  </a:lnTo>
                  <a:cubicBezTo>
                    <a:pt x="106" y="254"/>
                    <a:pt x="137" y="161"/>
                    <a:pt x="168" y="68"/>
                  </a:cubicBezTo>
                  <a:cubicBezTo>
                    <a:pt x="168" y="34"/>
                    <a:pt x="168" y="34"/>
                    <a:pt x="168" y="1"/>
                  </a:cubicBezTo>
                  <a:close/>
                  <a:moveTo>
                    <a:pt x="75" y="321"/>
                  </a:moveTo>
                  <a:cubicBezTo>
                    <a:pt x="73" y="326"/>
                    <a:pt x="70" y="332"/>
                    <a:pt x="67" y="337"/>
                  </a:cubicBezTo>
                  <a:cubicBezTo>
                    <a:pt x="49" y="373"/>
                    <a:pt x="41" y="409"/>
                    <a:pt x="32" y="446"/>
                  </a:cubicBezTo>
                  <a:lnTo>
                    <a:pt x="32" y="446"/>
                  </a:lnTo>
                  <a:cubicBezTo>
                    <a:pt x="47" y="403"/>
                    <a:pt x="61" y="361"/>
                    <a:pt x="75" y="321"/>
                  </a:cubicBezTo>
                  <a:close/>
                  <a:moveTo>
                    <a:pt x="32" y="446"/>
                  </a:moveTo>
                  <a:cubicBezTo>
                    <a:pt x="21" y="476"/>
                    <a:pt x="11" y="507"/>
                    <a:pt x="0" y="538"/>
                  </a:cubicBezTo>
                  <a:cubicBezTo>
                    <a:pt x="16" y="507"/>
                    <a:pt x="24" y="477"/>
                    <a:pt x="32" y="4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9"/>
            <p:cNvSpPr/>
            <p:nvPr/>
          </p:nvSpPr>
          <p:spPr>
            <a:xfrm>
              <a:off x="-17461350" y="11172700"/>
              <a:ext cx="7600" cy="5900"/>
            </a:xfrm>
            <a:custGeom>
              <a:avLst/>
              <a:gdLst/>
              <a:ahLst/>
              <a:cxnLst/>
              <a:rect l="l" t="t" r="r" b="b"/>
              <a:pathLst>
                <a:path w="304" h="236" extrusionOk="0">
                  <a:moveTo>
                    <a:pt x="303" y="0"/>
                  </a:moveTo>
                  <a:cubicBezTo>
                    <a:pt x="202" y="101"/>
                    <a:pt x="102" y="168"/>
                    <a:pt x="1" y="235"/>
                  </a:cubicBezTo>
                  <a:cubicBezTo>
                    <a:pt x="102" y="202"/>
                    <a:pt x="169" y="135"/>
                    <a:pt x="236" y="67"/>
                  </a:cubicBezTo>
                  <a:cubicBezTo>
                    <a:pt x="270" y="34"/>
                    <a:pt x="270" y="34"/>
                    <a:pt x="3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9"/>
            <p:cNvSpPr/>
            <p:nvPr/>
          </p:nvSpPr>
          <p:spPr>
            <a:xfrm>
              <a:off x="-18599000" y="9975375"/>
              <a:ext cx="1109950" cy="1530075"/>
            </a:xfrm>
            <a:custGeom>
              <a:avLst/>
              <a:gdLst/>
              <a:ahLst/>
              <a:cxnLst/>
              <a:rect l="l" t="t" r="r" b="b"/>
              <a:pathLst>
                <a:path w="44398" h="61203" extrusionOk="0">
                  <a:moveTo>
                    <a:pt x="44364" y="42280"/>
                  </a:moveTo>
                  <a:cubicBezTo>
                    <a:pt x="44364" y="41911"/>
                    <a:pt x="44331" y="41541"/>
                    <a:pt x="44331" y="41171"/>
                  </a:cubicBezTo>
                  <a:cubicBezTo>
                    <a:pt x="44331" y="41003"/>
                    <a:pt x="44297" y="40835"/>
                    <a:pt x="44297" y="40634"/>
                  </a:cubicBezTo>
                  <a:cubicBezTo>
                    <a:pt x="44297" y="40566"/>
                    <a:pt x="44263" y="40499"/>
                    <a:pt x="44263" y="40432"/>
                  </a:cubicBezTo>
                  <a:cubicBezTo>
                    <a:pt x="44263" y="40298"/>
                    <a:pt x="44263" y="40163"/>
                    <a:pt x="44230" y="40029"/>
                  </a:cubicBezTo>
                  <a:cubicBezTo>
                    <a:pt x="44196" y="39659"/>
                    <a:pt x="44163" y="39289"/>
                    <a:pt x="44129" y="38920"/>
                  </a:cubicBezTo>
                  <a:cubicBezTo>
                    <a:pt x="44062" y="38516"/>
                    <a:pt x="43995" y="38113"/>
                    <a:pt x="43961" y="37743"/>
                  </a:cubicBezTo>
                  <a:cubicBezTo>
                    <a:pt x="43961" y="37743"/>
                    <a:pt x="43961" y="37710"/>
                    <a:pt x="43927" y="37710"/>
                  </a:cubicBezTo>
                  <a:cubicBezTo>
                    <a:pt x="43927" y="37676"/>
                    <a:pt x="43927" y="37676"/>
                    <a:pt x="43927" y="37642"/>
                  </a:cubicBezTo>
                  <a:cubicBezTo>
                    <a:pt x="43860" y="37273"/>
                    <a:pt x="43827" y="36937"/>
                    <a:pt x="43759" y="36567"/>
                  </a:cubicBezTo>
                  <a:cubicBezTo>
                    <a:pt x="43658" y="36164"/>
                    <a:pt x="43591" y="35760"/>
                    <a:pt x="43490" y="35357"/>
                  </a:cubicBezTo>
                  <a:cubicBezTo>
                    <a:pt x="43457" y="35223"/>
                    <a:pt x="43423" y="35055"/>
                    <a:pt x="43390" y="34920"/>
                  </a:cubicBezTo>
                  <a:cubicBezTo>
                    <a:pt x="43390" y="34819"/>
                    <a:pt x="43356" y="34752"/>
                    <a:pt x="43356" y="34651"/>
                  </a:cubicBezTo>
                  <a:cubicBezTo>
                    <a:pt x="43289" y="34483"/>
                    <a:pt x="43255" y="34315"/>
                    <a:pt x="43222" y="34147"/>
                  </a:cubicBezTo>
                  <a:cubicBezTo>
                    <a:pt x="43121" y="33744"/>
                    <a:pt x="43020" y="33307"/>
                    <a:pt x="42919" y="32904"/>
                  </a:cubicBezTo>
                  <a:cubicBezTo>
                    <a:pt x="42818" y="32601"/>
                    <a:pt x="42717" y="32299"/>
                    <a:pt x="42650" y="31996"/>
                  </a:cubicBezTo>
                  <a:cubicBezTo>
                    <a:pt x="42617" y="31929"/>
                    <a:pt x="42617" y="31895"/>
                    <a:pt x="42583" y="31828"/>
                  </a:cubicBezTo>
                  <a:cubicBezTo>
                    <a:pt x="42583" y="31761"/>
                    <a:pt x="42583" y="31727"/>
                    <a:pt x="42549" y="31694"/>
                  </a:cubicBezTo>
                  <a:cubicBezTo>
                    <a:pt x="42449" y="31290"/>
                    <a:pt x="42314" y="30887"/>
                    <a:pt x="42180" y="30484"/>
                  </a:cubicBezTo>
                  <a:cubicBezTo>
                    <a:pt x="42045" y="30081"/>
                    <a:pt x="41911" y="29677"/>
                    <a:pt x="41776" y="29274"/>
                  </a:cubicBezTo>
                  <a:cubicBezTo>
                    <a:pt x="41743" y="29207"/>
                    <a:pt x="41709" y="29139"/>
                    <a:pt x="41676" y="29039"/>
                  </a:cubicBezTo>
                  <a:cubicBezTo>
                    <a:pt x="41676" y="29005"/>
                    <a:pt x="41642" y="28938"/>
                    <a:pt x="41608" y="28871"/>
                  </a:cubicBezTo>
                  <a:cubicBezTo>
                    <a:pt x="41508" y="28635"/>
                    <a:pt x="41440" y="28400"/>
                    <a:pt x="41340" y="28131"/>
                  </a:cubicBezTo>
                  <a:cubicBezTo>
                    <a:pt x="41205" y="27762"/>
                    <a:pt x="41037" y="27392"/>
                    <a:pt x="40903" y="27022"/>
                  </a:cubicBezTo>
                  <a:cubicBezTo>
                    <a:pt x="40768" y="26753"/>
                    <a:pt x="40667" y="26451"/>
                    <a:pt x="40533" y="26182"/>
                  </a:cubicBezTo>
                  <a:cubicBezTo>
                    <a:pt x="40533" y="26148"/>
                    <a:pt x="40499" y="26115"/>
                    <a:pt x="40499" y="26047"/>
                  </a:cubicBezTo>
                  <a:lnTo>
                    <a:pt x="40432" y="25913"/>
                  </a:lnTo>
                  <a:cubicBezTo>
                    <a:pt x="40264" y="25510"/>
                    <a:pt x="40096" y="25140"/>
                    <a:pt x="39928" y="24770"/>
                  </a:cubicBezTo>
                  <a:cubicBezTo>
                    <a:pt x="39726" y="24367"/>
                    <a:pt x="39525" y="23964"/>
                    <a:pt x="39323" y="23560"/>
                  </a:cubicBezTo>
                  <a:cubicBezTo>
                    <a:pt x="39289" y="23493"/>
                    <a:pt x="39256" y="23426"/>
                    <a:pt x="39222" y="23359"/>
                  </a:cubicBezTo>
                  <a:cubicBezTo>
                    <a:pt x="39189" y="23292"/>
                    <a:pt x="39155" y="23191"/>
                    <a:pt x="39121" y="23124"/>
                  </a:cubicBezTo>
                  <a:cubicBezTo>
                    <a:pt x="38953" y="22787"/>
                    <a:pt x="38785" y="22451"/>
                    <a:pt x="38617" y="22149"/>
                  </a:cubicBezTo>
                  <a:cubicBezTo>
                    <a:pt x="38416" y="21746"/>
                    <a:pt x="38180" y="21342"/>
                    <a:pt x="37945" y="20973"/>
                  </a:cubicBezTo>
                  <a:cubicBezTo>
                    <a:pt x="37844" y="20737"/>
                    <a:pt x="37710" y="20536"/>
                    <a:pt x="37609" y="20334"/>
                  </a:cubicBezTo>
                  <a:cubicBezTo>
                    <a:pt x="37575" y="20267"/>
                    <a:pt x="37508" y="20166"/>
                    <a:pt x="37475" y="20099"/>
                  </a:cubicBezTo>
                  <a:cubicBezTo>
                    <a:pt x="37273" y="19763"/>
                    <a:pt x="37071" y="19427"/>
                    <a:pt x="36870" y="19124"/>
                  </a:cubicBezTo>
                  <a:cubicBezTo>
                    <a:pt x="36533" y="18586"/>
                    <a:pt x="36231" y="18082"/>
                    <a:pt x="35895" y="17578"/>
                  </a:cubicBezTo>
                  <a:cubicBezTo>
                    <a:pt x="35861" y="17511"/>
                    <a:pt x="35794" y="17410"/>
                    <a:pt x="35760" y="17343"/>
                  </a:cubicBezTo>
                  <a:cubicBezTo>
                    <a:pt x="35324" y="16671"/>
                    <a:pt x="34853" y="15999"/>
                    <a:pt x="34383" y="15360"/>
                  </a:cubicBezTo>
                  <a:cubicBezTo>
                    <a:pt x="34349" y="15326"/>
                    <a:pt x="34315" y="15293"/>
                    <a:pt x="34315" y="15259"/>
                  </a:cubicBezTo>
                  <a:cubicBezTo>
                    <a:pt x="34282" y="15259"/>
                    <a:pt x="34282" y="15226"/>
                    <a:pt x="34282" y="15226"/>
                  </a:cubicBezTo>
                  <a:cubicBezTo>
                    <a:pt x="33946" y="14789"/>
                    <a:pt x="33610" y="14318"/>
                    <a:pt x="33273" y="13881"/>
                  </a:cubicBezTo>
                  <a:cubicBezTo>
                    <a:pt x="33005" y="13545"/>
                    <a:pt x="32736" y="13175"/>
                    <a:pt x="32433" y="12839"/>
                  </a:cubicBezTo>
                  <a:cubicBezTo>
                    <a:pt x="32433" y="12839"/>
                    <a:pt x="32433" y="12806"/>
                    <a:pt x="32400" y="12806"/>
                  </a:cubicBezTo>
                  <a:cubicBezTo>
                    <a:pt x="32400" y="12806"/>
                    <a:pt x="32400" y="12772"/>
                    <a:pt x="32400" y="12772"/>
                  </a:cubicBezTo>
                  <a:cubicBezTo>
                    <a:pt x="32097" y="12402"/>
                    <a:pt x="31795" y="12066"/>
                    <a:pt x="31492" y="11730"/>
                  </a:cubicBezTo>
                  <a:cubicBezTo>
                    <a:pt x="31223" y="11394"/>
                    <a:pt x="30921" y="11058"/>
                    <a:pt x="30618" y="10722"/>
                  </a:cubicBezTo>
                  <a:cubicBezTo>
                    <a:pt x="30551" y="10655"/>
                    <a:pt x="30518" y="10621"/>
                    <a:pt x="30484" y="10588"/>
                  </a:cubicBezTo>
                  <a:cubicBezTo>
                    <a:pt x="30417" y="10520"/>
                    <a:pt x="30383" y="10453"/>
                    <a:pt x="30316" y="10419"/>
                  </a:cubicBezTo>
                  <a:cubicBezTo>
                    <a:pt x="30114" y="10184"/>
                    <a:pt x="29879" y="9949"/>
                    <a:pt x="29677" y="9714"/>
                  </a:cubicBezTo>
                  <a:cubicBezTo>
                    <a:pt x="29509" y="9546"/>
                    <a:pt x="29341" y="9411"/>
                    <a:pt x="29207" y="9243"/>
                  </a:cubicBezTo>
                  <a:lnTo>
                    <a:pt x="18452" y="3059"/>
                  </a:lnTo>
                  <a:lnTo>
                    <a:pt x="15494" y="1345"/>
                  </a:lnTo>
                  <a:lnTo>
                    <a:pt x="13512" y="202"/>
                  </a:lnTo>
                  <a:cubicBezTo>
                    <a:pt x="13478" y="202"/>
                    <a:pt x="13444" y="169"/>
                    <a:pt x="13377" y="169"/>
                  </a:cubicBezTo>
                  <a:cubicBezTo>
                    <a:pt x="13344" y="169"/>
                    <a:pt x="13276" y="169"/>
                    <a:pt x="13243" y="135"/>
                  </a:cubicBezTo>
                  <a:cubicBezTo>
                    <a:pt x="13108" y="135"/>
                    <a:pt x="12974" y="135"/>
                    <a:pt x="12839" y="102"/>
                  </a:cubicBezTo>
                  <a:cubicBezTo>
                    <a:pt x="12671" y="102"/>
                    <a:pt x="12503" y="68"/>
                    <a:pt x="12335" y="68"/>
                  </a:cubicBezTo>
                  <a:cubicBezTo>
                    <a:pt x="12302" y="68"/>
                    <a:pt x="12268" y="34"/>
                    <a:pt x="12201" y="34"/>
                  </a:cubicBezTo>
                  <a:cubicBezTo>
                    <a:pt x="12100" y="34"/>
                    <a:pt x="11999" y="34"/>
                    <a:pt x="11865" y="34"/>
                  </a:cubicBezTo>
                  <a:cubicBezTo>
                    <a:pt x="11663" y="34"/>
                    <a:pt x="11461" y="34"/>
                    <a:pt x="11293" y="1"/>
                  </a:cubicBezTo>
                  <a:cubicBezTo>
                    <a:pt x="11226" y="1"/>
                    <a:pt x="11159" y="1"/>
                    <a:pt x="11125" y="1"/>
                  </a:cubicBezTo>
                  <a:cubicBezTo>
                    <a:pt x="11025" y="1"/>
                    <a:pt x="10957" y="34"/>
                    <a:pt x="10856" y="34"/>
                  </a:cubicBezTo>
                  <a:cubicBezTo>
                    <a:pt x="10621" y="34"/>
                    <a:pt x="10386" y="34"/>
                    <a:pt x="10151" y="68"/>
                  </a:cubicBezTo>
                  <a:cubicBezTo>
                    <a:pt x="10083" y="68"/>
                    <a:pt x="10016" y="68"/>
                    <a:pt x="9915" y="68"/>
                  </a:cubicBezTo>
                  <a:cubicBezTo>
                    <a:pt x="9882" y="68"/>
                    <a:pt x="9815" y="68"/>
                    <a:pt x="9781" y="102"/>
                  </a:cubicBezTo>
                  <a:cubicBezTo>
                    <a:pt x="9411" y="135"/>
                    <a:pt x="9042" y="169"/>
                    <a:pt x="8706" y="236"/>
                  </a:cubicBezTo>
                  <a:cubicBezTo>
                    <a:pt x="8672" y="270"/>
                    <a:pt x="8638" y="270"/>
                    <a:pt x="8605" y="270"/>
                  </a:cubicBezTo>
                  <a:cubicBezTo>
                    <a:pt x="8605" y="270"/>
                    <a:pt x="8605" y="270"/>
                    <a:pt x="8571" y="270"/>
                  </a:cubicBezTo>
                  <a:cubicBezTo>
                    <a:pt x="8067" y="370"/>
                    <a:pt x="7596" y="505"/>
                    <a:pt x="7126" y="673"/>
                  </a:cubicBezTo>
                  <a:cubicBezTo>
                    <a:pt x="7092" y="673"/>
                    <a:pt x="7025" y="707"/>
                    <a:pt x="6991" y="707"/>
                  </a:cubicBezTo>
                  <a:cubicBezTo>
                    <a:pt x="6958" y="740"/>
                    <a:pt x="6924" y="740"/>
                    <a:pt x="6891" y="740"/>
                  </a:cubicBezTo>
                  <a:cubicBezTo>
                    <a:pt x="6689" y="841"/>
                    <a:pt x="6487" y="908"/>
                    <a:pt x="6286" y="1009"/>
                  </a:cubicBezTo>
                  <a:cubicBezTo>
                    <a:pt x="6185" y="1043"/>
                    <a:pt x="6084" y="1076"/>
                    <a:pt x="5983" y="1143"/>
                  </a:cubicBezTo>
                  <a:cubicBezTo>
                    <a:pt x="5681" y="1278"/>
                    <a:pt x="5412" y="1412"/>
                    <a:pt x="5109" y="1580"/>
                  </a:cubicBezTo>
                  <a:lnTo>
                    <a:pt x="1" y="4605"/>
                  </a:lnTo>
                  <a:cubicBezTo>
                    <a:pt x="1" y="4605"/>
                    <a:pt x="35" y="4572"/>
                    <a:pt x="35" y="4572"/>
                  </a:cubicBezTo>
                  <a:cubicBezTo>
                    <a:pt x="1076" y="3967"/>
                    <a:pt x="2219" y="3530"/>
                    <a:pt x="3463" y="3294"/>
                  </a:cubicBezTo>
                  <a:lnTo>
                    <a:pt x="3463" y="3294"/>
                  </a:lnTo>
                  <a:lnTo>
                    <a:pt x="3463" y="3294"/>
                  </a:lnTo>
                  <a:cubicBezTo>
                    <a:pt x="3933" y="3194"/>
                    <a:pt x="4404" y="3126"/>
                    <a:pt x="4908" y="3093"/>
                  </a:cubicBezTo>
                  <a:cubicBezTo>
                    <a:pt x="4941" y="3093"/>
                    <a:pt x="4975" y="3093"/>
                    <a:pt x="5009" y="3059"/>
                  </a:cubicBezTo>
                  <a:lnTo>
                    <a:pt x="5042" y="3059"/>
                  </a:lnTo>
                  <a:cubicBezTo>
                    <a:pt x="5311" y="3059"/>
                    <a:pt x="5614" y="3026"/>
                    <a:pt x="5882" y="3026"/>
                  </a:cubicBezTo>
                  <a:cubicBezTo>
                    <a:pt x="5983" y="3026"/>
                    <a:pt x="6084" y="3026"/>
                    <a:pt x="6151" y="3026"/>
                  </a:cubicBezTo>
                  <a:lnTo>
                    <a:pt x="6185" y="3026"/>
                  </a:lnTo>
                  <a:cubicBezTo>
                    <a:pt x="6420" y="3026"/>
                    <a:pt x="6655" y="3059"/>
                    <a:pt x="6891" y="3059"/>
                  </a:cubicBezTo>
                  <a:cubicBezTo>
                    <a:pt x="6991" y="3059"/>
                    <a:pt x="7126" y="3059"/>
                    <a:pt x="7227" y="3059"/>
                  </a:cubicBezTo>
                  <a:cubicBezTo>
                    <a:pt x="7227" y="3059"/>
                    <a:pt x="7227" y="3059"/>
                    <a:pt x="7260" y="3093"/>
                  </a:cubicBezTo>
                  <a:cubicBezTo>
                    <a:pt x="7496" y="3093"/>
                    <a:pt x="7731" y="3126"/>
                    <a:pt x="7966" y="3160"/>
                  </a:cubicBezTo>
                  <a:cubicBezTo>
                    <a:pt x="8067" y="3160"/>
                    <a:pt x="8168" y="3160"/>
                    <a:pt x="8269" y="3194"/>
                  </a:cubicBezTo>
                  <a:cubicBezTo>
                    <a:pt x="8269" y="3194"/>
                    <a:pt x="8269" y="3194"/>
                    <a:pt x="8302" y="3194"/>
                  </a:cubicBezTo>
                  <a:cubicBezTo>
                    <a:pt x="8537" y="3227"/>
                    <a:pt x="8773" y="3261"/>
                    <a:pt x="9008" y="3328"/>
                  </a:cubicBezTo>
                  <a:cubicBezTo>
                    <a:pt x="9109" y="3328"/>
                    <a:pt x="9210" y="3362"/>
                    <a:pt x="9310" y="3362"/>
                  </a:cubicBezTo>
                  <a:cubicBezTo>
                    <a:pt x="9310" y="3362"/>
                    <a:pt x="9344" y="3395"/>
                    <a:pt x="9344" y="3395"/>
                  </a:cubicBezTo>
                  <a:cubicBezTo>
                    <a:pt x="9579" y="3429"/>
                    <a:pt x="9848" y="3496"/>
                    <a:pt x="10083" y="3563"/>
                  </a:cubicBezTo>
                  <a:cubicBezTo>
                    <a:pt x="10184" y="3597"/>
                    <a:pt x="10285" y="3597"/>
                    <a:pt x="10352" y="3631"/>
                  </a:cubicBezTo>
                  <a:cubicBezTo>
                    <a:pt x="10352" y="3631"/>
                    <a:pt x="10386" y="3631"/>
                    <a:pt x="10386" y="3631"/>
                  </a:cubicBezTo>
                  <a:cubicBezTo>
                    <a:pt x="10655" y="3698"/>
                    <a:pt x="10924" y="3799"/>
                    <a:pt x="11193" y="3866"/>
                  </a:cubicBezTo>
                  <a:cubicBezTo>
                    <a:pt x="11260" y="3899"/>
                    <a:pt x="11327" y="3933"/>
                    <a:pt x="11394" y="3933"/>
                  </a:cubicBezTo>
                  <a:cubicBezTo>
                    <a:pt x="11428" y="3933"/>
                    <a:pt x="11428" y="3967"/>
                    <a:pt x="11461" y="3967"/>
                  </a:cubicBezTo>
                  <a:cubicBezTo>
                    <a:pt x="11461" y="3967"/>
                    <a:pt x="11495" y="3967"/>
                    <a:pt x="11495" y="3967"/>
                  </a:cubicBezTo>
                  <a:cubicBezTo>
                    <a:pt x="11798" y="4067"/>
                    <a:pt x="12066" y="4168"/>
                    <a:pt x="12369" y="4269"/>
                  </a:cubicBezTo>
                  <a:cubicBezTo>
                    <a:pt x="12503" y="4336"/>
                    <a:pt x="12671" y="4370"/>
                    <a:pt x="12806" y="4437"/>
                  </a:cubicBezTo>
                  <a:cubicBezTo>
                    <a:pt x="12806" y="4437"/>
                    <a:pt x="12806" y="4437"/>
                    <a:pt x="12839" y="4437"/>
                  </a:cubicBezTo>
                  <a:cubicBezTo>
                    <a:pt x="12839" y="4437"/>
                    <a:pt x="12839" y="4471"/>
                    <a:pt x="12839" y="4471"/>
                  </a:cubicBezTo>
                  <a:cubicBezTo>
                    <a:pt x="12839" y="4471"/>
                    <a:pt x="12839" y="4471"/>
                    <a:pt x="12839" y="4471"/>
                  </a:cubicBezTo>
                  <a:cubicBezTo>
                    <a:pt x="13041" y="4538"/>
                    <a:pt x="13276" y="4639"/>
                    <a:pt x="13478" y="4740"/>
                  </a:cubicBezTo>
                  <a:cubicBezTo>
                    <a:pt x="13579" y="4773"/>
                    <a:pt x="13646" y="4807"/>
                    <a:pt x="13713" y="4840"/>
                  </a:cubicBezTo>
                  <a:cubicBezTo>
                    <a:pt x="13780" y="4874"/>
                    <a:pt x="13814" y="4874"/>
                    <a:pt x="13881" y="4908"/>
                  </a:cubicBezTo>
                  <a:cubicBezTo>
                    <a:pt x="13881" y="4908"/>
                    <a:pt x="13881" y="4908"/>
                    <a:pt x="13881" y="4908"/>
                  </a:cubicBezTo>
                  <a:cubicBezTo>
                    <a:pt x="14184" y="5042"/>
                    <a:pt x="14453" y="5177"/>
                    <a:pt x="14721" y="5311"/>
                  </a:cubicBezTo>
                  <a:cubicBezTo>
                    <a:pt x="14822" y="5378"/>
                    <a:pt x="14890" y="5412"/>
                    <a:pt x="14957" y="5445"/>
                  </a:cubicBezTo>
                  <a:cubicBezTo>
                    <a:pt x="14957" y="5445"/>
                    <a:pt x="14990" y="5445"/>
                    <a:pt x="14990" y="5445"/>
                  </a:cubicBezTo>
                  <a:cubicBezTo>
                    <a:pt x="15293" y="5613"/>
                    <a:pt x="15595" y="5781"/>
                    <a:pt x="15898" y="5950"/>
                  </a:cubicBezTo>
                  <a:cubicBezTo>
                    <a:pt x="16066" y="6017"/>
                    <a:pt x="16200" y="6118"/>
                    <a:pt x="16335" y="6185"/>
                  </a:cubicBezTo>
                  <a:cubicBezTo>
                    <a:pt x="17108" y="6655"/>
                    <a:pt x="17881" y="7126"/>
                    <a:pt x="18654" y="7664"/>
                  </a:cubicBezTo>
                  <a:lnTo>
                    <a:pt x="18654" y="7664"/>
                  </a:lnTo>
                  <a:lnTo>
                    <a:pt x="18788" y="7764"/>
                  </a:lnTo>
                  <a:cubicBezTo>
                    <a:pt x="19494" y="8269"/>
                    <a:pt x="20166" y="8806"/>
                    <a:pt x="20872" y="9344"/>
                  </a:cubicBezTo>
                  <a:lnTo>
                    <a:pt x="20872" y="9344"/>
                  </a:lnTo>
                  <a:cubicBezTo>
                    <a:pt x="20939" y="9411"/>
                    <a:pt x="21006" y="9478"/>
                    <a:pt x="21107" y="9546"/>
                  </a:cubicBezTo>
                  <a:lnTo>
                    <a:pt x="21107" y="9546"/>
                  </a:lnTo>
                  <a:cubicBezTo>
                    <a:pt x="21746" y="10083"/>
                    <a:pt x="22418" y="10655"/>
                    <a:pt x="23056" y="11260"/>
                  </a:cubicBezTo>
                  <a:lnTo>
                    <a:pt x="23056" y="11260"/>
                  </a:lnTo>
                  <a:cubicBezTo>
                    <a:pt x="23124" y="11327"/>
                    <a:pt x="23191" y="11394"/>
                    <a:pt x="23258" y="11495"/>
                  </a:cubicBezTo>
                  <a:lnTo>
                    <a:pt x="23258" y="11495"/>
                  </a:lnTo>
                  <a:cubicBezTo>
                    <a:pt x="23729" y="11932"/>
                    <a:pt x="24165" y="12402"/>
                    <a:pt x="24636" y="12839"/>
                  </a:cubicBezTo>
                  <a:cubicBezTo>
                    <a:pt x="24871" y="13108"/>
                    <a:pt x="25107" y="13310"/>
                    <a:pt x="25342" y="13579"/>
                  </a:cubicBezTo>
                  <a:cubicBezTo>
                    <a:pt x="25980" y="14284"/>
                    <a:pt x="26653" y="15024"/>
                    <a:pt x="27291" y="15797"/>
                  </a:cubicBezTo>
                  <a:lnTo>
                    <a:pt x="27291" y="15797"/>
                  </a:lnTo>
                  <a:cubicBezTo>
                    <a:pt x="27291" y="15797"/>
                    <a:pt x="27291" y="15830"/>
                    <a:pt x="27325" y="15830"/>
                  </a:cubicBezTo>
                  <a:lnTo>
                    <a:pt x="27325" y="15830"/>
                  </a:lnTo>
                  <a:cubicBezTo>
                    <a:pt x="27963" y="16603"/>
                    <a:pt x="28568" y="17410"/>
                    <a:pt x="29173" y="18250"/>
                  </a:cubicBezTo>
                  <a:lnTo>
                    <a:pt x="29173" y="18250"/>
                  </a:lnTo>
                  <a:cubicBezTo>
                    <a:pt x="29207" y="18284"/>
                    <a:pt x="29207" y="18318"/>
                    <a:pt x="29240" y="18351"/>
                  </a:cubicBezTo>
                  <a:lnTo>
                    <a:pt x="29240" y="18351"/>
                  </a:lnTo>
                  <a:cubicBezTo>
                    <a:pt x="29308" y="18418"/>
                    <a:pt x="29341" y="18486"/>
                    <a:pt x="29408" y="18553"/>
                  </a:cubicBezTo>
                  <a:cubicBezTo>
                    <a:pt x="30249" y="19763"/>
                    <a:pt x="31055" y="20973"/>
                    <a:pt x="31795" y="22216"/>
                  </a:cubicBezTo>
                  <a:cubicBezTo>
                    <a:pt x="32030" y="22586"/>
                    <a:pt x="32265" y="22956"/>
                    <a:pt x="32467" y="23325"/>
                  </a:cubicBezTo>
                  <a:lnTo>
                    <a:pt x="32467" y="23325"/>
                  </a:lnTo>
                  <a:cubicBezTo>
                    <a:pt x="32601" y="23527"/>
                    <a:pt x="32702" y="23728"/>
                    <a:pt x="32803" y="23930"/>
                  </a:cubicBezTo>
                  <a:lnTo>
                    <a:pt x="32803" y="23964"/>
                  </a:lnTo>
                  <a:cubicBezTo>
                    <a:pt x="33105" y="24468"/>
                    <a:pt x="33374" y="24972"/>
                    <a:pt x="33643" y="25476"/>
                  </a:cubicBezTo>
                  <a:cubicBezTo>
                    <a:pt x="33912" y="26014"/>
                    <a:pt x="34181" y="26552"/>
                    <a:pt x="34450" y="27089"/>
                  </a:cubicBezTo>
                  <a:cubicBezTo>
                    <a:pt x="34752" y="27728"/>
                    <a:pt x="35055" y="28400"/>
                    <a:pt x="35357" y="29039"/>
                  </a:cubicBezTo>
                  <a:lnTo>
                    <a:pt x="35357" y="29039"/>
                  </a:lnTo>
                  <a:cubicBezTo>
                    <a:pt x="35357" y="29106"/>
                    <a:pt x="35391" y="29139"/>
                    <a:pt x="35391" y="29173"/>
                  </a:cubicBezTo>
                  <a:lnTo>
                    <a:pt x="35391" y="29173"/>
                  </a:lnTo>
                  <a:cubicBezTo>
                    <a:pt x="35794" y="30081"/>
                    <a:pt x="36130" y="30954"/>
                    <a:pt x="36466" y="31862"/>
                  </a:cubicBezTo>
                  <a:lnTo>
                    <a:pt x="36466" y="31862"/>
                  </a:lnTo>
                  <a:cubicBezTo>
                    <a:pt x="37340" y="34248"/>
                    <a:pt x="38012" y="36634"/>
                    <a:pt x="38483" y="38987"/>
                  </a:cubicBezTo>
                  <a:cubicBezTo>
                    <a:pt x="38584" y="39525"/>
                    <a:pt x="38718" y="40096"/>
                    <a:pt x="38819" y="40634"/>
                  </a:cubicBezTo>
                  <a:lnTo>
                    <a:pt x="38819" y="40634"/>
                  </a:lnTo>
                  <a:cubicBezTo>
                    <a:pt x="39121" y="42549"/>
                    <a:pt x="39256" y="44465"/>
                    <a:pt x="39256" y="46314"/>
                  </a:cubicBezTo>
                  <a:cubicBezTo>
                    <a:pt x="39256" y="47624"/>
                    <a:pt x="39155" y="48834"/>
                    <a:pt x="39021" y="49977"/>
                  </a:cubicBezTo>
                  <a:cubicBezTo>
                    <a:pt x="38987" y="50111"/>
                    <a:pt x="38987" y="50212"/>
                    <a:pt x="38987" y="50313"/>
                  </a:cubicBezTo>
                  <a:cubicBezTo>
                    <a:pt x="38920" y="50750"/>
                    <a:pt x="38819" y="51187"/>
                    <a:pt x="38752" y="51590"/>
                  </a:cubicBezTo>
                  <a:cubicBezTo>
                    <a:pt x="38281" y="53808"/>
                    <a:pt x="37508" y="55724"/>
                    <a:pt x="36500" y="57304"/>
                  </a:cubicBezTo>
                  <a:cubicBezTo>
                    <a:pt x="36500" y="57304"/>
                    <a:pt x="36500" y="57304"/>
                    <a:pt x="36500" y="57304"/>
                  </a:cubicBezTo>
                  <a:lnTo>
                    <a:pt x="36500" y="57304"/>
                  </a:lnTo>
                  <a:cubicBezTo>
                    <a:pt x="35492" y="58883"/>
                    <a:pt x="34248" y="60160"/>
                    <a:pt x="32803" y="61068"/>
                  </a:cubicBezTo>
                  <a:cubicBezTo>
                    <a:pt x="32702" y="61101"/>
                    <a:pt x="32635" y="61169"/>
                    <a:pt x="32568" y="61202"/>
                  </a:cubicBezTo>
                  <a:lnTo>
                    <a:pt x="37676" y="58211"/>
                  </a:lnTo>
                  <a:cubicBezTo>
                    <a:pt x="38147" y="57909"/>
                    <a:pt x="38584" y="57606"/>
                    <a:pt x="39021" y="57270"/>
                  </a:cubicBezTo>
                  <a:cubicBezTo>
                    <a:pt x="39121" y="57169"/>
                    <a:pt x="39256" y="57035"/>
                    <a:pt x="39390" y="56934"/>
                  </a:cubicBezTo>
                  <a:cubicBezTo>
                    <a:pt x="39693" y="56665"/>
                    <a:pt x="39962" y="56396"/>
                    <a:pt x="40230" y="56094"/>
                  </a:cubicBezTo>
                  <a:cubicBezTo>
                    <a:pt x="40365" y="55959"/>
                    <a:pt x="40466" y="55825"/>
                    <a:pt x="40600" y="55690"/>
                  </a:cubicBezTo>
                  <a:cubicBezTo>
                    <a:pt x="40903" y="55321"/>
                    <a:pt x="41205" y="54951"/>
                    <a:pt x="41474" y="54514"/>
                  </a:cubicBezTo>
                  <a:cubicBezTo>
                    <a:pt x="41541" y="54447"/>
                    <a:pt x="41575" y="54380"/>
                    <a:pt x="41642" y="54312"/>
                  </a:cubicBezTo>
                  <a:lnTo>
                    <a:pt x="41676" y="54245"/>
                  </a:lnTo>
                  <a:cubicBezTo>
                    <a:pt x="41978" y="53741"/>
                    <a:pt x="42281" y="53237"/>
                    <a:pt x="42549" y="52666"/>
                  </a:cubicBezTo>
                  <a:cubicBezTo>
                    <a:pt x="42549" y="52632"/>
                    <a:pt x="42549" y="52632"/>
                    <a:pt x="42549" y="52598"/>
                  </a:cubicBezTo>
                  <a:cubicBezTo>
                    <a:pt x="42583" y="52565"/>
                    <a:pt x="42617" y="52498"/>
                    <a:pt x="42617" y="52464"/>
                  </a:cubicBezTo>
                  <a:cubicBezTo>
                    <a:pt x="42785" y="52094"/>
                    <a:pt x="42953" y="51725"/>
                    <a:pt x="43087" y="51355"/>
                  </a:cubicBezTo>
                  <a:cubicBezTo>
                    <a:pt x="43154" y="51153"/>
                    <a:pt x="43222" y="50952"/>
                    <a:pt x="43289" y="50783"/>
                  </a:cubicBezTo>
                  <a:cubicBezTo>
                    <a:pt x="43322" y="50683"/>
                    <a:pt x="43356" y="50548"/>
                    <a:pt x="43390" y="50447"/>
                  </a:cubicBezTo>
                  <a:cubicBezTo>
                    <a:pt x="43423" y="50313"/>
                    <a:pt x="43457" y="50246"/>
                    <a:pt x="43490" y="50111"/>
                  </a:cubicBezTo>
                  <a:cubicBezTo>
                    <a:pt x="43591" y="49842"/>
                    <a:pt x="43658" y="49574"/>
                    <a:pt x="43726" y="49271"/>
                  </a:cubicBezTo>
                  <a:cubicBezTo>
                    <a:pt x="43759" y="49170"/>
                    <a:pt x="43793" y="49069"/>
                    <a:pt x="43793" y="48935"/>
                  </a:cubicBezTo>
                  <a:cubicBezTo>
                    <a:pt x="43827" y="48801"/>
                    <a:pt x="43860" y="48666"/>
                    <a:pt x="43894" y="48498"/>
                  </a:cubicBezTo>
                  <a:cubicBezTo>
                    <a:pt x="43894" y="48431"/>
                    <a:pt x="43927" y="48330"/>
                    <a:pt x="43927" y="48229"/>
                  </a:cubicBezTo>
                  <a:cubicBezTo>
                    <a:pt x="43961" y="48095"/>
                    <a:pt x="43995" y="47960"/>
                    <a:pt x="44028" y="47792"/>
                  </a:cubicBezTo>
                  <a:cubicBezTo>
                    <a:pt x="44062" y="47624"/>
                    <a:pt x="44095" y="47423"/>
                    <a:pt x="44095" y="47255"/>
                  </a:cubicBezTo>
                  <a:cubicBezTo>
                    <a:pt x="44129" y="47053"/>
                    <a:pt x="44163" y="46885"/>
                    <a:pt x="44196" y="46683"/>
                  </a:cubicBezTo>
                  <a:cubicBezTo>
                    <a:pt x="44230" y="46482"/>
                    <a:pt x="44230" y="46280"/>
                    <a:pt x="44263" y="46078"/>
                  </a:cubicBezTo>
                  <a:cubicBezTo>
                    <a:pt x="44263" y="46011"/>
                    <a:pt x="44263" y="45910"/>
                    <a:pt x="44263" y="45843"/>
                  </a:cubicBezTo>
                  <a:cubicBezTo>
                    <a:pt x="44297" y="45742"/>
                    <a:pt x="44297" y="45675"/>
                    <a:pt x="44297" y="45574"/>
                  </a:cubicBezTo>
                  <a:cubicBezTo>
                    <a:pt x="44297" y="45473"/>
                    <a:pt x="44331" y="45372"/>
                    <a:pt x="44331" y="45272"/>
                  </a:cubicBezTo>
                  <a:cubicBezTo>
                    <a:pt x="44331" y="45003"/>
                    <a:pt x="44364" y="44768"/>
                    <a:pt x="44364" y="44499"/>
                  </a:cubicBezTo>
                  <a:cubicBezTo>
                    <a:pt x="44398" y="44129"/>
                    <a:pt x="44398" y="43759"/>
                    <a:pt x="44398" y="43390"/>
                  </a:cubicBezTo>
                  <a:lnTo>
                    <a:pt x="44398" y="43322"/>
                  </a:lnTo>
                  <a:cubicBezTo>
                    <a:pt x="44398" y="42986"/>
                    <a:pt x="44398" y="42650"/>
                    <a:pt x="44364" y="42280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9"/>
            <p:cNvSpPr/>
            <p:nvPr/>
          </p:nvSpPr>
          <p:spPr>
            <a:xfrm>
              <a:off x="-22754700" y="10185425"/>
              <a:ext cx="54650" cy="528525"/>
            </a:xfrm>
            <a:custGeom>
              <a:avLst/>
              <a:gdLst/>
              <a:ahLst/>
              <a:cxnLst/>
              <a:rect l="l" t="t" r="r" b="b"/>
              <a:pathLst>
                <a:path w="2186" h="21141" extrusionOk="0">
                  <a:moveTo>
                    <a:pt x="1" y="1"/>
                  </a:moveTo>
                  <a:lnTo>
                    <a:pt x="1916" y="19124"/>
                  </a:lnTo>
                  <a:lnTo>
                    <a:pt x="2185" y="21141"/>
                  </a:lnTo>
                  <a:lnTo>
                    <a:pt x="270" y="20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40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9"/>
            <p:cNvSpPr/>
            <p:nvPr/>
          </p:nvSpPr>
          <p:spPr>
            <a:xfrm>
              <a:off x="-23453750" y="10663525"/>
              <a:ext cx="753700" cy="116800"/>
            </a:xfrm>
            <a:custGeom>
              <a:avLst/>
              <a:gdLst/>
              <a:ahLst/>
              <a:cxnLst/>
              <a:rect l="l" t="t" r="r" b="b"/>
              <a:pathLst>
                <a:path w="30148" h="4672" extrusionOk="0">
                  <a:moveTo>
                    <a:pt x="29878" y="0"/>
                  </a:moveTo>
                  <a:lnTo>
                    <a:pt x="0" y="2655"/>
                  </a:lnTo>
                  <a:lnTo>
                    <a:pt x="269" y="4672"/>
                  </a:lnTo>
                  <a:lnTo>
                    <a:pt x="30147" y="2017"/>
                  </a:lnTo>
                  <a:lnTo>
                    <a:pt x="29878" y="0"/>
                  </a:lnTo>
                  <a:close/>
                </a:path>
              </a:pathLst>
            </a:custGeom>
            <a:solidFill>
              <a:srgbClr val="261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9"/>
            <p:cNvSpPr/>
            <p:nvPr/>
          </p:nvSpPr>
          <p:spPr>
            <a:xfrm>
              <a:off x="-22706800" y="10663525"/>
              <a:ext cx="28600" cy="271400"/>
            </a:xfrm>
            <a:custGeom>
              <a:avLst/>
              <a:gdLst/>
              <a:ahLst/>
              <a:cxnLst/>
              <a:rect l="l" t="t" r="r" b="b"/>
              <a:pathLst>
                <a:path w="1144" h="10856" extrusionOk="0">
                  <a:moveTo>
                    <a:pt x="0" y="0"/>
                  </a:moveTo>
                  <a:lnTo>
                    <a:pt x="874" y="8839"/>
                  </a:lnTo>
                  <a:lnTo>
                    <a:pt x="1143" y="10856"/>
                  </a:lnTo>
                  <a:lnTo>
                    <a:pt x="269" y="20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1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9"/>
            <p:cNvSpPr/>
            <p:nvPr/>
          </p:nvSpPr>
          <p:spPr>
            <a:xfrm>
              <a:off x="-22300975" y="10710575"/>
              <a:ext cx="836875" cy="169750"/>
            </a:xfrm>
            <a:custGeom>
              <a:avLst/>
              <a:gdLst/>
              <a:ahLst/>
              <a:cxnLst/>
              <a:rect l="l" t="t" r="r" b="b"/>
              <a:pathLst>
                <a:path w="33475" h="6790" extrusionOk="0">
                  <a:moveTo>
                    <a:pt x="33206" y="0"/>
                  </a:moveTo>
                  <a:lnTo>
                    <a:pt x="0" y="4739"/>
                  </a:lnTo>
                  <a:lnTo>
                    <a:pt x="269" y="6789"/>
                  </a:lnTo>
                  <a:lnTo>
                    <a:pt x="33475" y="2017"/>
                  </a:lnTo>
                  <a:lnTo>
                    <a:pt x="33206" y="0"/>
                  </a:lnTo>
                  <a:close/>
                </a:path>
              </a:pathLst>
            </a:custGeom>
            <a:solidFill>
              <a:srgbClr val="954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9"/>
            <p:cNvSpPr/>
            <p:nvPr/>
          </p:nvSpPr>
          <p:spPr>
            <a:xfrm>
              <a:off x="-22169900" y="10710575"/>
              <a:ext cx="705800" cy="594900"/>
            </a:xfrm>
            <a:custGeom>
              <a:avLst/>
              <a:gdLst/>
              <a:ahLst/>
              <a:cxnLst/>
              <a:rect l="l" t="t" r="r" b="b"/>
              <a:pathLst>
                <a:path w="28232" h="23796" extrusionOk="0">
                  <a:moveTo>
                    <a:pt x="27963" y="0"/>
                  </a:moveTo>
                  <a:lnTo>
                    <a:pt x="0" y="21779"/>
                  </a:lnTo>
                  <a:lnTo>
                    <a:pt x="269" y="23795"/>
                  </a:lnTo>
                  <a:lnTo>
                    <a:pt x="28232" y="2017"/>
                  </a:lnTo>
                  <a:lnTo>
                    <a:pt x="27963" y="0"/>
                  </a:lnTo>
                  <a:close/>
                </a:path>
              </a:pathLst>
            </a:custGeom>
            <a:solidFill>
              <a:srgbClr val="261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9"/>
            <p:cNvSpPr/>
            <p:nvPr/>
          </p:nvSpPr>
          <p:spPr>
            <a:xfrm>
              <a:off x="-22300975" y="10829050"/>
              <a:ext cx="137825" cy="476425"/>
            </a:xfrm>
            <a:custGeom>
              <a:avLst/>
              <a:gdLst/>
              <a:ahLst/>
              <a:cxnLst/>
              <a:rect l="l" t="t" r="r" b="b"/>
              <a:pathLst>
                <a:path w="5513" h="19057" extrusionOk="0">
                  <a:moveTo>
                    <a:pt x="0" y="0"/>
                  </a:moveTo>
                  <a:lnTo>
                    <a:pt x="269" y="2050"/>
                  </a:lnTo>
                  <a:lnTo>
                    <a:pt x="5512" y="19056"/>
                  </a:lnTo>
                  <a:lnTo>
                    <a:pt x="5243" y="170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9"/>
            <p:cNvSpPr/>
            <p:nvPr/>
          </p:nvSpPr>
          <p:spPr>
            <a:xfrm>
              <a:off x="-22300975" y="10710575"/>
              <a:ext cx="830150" cy="544475"/>
            </a:xfrm>
            <a:custGeom>
              <a:avLst/>
              <a:gdLst/>
              <a:ahLst/>
              <a:cxnLst/>
              <a:rect l="l" t="t" r="r" b="b"/>
              <a:pathLst>
                <a:path w="33206" h="21779" extrusionOk="0">
                  <a:moveTo>
                    <a:pt x="33206" y="0"/>
                  </a:moveTo>
                  <a:lnTo>
                    <a:pt x="0" y="4739"/>
                  </a:lnTo>
                  <a:lnTo>
                    <a:pt x="5243" y="21779"/>
                  </a:lnTo>
                  <a:lnTo>
                    <a:pt x="33206" y="0"/>
                  </a:lnTo>
                  <a:close/>
                </a:path>
              </a:pathLst>
            </a:custGeom>
            <a:solidFill>
              <a:srgbClr val="2B1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9"/>
            <p:cNvSpPr/>
            <p:nvPr/>
          </p:nvSpPr>
          <p:spPr>
            <a:xfrm>
              <a:off x="-22754700" y="10185425"/>
              <a:ext cx="1283875" cy="699100"/>
            </a:xfrm>
            <a:custGeom>
              <a:avLst/>
              <a:gdLst/>
              <a:ahLst/>
              <a:cxnLst/>
              <a:rect l="l" t="t" r="r" b="b"/>
              <a:pathLst>
                <a:path w="51355" h="27964" extrusionOk="0">
                  <a:moveTo>
                    <a:pt x="1" y="1"/>
                  </a:moveTo>
                  <a:lnTo>
                    <a:pt x="1916" y="19124"/>
                  </a:lnTo>
                  <a:lnTo>
                    <a:pt x="2790" y="27963"/>
                  </a:lnTo>
                  <a:lnTo>
                    <a:pt x="18149" y="25745"/>
                  </a:lnTo>
                  <a:lnTo>
                    <a:pt x="51355" y="210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9"/>
            <p:cNvSpPr/>
            <p:nvPr/>
          </p:nvSpPr>
          <p:spPr>
            <a:xfrm>
              <a:off x="-23453750" y="10185425"/>
              <a:ext cx="746975" cy="544500"/>
            </a:xfrm>
            <a:custGeom>
              <a:avLst/>
              <a:gdLst/>
              <a:ahLst/>
              <a:cxnLst/>
              <a:rect l="l" t="t" r="r" b="b"/>
              <a:pathLst>
                <a:path w="29879" h="21780" extrusionOk="0">
                  <a:moveTo>
                    <a:pt x="27963" y="1"/>
                  </a:moveTo>
                  <a:lnTo>
                    <a:pt x="0" y="21779"/>
                  </a:lnTo>
                  <a:lnTo>
                    <a:pt x="29878" y="19124"/>
                  </a:lnTo>
                  <a:lnTo>
                    <a:pt x="27963" y="1"/>
                  </a:lnTo>
                  <a:close/>
                </a:path>
              </a:pathLst>
            </a:custGeom>
            <a:solidFill>
              <a:srgbClr val="2B1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9"/>
            <p:cNvSpPr/>
            <p:nvPr/>
          </p:nvSpPr>
          <p:spPr>
            <a:xfrm>
              <a:off x="-22684950" y="10829050"/>
              <a:ext cx="390725" cy="105875"/>
            </a:xfrm>
            <a:custGeom>
              <a:avLst/>
              <a:gdLst/>
              <a:ahLst/>
              <a:cxnLst/>
              <a:rect l="l" t="t" r="r" b="b"/>
              <a:pathLst>
                <a:path w="15629" h="4235" extrusionOk="0">
                  <a:moveTo>
                    <a:pt x="15359" y="0"/>
                  </a:moveTo>
                  <a:lnTo>
                    <a:pt x="0" y="2218"/>
                  </a:lnTo>
                  <a:lnTo>
                    <a:pt x="269" y="4235"/>
                  </a:lnTo>
                  <a:lnTo>
                    <a:pt x="15628" y="2050"/>
                  </a:lnTo>
                  <a:lnTo>
                    <a:pt x="15359" y="0"/>
                  </a:lnTo>
                  <a:close/>
                </a:path>
              </a:pathLst>
            </a:custGeom>
            <a:solidFill>
              <a:srgbClr val="954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9"/>
            <p:cNvSpPr/>
            <p:nvPr/>
          </p:nvSpPr>
          <p:spPr>
            <a:xfrm>
              <a:off x="-23453750" y="10663525"/>
              <a:ext cx="1283875" cy="591525"/>
            </a:xfrm>
            <a:custGeom>
              <a:avLst/>
              <a:gdLst/>
              <a:ahLst/>
              <a:cxnLst/>
              <a:rect l="l" t="t" r="r" b="b"/>
              <a:pathLst>
                <a:path w="51355" h="23661" extrusionOk="0">
                  <a:moveTo>
                    <a:pt x="29878" y="0"/>
                  </a:moveTo>
                  <a:lnTo>
                    <a:pt x="0" y="2655"/>
                  </a:lnTo>
                  <a:lnTo>
                    <a:pt x="51354" y="23661"/>
                  </a:lnTo>
                  <a:lnTo>
                    <a:pt x="46111" y="6621"/>
                  </a:lnTo>
                  <a:lnTo>
                    <a:pt x="30752" y="8839"/>
                  </a:lnTo>
                  <a:lnTo>
                    <a:pt x="29878" y="0"/>
                  </a:lnTo>
                  <a:close/>
                </a:path>
              </a:pathLst>
            </a:custGeom>
            <a:solidFill>
              <a:srgbClr val="A46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9"/>
            <p:cNvSpPr/>
            <p:nvPr/>
          </p:nvSpPr>
          <p:spPr>
            <a:xfrm>
              <a:off x="-23453750" y="10729900"/>
              <a:ext cx="1290600" cy="575575"/>
            </a:xfrm>
            <a:custGeom>
              <a:avLst/>
              <a:gdLst/>
              <a:ahLst/>
              <a:cxnLst/>
              <a:rect l="l" t="t" r="r" b="b"/>
              <a:pathLst>
                <a:path w="51624" h="23023" extrusionOk="0">
                  <a:moveTo>
                    <a:pt x="0" y="0"/>
                  </a:moveTo>
                  <a:lnTo>
                    <a:pt x="269" y="2017"/>
                  </a:lnTo>
                  <a:lnTo>
                    <a:pt x="51623" y="23022"/>
                  </a:lnTo>
                  <a:lnTo>
                    <a:pt x="51623" y="23022"/>
                  </a:lnTo>
                  <a:lnTo>
                    <a:pt x="51354" y="210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1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9"/>
            <p:cNvSpPr/>
            <p:nvPr/>
          </p:nvSpPr>
          <p:spPr>
            <a:xfrm>
              <a:off x="-23617600" y="10949200"/>
              <a:ext cx="163875" cy="505825"/>
            </a:xfrm>
            <a:custGeom>
              <a:avLst/>
              <a:gdLst/>
              <a:ahLst/>
              <a:cxnLst/>
              <a:rect l="l" t="t" r="r" b="b"/>
              <a:pathLst>
                <a:path w="6555" h="20233" extrusionOk="0">
                  <a:moveTo>
                    <a:pt x="1" y="0"/>
                  </a:moveTo>
                  <a:lnTo>
                    <a:pt x="5849" y="18317"/>
                  </a:lnTo>
                  <a:lnTo>
                    <a:pt x="6554" y="20233"/>
                  </a:lnTo>
                  <a:lnTo>
                    <a:pt x="673" y="19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0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9"/>
            <p:cNvSpPr/>
            <p:nvPr/>
          </p:nvSpPr>
          <p:spPr>
            <a:xfrm>
              <a:off x="-24187275" y="11407100"/>
              <a:ext cx="733550" cy="268900"/>
            </a:xfrm>
            <a:custGeom>
              <a:avLst/>
              <a:gdLst/>
              <a:ahLst/>
              <a:cxnLst/>
              <a:rect l="l" t="t" r="r" b="b"/>
              <a:pathLst>
                <a:path w="29342" h="10756" extrusionOk="0">
                  <a:moveTo>
                    <a:pt x="28636" y="1"/>
                  </a:moveTo>
                  <a:lnTo>
                    <a:pt x="1" y="8840"/>
                  </a:lnTo>
                  <a:lnTo>
                    <a:pt x="673" y="10756"/>
                  </a:lnTo>
                  <a:lnTo>
                    <a:pt x="29341" y="1917"/>
                  </a:lnTo>
                  <a:lnTo>
                    <a:pt x="28636" y="1"/>
                  </a:lnTo>
                  <a:close/>
                </a:path>
              </a:pathLst>
            </a:custGeom>
            <a:solidFill>
              <a:srgbClr val="261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9"/>
            <p:cNvSpPr/>
            <p:nvPr/>
          </p:nvSpPr>
          <p:spPr>
            <a:xfrm>
              <a:off x="-23471400" y="11407100"/>
              <a:ext cx="84875" cy="259650"/>
            </a:xfrm>
            <a:custGeom>
              <a:avLst/>
              <a:gdLst/>
              <a:ahLst/>
              <a:cxnLst/>
              <a:rect l="l" t="t" r="r" b="b"/>
              <a:pathLst>
                <a:path w="3395" h="10386" extrusionOk="0">
                  <a:moveTo>
                    <a:pt x="1" y="1"/>
                  </a:moveTo>
                  <a:lnTo>
                    <a:pt x="2723" y="8470"/>
                  </a:lnTo>
                  <a:lnTo>
                    <a:pt x="3395" y="10386"/>
                  </a:lnTo>
                  <a:lnTo>
                    <a:pt x="706" y="19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F1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9"/>
            <p:cNvSpPr/>
            <p:nvPr/>
          </p:nvSpPr>
          <p:spPr>
            <a:xfrm>
              <a:off x="-23039525" y="11193700"/>
              <a:ext cx="804100" cy="338625"/>
            </a:xfrm>
            <a:custGeom>
              <a:avLst/>
              <a:gdLst/>
              <a:ahLst/>
              <a:cxnLst/>
              <a:rect l="l" t="t" r="r" b="b"/>
              <a:pathLst>
                <a:path w="32164" h="13545" extrusionOk="0">
                  <a:moveTo>
                    <a:pt x="31492" y="0"/>
                  </a:moveTo>
                  <a:lnTo>
                    <a:pt x="0" y="11629"/>
                  </a:lnTo>
                  <a:lnTo>
                    <a:pt x="673" y="13545"/>
                  </a:lnTo>
                  <a:lnTo>
                    <a:pt x="32164" y="1950"/>
                  </a:lnTo>
                  <a:lnTo>
                    <a:pt x="31492" y="0"/>
                  </a:lnTo>
                  <a:close/>
                </a:path>
              </a:pathLst>
            </a:custGeom>
            <a:solidFill>
              <a:srgbClr val="954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9"/>
            <p:cNvSpPr/>
            <p:nvPr/>
          </p:nvSpPr>
          <p:spPr>
            <a:xfrm>
              <a:off x="-22821925" y="11193700"/>
              <a:ext cx="586500" cy="727650"/>
            </a:xfrm>
            <a:custGeom>
              <a:avLst/>
              <a:gdLst/>
              <a:ahLst/>
              <a:cxnLst/>
              <a:rect l="l" t="t" r="r" b="b"/>
              <a:pathLst>
                <a:path w="23460" h="29106" extrusionOk="0">
                  <a:moveTo>
                    <a:pt x="22788" y="0"/>
                  </a:moveTo>
                  <a:lnTo>
                    <a:pt x="1" y="27156"/>
                  </a:lnTo>
                  <a:lnTo>
                    <a:pt x="673" y="29105"/>
                  </a:lnTo>
                  <a:lnTo>
                    <a:pt x="23460" y="1950"/>
                  </a:lnTo>
                  <a:lnTo>
                    <a:pt x="22788" y="0"/>
                  </a:lnTo>
                  <a:close/>
                </a:path>
              </a:pathLst>
            </a:custGeom>
            <a:solidFill>
              <a:srgbClr val="261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9"/>
            <p:cNvSpPr/>
            <p:nvPr/>
          </p:nvSpPr>
          <p:spPr>
            <a:xfrm>
              <a:off x="-23039525" y="11484400"/>
              <a:ext cx="234450" cy="436950"/>
            </a:xfrm>
            <a:custGeom>
              <a:avLst/>
              <a:gdLst/>
              <a:ahLst/>
              <a:cxnLst/>
              <a:rect l="l" t="t" r="r" b="b"/>
              <a:pathLst>
                <a:path w="9378" h="17478" extrusionOk="0">
                  <a:moveTo>
                    <a:pt x="0" y="1"/>
                  </a:moveTo>
                  <a:lnTo>
                    <a:pt x="673" y="1917"/>
                  </a:lnTo>
                  <a:lnTo>
                    <a:pt x="9377" y="17477"/>
                  </a:lnTo>
                  <a:lnTo>
                    <a:pt x="9377" y="17477"/>
                  </a:lnTo>
                  <a:lnTo>
                    <a:pt x="8705" y="155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9"/>
            <p:cNvSpPr/>
            <p:nvPr/>
          </p:nvSpPr>
          <p:spPr>
            <a:xfrm>
              <a:off x="-23039525" y="11193700"/>
              <a:ext cx="787300" cy="678925"/>
            </a:xfrm>
            <a:custGeom>
              <a:avLst/>
              <a:gdLst/>
              <a:ahLst/>
              <a:cxnLst/>
              <a:rect l="l" t="t" r="r" b="b"/>
              <a:pathLst>
                <a:path w="31492" h="27157" extrusionOk="0">
                  <a:moveTo>
                    <a:pt x="31492" y="0"/>
                  </a:moveTo>
                  <a:lnTo>
                    <a:pt x="0" y="11629"/>
                  </a:lnTo>
                  <a:lnTo>
                    <a:pt x="8705" y="27156"/>
                  </a:lnTo>
                  <a:lnTo>
                    <a:pt x="31492" y="0"/>
                  </a:lnTo>
                  <a:close/>
                </a:path>
              </a:pathLst>
            </a:custGeom>
            <a:solidFill>
              <a:srgbClr val="2B1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9"/>
            <p:cNvSpPr/>
            <p:nvPr/>
          </p:nvSpPr>
          <p:spPr>
            <a:xfrm>
              <a:off x="-23617600" y="10949200"/>
              <a:ext cx="1365375" cy="669675"/>
            </a:xfrm>
            <a:custGeom>
              <a:avLst/>
              <a:gdLst/>
              <a:ahLst/>
              <a:cxnLst/>
              <a:rect l="l" t="t" r="r" b="b"/>
              <a:pathLst>
                <a:path w="54615" h="26787" extrusionOk="0">
                  <a:moveTo>
                    <a:pt x="1" y="0"/>
                  </a:moveTo>
                  <a:lnTo>
                    <a:pt x="5849" y="18317"/>
                  </a:lnTo>
                  <a:lnTo>
                    <a:pt x="8571" y="26786"/>
                  </a:lnTo>
                  <a:lnTo>
                    <a:pt x="23123" y="21409"/>
                  </a:lnTo>
                  <a:lnTo>
                    <a:pt x="54615" y="97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9"/>
            <p:cNvSpPr/>
            <p:nvPr/>
          </p:nvSpPr>
          <p:spPr>
            <a:xfrm>
              <a:off x="-24187275" y="10949200"/>
              <a:ext cx="715900" cy="678900"/>
            </a:xfrm>
            <a:custGeom>
              <a:avLst/>
              <a:gdLst/>
              <a:ahLst/>
              <a:cxnLst/>
              <a:rect l="l" t="t" r="r" b="b"/>
              <a:pathLst>
                <a:path w="28636" h="27156" extrusionOk="0">
                  <a:moveTo>
                    <a:pt x="22788" y="0"/>
                  </a:moveTo>
                  <a:lnTo>
                    <a:pt x="1" y="27156"/>
                  </a:lnTo>
                  <a:lnTo>
                    <a:pt x="28636" y="18317"/>
                  </a:lnTo>
                  <a:lnTo>
                    <a:pt x="22788" y="0"/>
                  </a:lnTo>
                  <a:close/>
                </a:path>
              </a:pathLst>
            </a:custGeom>
            <a:solidFill>
              <a:srgbClr val="2B1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9"/>
            <p:cNvSpPr/>
            <p:nvPr/>
          </p:nvSpPr>
          <p:spPr>
            <a:xfrm>
              <a:off x="-23403350" y="11484400"/>
              <a:ext cx="380650" cy="182350"/>
            </a:xfrm>
            <a:custGeom>
              <a:avLst/>
              <a:gdLst/>
              <a:ahLst/>
              <a:cxnLst/>
              <a:rect l="l" t="t" r="r" b="b"/>
              <a:pathLst>
                <a:path w="15226" h="7294" extrusionOk="0">
                  <a:moveTo>
                    <a:pt x="14553" y="1"/>
                  </a:moveTo>
                  <a:lnTo>
                    <a:pt x="1" y="5378"/>
                  </a:lnTo>
                  <a:lnTo>
                    <a:pt x="673" y="7294"/>
                  </a:lnTo>
                  <a:lnTo>
                    <a:pt x="15226" y="1917"/>
                  </a:lnTo>
                  <a:lnTo>
                    <a:pt x="14553" y="1"/>
                  </a:lnTo>
                  <a:close/>
                </a:path>
              </a:pathLst>
            </a:custGeom>
            <a:solidFill>
              <a:srgbClr val="954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9"/>
            <p:cNvSpPr/>
            <p:nvPr/>
          </p:nvSpPr>
          <p:spPr>
            <a:xfrm>
              <a:off x="-24187275" y="11407100"/>
              <a:ext cx="1365375" cy="465525"/>
            </a:xfrm>
            <a:custGeom>
              <a:avLst/>
              <a:gdLst/>
              <a:ahLst/>
              <a:cxnLst/>
              <a:rect l="l" t="t" r="r" b="b"/>
              <a:pathLst>
                <a:path w="54615" h="18621" extrusionOk="0">
                  <a:moveTo>
                    <a:pt x="28636" y="1"/>
                  </a:moveTo>
                  <a:lnTo>
                    <a:pt x="1" y="8840"/>
                  </a:lnTo>
                  <a:lnTo>
                    <a:pt x="54615" y="18620"/>
                  </a:lnTo>
                  <a:lnTo>
                    <a:pt x="54615" y="18620"/>
                  </a:lnTo>
                  <a:lnTo>
                    <a:pt x="45910" y="3093"/>
                  </a:lnTo>
                  <a:lnTo>
                    <a:pt x="31358" y="8470"/>
                  </a:lnTo>
                  <a:lnTo>
                    <a:pt x="28636" y="1"/>
                  </a:lnTo>
                  <a:close/>
                </a:path>
              </a:pathLst>
            </a:custGeom>
            <a:solidFill>
              <a:srgbClr val="A46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9"/>
            <p:cNvSpPr/>
            <p:nvPr/>
          </p:nvSpPr>
          <p:spPr>
            <a:xfrm>
              <a:off x="-24187275" y="11628100"/>
              <a:ext cx="1382200" cy="293250"/>
            </a:xfrm>
            <a:custGeom>
              <a:avLst/>
              <a:gdLst/>
              <a:ahLst/>
              <a:cxnLst/>
              <a:rect l="l" t="t" r="r" b="b"/>
              <a:pathLst>
                <a:path w="55288" h="11730" extrusionOk="0">
                  <a:moveTo>
                    <a:pt x="1" y="0"/>
                  </a:moveTo>
                  <a:lnTo>
                    <a:pt x="673" y="1916"/>
                  </a:lnTo>
                  <a:lnTo>
                    <a:pt x="55287" y="11729"/>
                  </a:lnTo>
                  <a:lnTo>
                    <a:pt x="54615" y="97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1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9"/>
            <p:cNvSpPr/>
            <p:nvPr/>
          </p:nvSpPr>
          <p:spPr>
            <a:xfrm>
              <a:off x="-22575725" y="10561850"/>
              <a:ext cx="103375" cy="521800"/>
            </a:xfrm>
            <a:custGeom>
              <a:avLst/>
              <a:gdLst/>
              <a:ahLst/>
              <a:cxnLst/>
              <a:rect l="l" t="t" r="r" b="b"/>
              <a:pathLst>
                <a:path w="4135" h="20872" extrusionOk="0">
                  <a:moveTo>
                    <a:pt x="4134" y="1"/>
                  </a:moveTo>
                  <a:lnTo>
                    <a:pt x="336" y="18855"/>
                  </a:lnTo>
                  <a:lnTo>
                    <a:pt x="0" y="20872"/>
                  </a:lnTo>
                  <a:lnTo>
                    <a:pt x="3798" y="2017"/>
                  </a:lnTo>
                  <a:lnTo>
                    <a:pt x="4134" y="1"/>
                  </a:lnTo>
                  <a:close/>
                </a:path>
              </a:pathLst>
            </a:custGeom>
            <a:solidFill>
              <a:srgbClr val="A096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9"/>
            <p:cNvSpPr/>
            <p:nvPr/>
          </p:nvSpPr>
          <p:spPr>
            <a:xfrm>
              <a:off x="-23300000" y="10561850"/>
              <a:ext cx="827650" cy="471400"/>
            </a:xfrm>
            <a:custGeom>
              <a:avLst/>
              <a:gdLst/>
              <a:ahLst/>
              <a:cxnLst/>
              <a:rect l="l" t="t" r="r" b="b"/>
              <a:pathLst>
                <a:path w="33106" h="18856" extrusionOk="0">
                  <a:moveTo>
                    <a:pt x="33105" y="1"/>
                  </a:moveTo>
                  <a:lnTo>
                    <a:pt x="29307" y="18855"/>
                  </a:lnTo>
                  <a:lnTo>
                    <a:pt x="1" y="12604"/>
                  </a:lnTo>
                  <a:close/>
                </a:path>
              </a:pathLst>
            </a:custGeom>
            <a:solidFill>
              <a:srgbClr val="B52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9"/>
            <p:cNvSpPr/>
            <p:nvPr/>
          </p:nvSpPr>
          <p:spPr>
            <a:xfrm>
              <a:off x="-23308400" y="10876925"/>
              <a:ext cx="741100" cy="206725"/>
            </a:xfrm>
            <a:custGeom>
              <a:avLst/>
              <a:gdLst/>
              <a:ahLst/>
              <a:cxnLst/>
              <a:rect l="l" t="t" r="r" b="b"/>
              <a:pathLst>
                <a:path w="29644" h="8269" extrusionOk="0">
                  <a:moveTo>
                    <a:pt x="337" y="1"/>
                  </a:moveTo>
                  <a:lnTo>
                    <a:pt x="1" y="2017"/>
                  </a:lnTo>
                  <a:lnTo>
                    <a:pt x="29307" y="8269"/>
                  </a:lnTo>
                  <a:lnTo>
                    <a:pt x="29643" y="625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6A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9"/>
            <p:cNvSpPr/>
            <p:nvPr/>
          </p:nvSpPr>
          <p:spPr>
            <a:xfrm>
              <a:off x="-22236275" y="11310475"/>
              <a:ext cx="836875" cy="181525"/>
            </a:xfrm>
            <a:custGeom>
              <a:avLst/>
              <a:gdLst/>
              <a:ahLst/>
              <a:cxnLst/>
              <a:rect l="l" t="t" r="r" b="b"/>
              <a:pathLst>
                <a:path w="33475" h="7261" extrusionOk="0">
                  <a:moveTo>
                    <a:pt x="336" y="1"/>
                  </a:moveTo>
                  <a:lnTo>
                    <a:pt x="0" y="2017"/>
                  </a:lnTo>
                  <a:lnTo>
                    <a:pt x="33138" y="7260"/>
                  </a:lnTo>
                  <a:lnTo>
                    <a:pt x="33474" y="5244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BAB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9"/>
            <p:cNvSpPr/>
            <p:nvPr/>
          </p:nvSpPr>
          <p:spPr>
            <a:xfrm>
              <a:off x="-22619425" y="11033225"/>
              <a:ext cx="52125" cy="268050"/>
            </a:xfrm>
            <a:custGeom>
              <a:avLst/>
              <a:gdLst/>
              <a:ahLst/>
              <a:cxnLst/>
              <a:rect l="l" t="t" r="r" b="b"/>
              <a:pathLst>
                <a:path w="2085" h="10722" extrusionOk="0">
                  <a:moveTo>
                    <a:pt x="2084" y="0"/>
                  </a:moveTo>
                  <a:lnTo>
                    <a:pt x="337" y="8705"/>
                  </a:lnTo>
                  <a:lnTo>
                    <a:pt x="1" y="10721"/>
                  </a:lnTo>
                  <a:lnTo>
                    <a:pt x="1748" y="2017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rgbClr val="A096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9"/>
            <p:cNvSpPr/>
            <p:nvPr/>
          </p:nvSpPr>
          <p:spPr>
            <a:xfrm>
              <a:off x="-22619425" y="11250825"/>
              <a:ext cx="391575" cy="110100"/>
            </a:xfrm>
            <a:custGeom>
              <a:avLst/>
              <a:gdLst/>
              <a:ahLst/>
              <a:cxnLst/>
              <a:rect l="l" t="t" r="r" b="b"/>
              <a:pathLst>
                <a:path w="15663" h="4404" extrusionOk="0">
                  <a:moveTo>
                    <a:pt x="337" y="1"/>
                  </a:moveTo>
                  <a:lnTo>
                    <a:pt x="1" y="2017"/>
                  </a:lnTo>
                  <a:lnTo>
                    <a:pt x="15326" y="4403"/>
                  </a:lnTo>
                  <a:lnTo>
                    <a:pt x="15662" y="238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AB3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9"/>
            <p:cNvSpPr/>
            <p:nvPr/>
          </p:nvSpPr>
          <p:spPr>
            <a:xfrm>
              <a:off x="-22611025" y="10561850"/>
              <a:ext cx="1211625" cy="879725"/>
            </a:xfrm>
            <a:custGeom>
              <a:avLst/>
              <a:gdLst/>
              <a:ahLst/>
              <a:cxnLst/>
              <a:rect l="l" t="t" r="r" b="b"/>
              <a:pathLst>
                <a:path w="48465" h="35189" extrusionOk="0">
                  <a:moveTo>
                    <a:pt x="48464" y="35189"/>
                  </a:moveTo>
                  <a:lnTo>
                    <a:pt x="15326" y="29946"/>
                  </a:lnTo>
                  <a:lnTo>
                    <a:pt x="1" y="27560"/>
                  </a:lnTo>
                  <a:lnTo>
                    <a:pt x="1748" y="18855"/>
                  </a:lnTo>
                  <a:lnTo>
                    <a:pt x="5546" y="1"/>
                  </a:ln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9"/>
            <p:cNvSpPr/>
            <p:nvPr/>
          </p:nvSpPr>
          <p:spPr>
            <a:xfrm>
              <a:off x="-22236275" y="11441550"/>
              <a:ext cx="836875" cy="365525"/>
            </a:xfrm>
            <a:custGeom>
              <a:avLst/>
              <a:gdLst/>
              <a:ahLst/>
              <a:cxnLst/>
              <a:rect l="l" t="t" r="r" b="b"/>
              <a:pathLst>
                <a:path w="33475" h="14621" extrusionOk="0">
                  <a:moveTo>
                    <a:pt x="33474" y="1"/>
                  </a:moveTo>
                  <a:lnTo>
                    <a:pt x="33138" y="2017"/>
                  </a:lnTo>
                  <a:lnTo>
                    <a:pt x="0" y="14621"/>
                  </a:lnTo>
                  <a:lnTo>
                    <a:pt x="370" y="12604"/>
                  </a:lnTo>
                  <a:close/>
                </a:path>
              </a:pathLst>
            </a:custGeom>
            <a:solidFill>
              <a:srgbClr val="B42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9"/>
            <p:cNvSpPr/>
            <p:nvPr/>
          </p:nvSpPr>
          <p:spPr>
            <a:xfrm>
              <a:off x="-22236275" y="11310475"/>
              <a:ext cx="9250" cy="496600"/>
            </a:xfrm>
            <a:custGeom>
              <a:avLst/>
              <a:gdLst/>
              <a:ahLst/>
              <a:cxnLst/>
              <a:rect l="l" t="t" r="r" b="b"/>
              <a:pathLst>
                <a:path w="370" h="19864" extrusionOk="0">
                  <a:moveTo>
                    <a:pt x="336" y="1"/>
                  </a:moveTo>
                  <a:lnTo>
                    <a:pt x="0" y="2017"/>
                  </a:lnTo>
                  <a:lnTo>
                    <a:pt x="0" y="19864"/>
                  </a:lnTo>
                  <a:lnTo>
                    <a:pt x="370" y="1784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C8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9"/>
            <p:cNvSpPr/>
            <p:nvPr/>
          </p:nvSpPr>
          <p:spPr>
            <a:xfrm>
              <a:off x="-22227875" y="11310475"/>
              <a:ext cx="828475" cy="446200"/>
            </a:xfrm>
            <a:custGeom>
              <a:avLst/>
              <a:gdLst/>
              <a:ahLst/>
              <a:cxnLst/>
              <a:rect l="l" t="t" r="r" b="b"/>
              <a:pathLst>
                <a:path w="33139" h="17848" extrusionOk="0">
                  <a:moveTo>
                    <a:pt x="0" y="1"/>
                  </a:moveTo>
                  <a:lnTo>
                    <a:pt x="33138" y="5244"/>
                  </a:lnTo>
                  <a:lnTo>
                    <a:pt x="34" y="17847"/>
                  </a:lnTo>
                  <a:close/>
                </a:path>
              </a:pathLst>
            </a:custGeom>
            <a:solidFill>
              <a:srgbClr val="B52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9"/>
            <p:cNvSpPr/>
            <p:nvPr/>
          </p:nvSpPr>
          <p:spPr>
            <a:xfrm>
              <a:off x="-23300000" y="10876925"/>
              <a:ext cx="1072975" cy="879750"/>
            </a:xfrm>
            <a:custGeom>
              <a:avLst/>
              <a:gdLst/>
              <a:ahLst/>
              <a:cxnLst/>
              <a:rect l="l" t="t" r="r" b="b"/>
              <a:pathLst>
                <a:path w="42919" h="35190" extrusionOk="0">
                  <a:moveTo>
                    <a:pt x="42885" y="17343"/>
                  </a:moveTo>
                  <a:lnTo>
                    <a:pt x="42919" y="35189"/>
                  </a:lnTo>
                  <a:lnTo>
                    <a:pt x="1" y="1"/>
                  </a:lnTo>
                  <a:lnTo>
                    <a:pt x="29307" y="6252"/>
                  </a:lnTo>
                  <a:lnTo>
                    <a:pt x="27560" y="14957"/>
                  </a:lnTo>
                  <a:close/>
                </a:path>
              </a:pathLst>
            </a:custGeom>
            <a:solidFill>
              <a:srgbClr val="BC43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9"/>
            <p:cNvSpPr/>
            <p:nvPr/>
          </p:nvSpPr>
          <p:spPr>
            <a:xfrm>
              <a:off x="-23308400" y="10876925"/>
              <a:ext cx="1081375" cy="930150"/>
            </a:xfrm>
            <a:custGeom>
              <a:avLst/>
              <a:gdLst/>
              <a:ahLst/>
              <a:cxnLst/>
              <a:rect l="l" t="t" r="r" b="b"/>
              <a:pathLst>
                <a:path w="43255" h="37206" extrusionOk="0">
                  <a:moveTo>
                    <a:pt x="43255" y="35189"/>
                  </a:moveTo>
                  <a:lnTo>
                    <a:pt x="42885" y="37206"/>
                  </a:lnTo>
                  <a:lnTo>
                    <a:pt x="1" y="201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42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9"/>
            <p:cNvSpPr/>
            <p:nvPr/>
          </p:nvSpPr>
          <p:spPr>
            <a:xfrm>
              <a:off x="-26659175" y="12909425"/>
              <a:ext cx="862925" cy="339475"/>
            </a:xfrm>
            <a:custGeom>
              <a:avLst/>
              <a:gdLst/>
              <a:ahLst/>
              <a:cxnLst/>
              <a:rect l="l" t="t" r="r" b="b"/>
              <a:pathLst>
                <a:path w="34517" h="13579" extrusionOk="0">
                  <a:moveTo>
                    <a:pt x="34516" y="269"/>
                  </a:moveTo>
                  <a:cubicBezTo>
                    <a:pt x="34516" y="572"/>
                    <a:pt x="34483" y="908"/>
                    <a:pt x="34416" y="1244"/>
                  </a:cubicBezTo>
                  <a:cubicBezTo>
                    <a:pt x="34348" y="1580"/>
                    <a:pt x="34248" y="1882"/>
                    <a:pt x="34147" y="2218"/>
                  </a:cubicBezTo>
                  <a:cubicBezTo>
                    <a:pt x="34012" y="2554"/>
                    <a:pt x="33844" y="2891"/>
                    <a:pt x="33676" y="3193"/>
                  </a:cubicBezTo>
                  <a:cubicBezTo>
                    <a:pt x="33475" y="3563"/>
                    <a:pt x="33239" y="3899"/>
                    <a:pt x="32970" y="4235"/>
                  </a:cubicBezTo>
                  <a:cubicBezTo>
                    <a:pt x="32668" y="4638"/>
                    <a:pt x="32298" y="5008"/>
                    <a:pt x="31895" y="5378"/>
                  </a:cubicBezTo>
                  <a:cubicBezTo>
                    <a:pt x="31290" y="5949"/>
                    <a:pt x="30551" y="6487"/>
                    <a:pt x="29710" y="6991"/>
                  </a:cubicBezTo>
                  <a:cubicBezTo>
                    <a:pt x="29643" y="7058"/>
                    <a:pt x="29576" y="7092"/>
                    <a:pt x="29509" y="7125"/>
                  </a:cubicBezTo>
                  <a:cubicBezTo>
                    <a:pt x="28366" y="7797"/>
                    <a:pt x="27089" y="8369"/>
                    <a:pt x="25711" y="8806"/>
                  </a:cubicBezTo>
                  <a:cubicBezTo>
                    <a:pt x="24669" y="9142"/>
                    <a:pt x="23594" y="9411"/>
                    <a:pt x="22451" y="9612"/>
                  </a:cubicBezTo>
                  <a:cubicBezTo>
                    <a:pt x="21745" y="9747"/>
                    <a:pt x="21006" y="9848"/>
                    <a:pt x="20266" y="9915"/>
                  </a:cubicBezTo>
                  <a:cubicBezTo>
                    <a:pt x="19628" y="9982"/>
                    <a:pt x="18989" y="10016"/>
                    <a:pt x="18351" y="10049"/>
                  </a:cubicBezTo>
                  <a:cubicBezTo>
                    <a:pt x="17746" y="10049"/>
                    <a:pt x="17174" y="10049"/>
                    <a:pt x="16570" y="10049"/>
                  </a:cubicBezTo>
                  <a:cubicBezTo>
                    <a:pt x="15998" y="10049"/>
                    <a:pt x="15427" y="10016"/>
                    <a:pt x="14855" y="9948"/>
                  </a:cubicBezTo>
                  <a:cubicBezTo>
                    <a:pt x="14318" y="9915"/>
                    <a:pt x="13746" y="9848"/>
                    <a:pt x="13209" y="9780"/>
                  </a:cubicBezTo>
                  <a:cubicBezTo>
                    <a:pt x="12604" y="9680"/>
                    <a:pt x="12032" y="9579"/>
                    <a:pt x="11495" y="9478"/>
                  </a:cubicBezTo>
                  <a:cubicBezTo>
                    <a:pt x="10890" y="9343"/>
                    <a:pt x="10285" y="9209"/>
                    <a:pt x="9680" y="9041"/>
                  </a:cubicBezTo>
                  <a:cubicBezTo>
                    <a:pt x="8974" y="8839"/>
                    <a:pt x="8268" y="8604"/>
                    <a:pt x="7596" y="8335"/>
                  </a:cubicBezTo>
                  <a:cubicBezTo>
                    <a:pt x="6722" y="7965"/>
                    <a:pt x="5882" y="7596"/>
                    <a:pt x="5109" y="7125"/>
                  </a:cubicBezTo>
                  <a:cubicBezTo>
                    <a:pt x="1681" y="5176"/>
                    <a:pt x="0" y="2588"/>
                    <a:pt x="0" y="0"/>
                  </a:cubicBezTo>
                  <a:lnTo>
                    <a:pt x="0" y="3529"/>
                  </a:lnTo>
                  <a:cubicBezTo>
                    <a:pt x="0" y="6117"/>
                    <a:pt x="1681" y="8671"/>
                    <a:pt x="5075" y="10654"/>
                  </a:cubicBezTo>
                  <a:cubicBezTo>
                    <a:pt x="5882" y="11091"/>
                    <a:pt x="6689" y="11494"/>
                    <a:pt x="7596" y="11830"/>
                  </a:cubicBezTo>
                  <a:cubicBezTo>
                    <a:pt x="8268" y="12099"/>
                    <a:pt x="8974" y="12335"/>
                    <a:pt x="9680" y="12536"/>
                  </a:cubicBezTo>
                  <a:cubicBezTo>
                    <a:pt x="10251" y="12704"/>
                    <a:pt x="10856" y="12872"/>
                    <a:pt x="11461" y="12973"/>
                  </a:cubicBezTo>
                  <a:cubicBezTo>
                    <a:pt x="12032" y="13108"/>
                    <a:pt x="12604" y="13208"/>
                    <a:pt x="13175" y="13276"/>
                  </a:cubicBezTo>
                  <a:cubicBezTo>
                    <a:pt x="13746" y="13376"/>
                    <a:pt x="14284" y="13444"/>
                    <a:pt x="14855" y="13477"/>
                  </a:cubicBezTo>
                  <a:cubicBezTo>
                    <a:pt x="15427" y="13511"/>
                    <a:pt x="15998" y="13545"/>
                    <a:pt x="16570" y="13578"/>
                  </a:cubicBezTo>
                  <a:cubicBezTo>
                    <a:pt x="17141" y="13578"/>
                    <a:pt x="17746" y="13578"/>
                    <a:pt x="18317" y="13545"/>
                  </a:cubicBezTo>
                  <a:cubicBezTo>
                    <a:pt x="18989" y="13545"/>
                    <a:pt x="19628" y="13511"/>
                    <a:pt x="20233" y="13444"/>
                  </a:cubicBezTo>
                  <a:cubicBezTo>
                    <a:pt x="21006" y="13343"/>
                    <a:pt x="21712" y="13242"/>
                    <a:pt x="22451" y="13141"/>
                  </a:cubicBezTo>
                  <a:cubicBezTo>
                    <a:pt x="23560" y="12940"/>
                    <a:pt x="24669" y="12637"/>
                    <a:pt x="25711" y="12301"/>
                  </a:cubicBezTo>
                  <a:cubicBezTo>
                    <a:pt x="27089" y="11864"/>
                    <a:pt x="28366" y="11326"/>
                    <a:pt x="29509" y="10654"/>
                  </a:cubicBezTo>
                  <a:cubicBezTo>
                    <a:pt x="29576" y="10621"/>
                    <a:pt x="29643" y="10553"/>
                    <a:pt x="29710" y="10520"/>
                  </a:cubicBezTo>
                  <a:cubicBezTo>
                    <a:pt x="30551" y="10016"/>
                    <a:pt x="31290" y="9478"/>
                    <a:pt x="31895" y="8907"/>
                  </a:cubicBezTo>
                  <a:cubicBezTo>
                    <a:pt x="32298" y="8537"/>
                    <a:pt x="32668" y="8134"/>
                    <a:pt x="32970" y="7764"/>
                  </a:cubicBezTo>
                  <a:cubicBezTo>
                    <a:pt x="33239" y="7428"/>
                    <a:pt x="33475" y="7058"/>
                    <a:pt x="33676" y="6722"/>
                  </a:cubicBezTo>
                  <a:cubicBezTo>
                    <a:pt x="33844" y="6386"/>
                    <a:pt x="34012" y="6050"/>
                    <a:pt x="34113" y="5747"/>
                  </a:cubicBezTo>
                  <a:cubicBezTo>
                    <a:pt x="34248" y="5411"/>
                    <a:pt x="34348" y="5075"/>
                    <a:pt x="34416" y="4773"/>
                  </a:cubicBezTo>
                  <a:cubicBezTo>
                    <a:pt x="34483" y="4437"/>
                    <a:pt x="34516" y="4100"/>
                    <a:pt x="34516" y="3764"/>
                  </a:cubicBezTo>
                  <a:cubicBezTo>
                    <a:pt x="34516" y="3731"/>
                    <a:pt x="34516" y="3664"/>
                    <a:pt x="34516" y="3630"/>
                  </a:cubicBezTo>
                  <a:lnTo>
                    <a:pt x="34516" y="101"/>
                  </a:lnTo>
                  <a:cubicBezTo>
                    <a:pt x="34516" y="168"/>
                    <a:pt x="34516" y="202"/>
                    <a:pt x="34516" y="26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9"/>
            <p:cNvSpPr/>
            <p:nvPr/>
          </p:nvSpPr>
          <p:spPr>
            <a:xfrm>
              <a:off x="-26702025" y="12636350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831"/>
                    <a:pt x="37945" y="14150"/>
                    <a:pt x="31223" y="18048"/>
                  </a:cubicBezTo>
                  <a:cubicBezTo>
                    <a:pt x="24501" y="21947"/>
                    <a:pt x="13578" y="21947"/>
                    <a:pt x="6823" y="18048"/>
                  </a:cubicBezTo>
                  <a:cubicBezTo>
                    <a:pt x="34" y="14150"/>
                    <a:pt x="0" y="7831"/>
                    <a:pt x="6722" y="3899"/>
                  </a:cubicBezTo>
                  <a:cubicBezTo>
                    <a:pt x="13444" y="0"/>
                    <a:pt x="24400" y="0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9"/>
            <p:cNvSpPr/>
            <p:nvPr/>
          </p:nvSpPr>
          <p:spPr>
            <a:xfrm>
              <a:off x="-26642375" y="12670800"/>
              <a:ext cx="829325" cy="479775"/>
            </a:xfrm>
            <a:custGeom>
              <a:avLst/>
              <a:gdLst/>
              <a:ahLst/>
              <a:cxnLst/>
              <a:rect l="l" t="t" r="r" b="b"/>
              <a:pathLst>
                <a:path w="33173" h="19191" extrusionOk="0">
                  <a:moveTo>
                    <a:pt x="27224" y="3428"/>
                  </a:moveTo>
                  <a:cubicBezTo>
                    <a:pt x="33139" y="6823"/>
                    <a:pt x="33172" y="12368"/>
                    <a:pt x="27291" y="15796"/>
                  </a:cubicBezTo>
                  <a:cubicBezTo>
                    <a:pt x="21409" y="19191"/>
                    <a:pt x="11864" y="19191"/>
                    <a:pt x="5949" y="15796"/>
                  </a:cubicBezTo>
                  <a:cubicBezTo>
                    <a:pt x="34" y="12368"/>
                    <a:pt x="1" y="6823"/>
                    <a:pt x="5882" y="3428"/>
                  </a:cubicBezTo>
                  <a:cubicBezTo>
                    <a:pt x="11764" y="0"/>
                    <a:pt x="21308" y="0"/>
                    <a:pt x="27224" y="3428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9"/>
            <p:cNvSpPr/>
            <p:nvPr/>
          </p:nvSpPr>
          <p:spPr>
            <a:xfrm>
              <a:off x="-26413000" y="12782550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806" y="7226"/>
                  </a:moveTo>
                  <a:lnTo>
                    <a:pt x="14385" y="8134"/>
                  </a:lnTo>
                  <a:lnTo>
                    <a:pt x="13511" y="8638"/>
                  </a:lnTo>
                  <a:lnTo>
                    <a:pt x="11898" y="7730"/>
                  </a:lnTo>
                  <a:cubicBezTo>
                    <a:pt x="11192" y="8066"/>
                    <a:pt x="10386" y="8369"/>
                    <a:pt x="9512" y="8604"/>
                  </a:cubicBezTo>
                  <a:cubicBezTo>
                    <a:pt x="8672" y="8873"/>
                    <a:pt x="7798" y="9041"/>
                    <a:pt x="6891" y="9108"/>
                  </a:cubicBezTo>
                  <a:lnTo>
                    <a:pt x="6050" y="7596"/>
                  </a:lnTo>
                  <a:cubicBezTo>
                    <a:pt x="6218" y="7596"/>
                    <a:pt x="6454" y="7596"/>
                    <a:pt x="6756" y="7562"/>
                  </a:cubicBezTo>
                  <a:cubicBezTo>
                    <a:pt x="7059" y="7529"/>
                    <a:pt x="7428" y="7461"/>
                    <a:pt x="7798" y="7361"/>
                  </a:cubicBezTo>
                  <a:cubicBezTo>
                    <a:pt x="8168" y="7293"/>
                    <a:pt x="8605" y="7193"/>
                    <a:pt x="9008" y="7058"/>
                  </a:cubicBezTo>
                  <a:cubicBezTo>
                    <a:pt x="9445" y="6924"/>
                    <a:pt x="9848" y="6789"/>
                    <a:pt x="10251" y="6588"/>
                  </a:cubicBezTo>
                  <a:lnTo>
                    <a:pt x="7731" y="5176"/>
                  </a:lnTo>
                  <a:cubicBezTo>
                    <a:pt x="7630" y="5210"/>
                    <a:pt x="7529" y="5243"/>
                    <a:pt x="7428" y="5277"/>
                  </a:cubicBezTo>
                  <a:cubicBezTo>
                    <a:pt x="7294" y="5310"/>
                    <a:pt x="7193" y="5344"/>
                    <a:pt x="7092" y="5378"/>
                  </a:cubicBezTo>
                  <a:cubicBezTo>
                    <a:pt x="6454" y="5579"/>
                    <a:pt x="5882" y="5747"/>
                    <a:pt x="5345" y="5882"/>
                  </a:cubicBezTo>
                  <a:cubicBezTo>
                    <a:pt x="4840" y="5983"/>
                    <a:pt x="4370" y="6050"/>
                    <a:pt x="3899" y="6050"/>
                  </a:cubicBezTo>
                  <a:cubicBezTo>
                    <a:pt x="3429" y="6083"/>
                    <a:pt x="2992" y="6050"/>
                    <a:pt x="2589" y="5949"/>
                  </a:cubicBezTo>
                  <a:cubicBezTo>
                    <a:pt x="2185" y="5848"/>
                    <a:pt x="1782" y="5680"/>
                    <a:pt x="1412" y="5445"/>
                  </a:cubicBezTo>
                  <a:cubicBezTo>
                    <a:pt x="908" y="5176"/>
                    <a:pt x="572" y="4874"/>
                    <a:pt x="337" y="4571"/>
                  </a:cubicBezTo>
                  <a:cubicBezTo>
                    <a:pt x="135" y="4235"/>
                    <a:pt x="34" y="3933"/>
                    <a:pt x="68" y="3596"/>
                  </a:cubicBezTo>
                  <a:cubicBezTo>
                    <a:pt x="68" y="3260"/>
                    <a:pt x="202" y="2924"/>
                    <a:pt x="471" y="2622"/>
                  </a:cubicBezTo>
                  <a:cubicBezTo>
                    <a:pt x="707" y="2286"/>
                    <a:pt x="1043" y="1983"/>
                    <a:pt x="1480" y="1681"/>
                  </a:cubicBezTo>
                  <a:lnTo>
                    <a:pt x="1" y="841"/>
                  </a:lnTo>
                  <a:lnTo>
                    <a:pt x="875" y="336"/>
                  </a:lnTo>
                  <a:lnTo>
                    <a:pt x="2320" y="1177"/>
                  </a:lnTo>
                  <a:cubicBezTo>
                    <a:pt x="3026" y="841"/>
                    <a:pt x="3731" y="572"/>
                    <a:pt x="4471" y="404"/>
                  </a:cubicBezTo>
                  <a:cubicBezTo>
                    <a:pt x="5210" y="202"/>
                    <a:pt x="5916" y="68"/>
                    <a:pt x="6622" y="0"/>
                  </a:cubicBezTo>
                  <a:lnTo>
                    <a:pt x="7361" y="1445"/>
                  </a:lnTo>
                  <a:cubicBezTo>
                    <a:pt x="7227" y="1445"/>
                    <a:pt x="7059" y="1445"/>
                    <a:pt x="6790" y="1479"/>
                  </a:cubicBezTo>
                  <a:cubicBezTo>
                    <a:pt x="6521" y="1546"/>
                    <a:pt x="6252" y="1580"/>
                    <a:pt x="5916" y="1647"/>
                  </a:cubicBezTo>
                  <a:cubicBezTo>
                    <a:pt x="5613" y="1714"/>
                    <a:pt x="5277" y="1815"/>
                    <a:pt x="4941" y="1916"/>
                  </a:cubicBezTo>
                  <a:cubicBezTo>
                    <a:pt x="4605" y="2017"/>
                    <a:pt x="4269" y="2118"/>
                    <a:pt x="3967" y="2286"/>
                  </a:cubicBezTo>
                  <a:lnTo>
                    <a:pt x="6487" y="3731"/>
                  </a:lnTo>
                  <a:lnTo>
                    <a:pt x="6924" y="3563"/>
                  </a:lnTo>
                  <a:cubicBezTo>
                    <a:pt x="7563" y="3361"/>
                    <a:pt x="8168" y="3193"/>
                    <a:pt x="8739" y="3025"/>
                  </a:cubicBezTo>
                  <a:cubicBezTo>
                    <a:pt x="9277" y="2891"/>
                    <a:pt x="9814" y="2790"/>
                    <a:pt x="10352" y="2756"/>
                  </a:cubicBezTo>
                  <a:cubicBezTo>
                    <a:pt x="10856" y="2723"/>
                    <a:pt x="11360" y="2756"/>
                    <a:pt x="11831" y="2857"/>
                  </a:cubicBezTo>
                  <a:cubicBezTo>
                    <a:pt x="12302" y="2958"/>
                    <a:pt x="12772" y="3126"/>
                    <a:pt x="13276" y="3428"/>
                  </a:cubicBezTo>
                  <a:cubicBezTo>
                    <a:pt x="13780" y="3731"/>
                    <a:pt x="14150" y="4033"/>
                    <a:pt x="14352" y="4369"/>
                  </a:cubicBezTo>
                  <a:cubicBezTo>
                    <a:pt x="14520" y="4706"/>
                    <a:pt x="14587" y="5008"/>
                    <a:pt x="14520" y="5344"/>
                  </a:cubicBezTo>
                  <a:cubicBezTo>
                    <a:pt x="14419" y="5680"/>
                    <a:pt x="14217" y="6016"/>
                    <a:pt x="13915" y="6319"/>
                  </a:cubicBezTo>
                  <a:cubicBezTo>
                    <a:pt x="13612" y="6621"/>
                    <a:pt x="13243" y="6924"/>
                    <a:pt x="12806" y="7226"/>
                  </a:cubicBezTo>
                  <a:close/>
                  <a:moveTo>
                    <a:pt x="8537" y="4907"/>
                  </a:moveTo>
                  <a:lnTo>
                    <a:pt x="10856" y="6285"/>
                  </a:lnTo>
                  <a:cubicBezTo>
                    <a:pt x="11865" y="5647"/>
                    <a:pt x="11999" y="5142"/>
                    <a:pt x="11327" y="4773"/>
                  </a:cubicBezTo>
                  <a:cubicBezTo>
                    <a:pt x="10991" y="4571"/>
                    <a:pt x="10621" y="4504"/>
                    <a:pt x="10151" y="4571"/>
                  </a:cubicBezTo>
                  <a:cubicBezTo>
                    <a:pt x="9714" y="4605"/>
                    <a:pt x="9176" y="4739"/>
                    <a:pt x="8537" y="4907"/>
                  </a:cubicBezTo>
                  <a:close/>
                  <a:moveTo>
                    <a:pt x="4202" y="4302"/>
                  </a:moveTo>
                  <a:cubicBezTo>
                    <a:pt x="4605" y="4269"/>
                    <a:pt x="5109" y="4168"/>
                    <a:pt x="5714" y="3966"/>
                  </a:cubicBezTo>
                  <a:lnTo>
                    <a:pt x="3362" y="2622"/>
                  </a:lnTo>
                  <a:cubicBezTo>
                    <a:pt x="2488" y="3193"/>
                    <a:pt x="2421" y="3664"/>
                    <a:pt x="3126" y="4067"/>
                  </a:cubicBezTo>
                  <a:cubicBezTo>
                    <a:pt x="3462" y="4269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9"/>
            <p:cNvSpPr/>
            <p:nvPr/>
          </p:nvSpPr>
          <p:spPr>
            <a:xfrm>
              <a:off x="-26641525" y="129186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9"/>
            <p:cNvSpPr/>
            <p:nvPr/>
          </p:nvSpPr>
          <p:spPr>
            <a:xfrm>
              <a:off x="-26617175" y="129615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9"/>
            <p:cNvSpPr/>
            <p:nvPr/>
          </p:nvSpPr>
          <p:spPr>
            <a:xfrm>
              <a:off x="-26592800" y="130035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9"/>
            <p:cNvSpPr/>
            <p:nvPr/>
          </p:nvSpPr>
          <p:spPr>
            <a:xfrm>
              <a:off x="-26569275" y="13046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9"/>
            <p:cNvSpPr/>
            <p:nvPr/>
          </p:nvSpPr>
          <p:spPr>
            <a:xfrm>
              <a:off x="-26544900" y="130413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9"/>
            <p:cNvSpPr/>
            <p:nvPr/>
          </p:nvSpPr>
          <p:spPr>
            <a:xfrm>
              <a:off x="-26511300" y="130531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9"/>
            <p:cNvSpPr/>
            <p:nvPr/>
          </p:nvSpPr>
          <p:spPr>
            <a:xfrm>
              <a:off x="-26478525" y="13064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9"/>
            <p:cNvSpPr/>
            <p:nvPr/>
          </p:nvSpPr>
          <p:spPr>
            <a:xfrm>
              <a:off x="-26444925" y="130757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9"/>
            <p:cNvSpPr/>
            <p:nvPr/>
          </p:nvSpPr>
          <p:spPr>
            <a:xfrm>
              <a:off x="-26411300" y="1308755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9"/>
            <p:cNvSpPr/>
            <p:nvPr/>
          </p:nvSpPr>
          <p:spPr>
            <a:xfrm>
              <a:off x="-26378550" y="130993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9"/>
            <p:cNvSpPr/>
            <p:nvPr/>
          </p:nvSpPr>
          <p:spPr>
            <a:xfrm>
              <a:off x="-26344925" y="13110225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9"/>
            <p:cNvSpPr/>
            <p:nvPr/>
          </p:nvSpPr>
          <p:spPr>
            <a:xfrm>
              <a:off x="-26312175" y="131220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9"/>
            <p:cNvSpPr/>
            <p:nvPr/>
          </p:nvSpPr>
          <p:spPr>
            <a:xfrm>
              <a:off x="-26278550" y="131337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9"/>
            <p:cNvSpPr/>
            <p:nvPr/>
          </p:nvSpPr>
          <p:spPr>
            <a:xfrm>
              <a:off x="-26244950" y="131446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9"/>
            <p:cNvSpPr/>
            <p:nvPr/>
          </p:nvSpPr>
          <p:spPr>
            <a:xfrm>
              <a:off x="-26212175" y="131253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9"/>
            <p:cNvSpPr/>
            <p:nvPr/>
          </p:nvSpPr>
          <p:spPr>
            <a:xfrm>
              <a:off x="-26180250" y="131220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9"/>
            <p:cNvSpPr/>
            <p:nvPr/>
          </p:nvSpPr>
          <p:spPr>
            <a:xfrm>
              <a:off x="-26147475" y="131186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9"/>
            <p:cNvSpPr/>
            <p:nvPr/>
          </p:nvSpPr>
          <p:spPr>
            <a:xfrm>
              <a:off x="-26115550" y="13115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9"/>
            <p:cNvSpPr/>
            <p:nvPr/>
          </p:nvSpPr>
          <p:spPr>
            <a:xfrm>
              <a:off x="-26082800" y="131127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9"/>
            <p:cNvSpPr/>
            <p:nvPr/>
          </p:nvSpPr>
          <p:spPr>
            <a:xfrm>
              <a:off x="-26050850" y="131094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9"/>
            <p:cNvSpPr/>
            <p:nvPr/>
          </p:nvSpPr>
          <p:spPr>
            <a:xfrm>
              <a:off x="-26018100" y="131060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9"/>
            <p:cNvSpPr/>
            <p:nvPr/>
          </p:nvSpPr>
          <p:spPr>
            <a:xfrm>
              <a:off x="-25986175" y="13102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9"/>
            <p:cNvSpPr/>
            <p:nvPr/>
          </p:nvSpPr>
          <p:spPr>
            <a:xfrm>
              <a:off x="-25954225" y="130480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9"/>
            <p:cNvSpPr/>
            <p:nvPr/>
          </p:nvSpPr>
          <p:spPr>
            <a:xfrm>
              <a:off x="-25923150" y="129926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9"/>
            <p:cNvSpPr/>
            <p:nvPr/>
          </p:nvSpPr>
          <p:spPr>
            <a:xfrm>
              <a:off x="-25891225" y="129640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9"/>
            <p:cNvSpPr/>
            <p:nvPr/>
          </p:nvSpPr>
          <p:spPr>
            <a:xfrm>
              <a:off x="-25858450" y="129716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9"/>
            <p:cNvSpPr/>
            <p:nvPr/>
          </p:nvSpPr>
          <p:spPr>
            <a:xfrm>
              <a:off x="-25826525" y="129791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9"/>
            <p:cNvSpPr/>
            <p:nvPr/>
          </p:nvSpPr>
          <p:spPr>
            <a:xfrm>
              <a:off x="-25801325" y="12922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9"/>
            <p:cNvSpPr/>
            <p:nvPr/>
          </p:nvSpPr>
          <p:spPr>
            <a:xfrm>
              <a:off x="-26659175" y="12705250"/>
              <a:ext cx="862925" cy="339475"/>
            </a:xfrm>
            <a:custGeom>
              <a:avLst/>
              <a:gdLst/>
              <a:ahLst/>
              <a:cxnLst/>
              <a:rect l="l" t="t" r="r" b="b"/>
              <a:pathLst>
                <a:path w="34517" h="13579" extrusionOk="0">
                  <a:moveTo>
                    <a:pt x="34516" y="269"/>
                  </a:moveTo>
                  <a:cubicBezTo>
                    <a:pt x="34516" y="605"/>
                    <a:pt x="34483" y="908"/>
                    <a:pt x="34416" y="1244"/>
                  </a:cubicBezTo>
                  <a:cubicBezTo>
                    <a:pt x="34348" y="1580"/>
                    <a:pt x="34248" y="1916"/>
                    <a:pt x="34147" y="2218"/>
                  </a:cubicBezTo>
                  <a:cubicBezTo>
                    <a:pt x="34012" y="2555"/>
                    <a:pt x="33844" y="2891"/>
                    <a:pt x="33676" y="3193"/>
                  </a:cubicBezTo>
                  <a:cubicBezTo>
                    <a:pt x="33475" y="3563"/>
                    <a:pt x="33239" y="3899"/>
                    <a:pt x="32970" y="4235"/>
                  </a:cubicBezTo>
                  <a:cubicBezTo>
                    <a:pt x="32668" y="4638"/>
                    <a:pt x="32298" y="5008"/>
                    <a:pt x="31895" y="5378"/>
                  </a:cubicBezTo>
                  <a:cubicBezTo>
                    <a:pt x="31290" y="5949"/>
                    <a:pt x="30551" y="6520"/>
                    <a:pt x="29710" y="6991"/>
                  </a:cubicBezTo>
                  <a:cubicBezTo>
                    <a:pt x="29643" y="7058"/>
                    <a:pt x="29576" y="7092"/>
                    <a:pt x="29509" y="7125"/>
                  </a:cubicBezTo>
                  <a:cubicBezTo>
                    <a:pt x="28366" y="7798"/>
                    <a:pt x="27089" y="8369"/>
                    <a:pt x="25711" y="8806"/>
                  </a:cubicBezTo>
                  <a:cubicBezTo>
                    <a:pt x="24669" y="9142"/>
                    <a:pt x="23594" y="9411"/>
                    <a:pt x="22451" y="9612"/>
                  </a:cubicBezTo>
                  <a:cubicBezTo>
                    <a:pt x="21745" y="9747"/>
                    <a:pt x="21006" y="9848"/>
                    <a:pt x="20266" y="9915"/>
                  </a:cubicBezTo>
                  <a:cubicBezTo>
                    <a:pt x="19628" y="9982"/>
                    <a:pt x="18989" y="10016"/>
                    <a:pt x="18351" y="10049"/>
                  </a:cubicBezTo>
                  <a:cubicBezTo>
                    <a:pt x="17746" y="10049"/>
                    <a:pt x="17174" y="10049"/>
                    <a:pt x="16570" y="10049"/>
                  </a:cubicBezTo>
                  <a:cubicBezTo>
                    <a:pt x="15998" y="10049"/>
                    <a:pt x="15427" y="10016"/>
                    <a:pt x="14855" y="9948"/>
                  </a:cubicBezTo>
                  <a:cubicBezTo>
                    <a:pt x="14318" y="9915"/>
                    <a:pt x="13746" y="9848"/>
                    <a:pt x="13209" y="9780"/>
                  </a:cubicBezTo>
                  <a:cubicBezTo>
                    <a:pt x="12604" y="9680"/>
                    <a:pt x="12032" y="9579"/>
                    <a:pt x="11495" y="9478"/>
                  </a:cubicBezTo>
                  <a:cubicBezTo>
                    <a:pt x="10890" y="9344"/>
                    <a:pt x="10285" y="9209"/>
                    <a:pt x="9680" y="9041"/>
                  </a:cubicBezTo>
                  <a:cubicBezTo>
                    <a:pt x="8974" y="8839"/>
                    <a:pt x="8268" y="8604"/>
                    <a:pt x="7596" y="8335"/>
                  </a:cubicBezTo>
                  <a:cubicBezTo>
                    <a:pt x="6722" y="7966"/>
                    <a:pt x="5882" y="7596"/>
                    <a:pt x="5109" y="7125"/>
                  </a:cubicBezTo>
                  <a:cubicBezTo>
                    <a:pt x="1681" y="5176"/>
                    <a:pt x="0" y="2588"/>
                    <a:pt x="0" y="0"/>
                  </a:cubicBezTo>
                  <a:lnTo>
                    <a:pt x="0" y="3529"/>
                  </a:lnTo>
                  <a:cubicBezTo>
                    <a:pt x="0" y="6117"/>
                    <a:pt x="1681" y="8671"/>
                    <a:pt x="5075" y="10654"/>
                  </a:cubicBezTo>
                  <a:cubicBezTo>
                    <a:pt x="5882" y="11091"/>
                    <a:pt x="6689" y="11494"/>
                    <a:pt x="7596" y="11831"/>
                  </a:cubicBezTo>
                  <a:cubicBezTo>
                    <a:pt x="8268" y="12099"/>
                    <a:pt x="8974" y="12335"/>
                    <a:pt x="9680" y="12536"/>
                  </a:cubicBezTo>
                  <a:cubicBezTo>
                    <a:pt x="10251" y="12704"/>
                    <a:pt x="10856" y="12872"/>
                    <a:pt x="11461" y="12973"/>
                  </a:cubicBezTo>
                  <a:cubicBezTo>
                    <a:pt x="12032" y="13108"/>
                    <a:pt x="12604" y="13209"/>
                    <a:pt x="13175" y="13276"/>
                  </a:cubicBezTo>
                  <a:cubicBezTo>
                    <a:pt x="13746" y="13377"/>
                    <a:pt x="14284" y="13444"/>
                    <a:pt x="14855" y="13477"/>
                  </a:cubicBezTo>
                  <a:cubicBezTo>
                    <a:pt x="15427" y="13511"/>
                    <a:pt x="15998" y="13545"/>
                    <a:pt x="16570" y="13578"/>
                  </a:cubicBezTo>
                  <a:cubicBezTo>
                    <a:pt x="17141" y="13578"/>
                    <a:pt x="17746" y="13578"/>
                    <a:pt x="18317" y="13545"/>
                  </a:cubicBezTo>
                  <a:cubicBezTo>
                    <a:pt x="18989" y="13545"/>
                    <a:pt x="19628" y="13511"/>
                    <a:pt x="20233" y="13444"/>
                  </a:cubicBezTo>
                  <a:cubicBezTo>
                    <a:pt x="21006" y="13343"/>
                    <a:pt x="21712" y="13242"/>
                    <a:pt x="22451" y="13141"/>
                  </a:cubicBezTo>
                  <a:cubicBezTo>
                    <a:pt x="23560" y="12940"/>
                    <a:pt x="24669" y="12637"/>
                    <a:pt x="25711" y="12301"/>
                  </a:cubicBezTo>
                  <a:cubicBezTo>
                    <a:pt x="27089" y="11864"/>
                    <a:pt x="28366" y="11326"/>
                    <a:pt x="29509" y="10654"/>
                  </a:cubicBezTo>
                  <a:cubicBezTo>
                    <a:pt x="29576" y="10621"/>
                    <a:pt x="29643" y="10553"/>
                    <a:pt x="29710" y="10520"/>
                  </a:cubicBezTo>
                  <a:cubicBezTo>
                    <a:pt x="30551" y="10016"/>
                    <a:pt x="31290" y="9478"/>
                    <a:pt x="31895" y="8907"/>
                  </a:cubicBezTo>
                  <a:cubicBezTo>
                    <a:pt x="32298" y="8537"/>
                    <a:pt x="32668" y="8134"/>
                    <a:pt x="32970" y="7764"/>
                  </a:cubicBezTo>
                  <a:cubicBezTo>
                    <a:pt x="33239" y="7428"/>
                    <a:pt x="33475" y="7058"/>
                    <a:pt x="33676" y="6722"/>
                  </a:cubicBezTo>
                  <a:cubicBezTo>
                    <a:pt x="33844" y="6386"/>
                    <a:pt x="34012" y="6050"/>
                    <a:pt x="34113" y="5747"/>
                  </a:cubicBezTo>
                  <a:cubicBezTo>
                    <a:pt x="34248" y="5411"/>
                    <a:pt x="34348" y="5075"/>
                    <a:pt x="34416" y="4773"/>
                  </a:cubicBezTo>
                  <a:cubicBezTo>
                    <a:pt x="34483" y="4437"/>
                    <a:pt x="34516" y="4101"/>
                    <a:pt x="34516" y="3764"/>
                  </a:cubicBezTo>
                  <a:cubicBezTo>
                    <a:pt x="34516" y="3731"/>
                    <a:pt x="34516" y="3664"/>
                    <a:pt x="34516" y="3630"/>
                  </a:cubicBezTo>
                  <a:lnTo>
                    <a:pt x="34516" y="101"/>
                  </a:lnTo>
                  <a:cubicBezTo>
                    <a:pt x="34516" y="168"/>
                    <a:pt x="34516" y="202"/>
                    <a:pt x="34516" y="26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9"/>
            <p:cNvSpPr/>
            <p:nvPr/>
          </p:nvSpPr>
          <p:spPr>
            <a:xfrm>
              <a:off x="-26702025" y="12432175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831"/>
                    <a:pt x="37945" y="14150"/>
                    <a:pt x="31223" y="18048"/>
                  </a:cubicBezTo>
                  <a:cubicBezTo>
                    <a:pt x="24501" y="21947"/>
                    <a:pt x="13578" y="21947"/>
                    <a:pt x="6823" y="18048"/>
                  </a:cubicBezTo>
                  <a:cubicBezTo>
                    <a:pt x="34" y="14150"/>
                    <a:pt x="0" y="7831"/>
                    <a:pt x="6722" y="3899"/>
                  </a:cubicBezTo>
                  <a:cubicBezTo>
                    <a:pt x="13444" y="1"/>
                    <a:pt x="24400" y="1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9"/>
            <p:cNvSpPr/>
            <p:nvPr/>
          </p:nvSpPr>
          <p:spPr>
            <a:xfrm>
              <a:off x="-26642375" y="12466625"/>
              <a:ext cx="829325" cy="480625"/>
            </a:xfrm>
            <a:custGeom>
              <a:avLst/>
              <a:gdLst/>
              <a:ahLst/>
              <a:cxnLst/>
              <a:rect l="l" t="t" r="r" b="b"/>
              <a:pathLst>
                <a:path w="33173" h="19225" extrusionOk="0">
                  <a:moveTo>
                    <a:pt x="27224" y="3429"/>
                  </a:moveTo>
                  <a:cubicBezTo>
                    <a:pt x="33139" y="6823"/>
                    <a:pt x="33172" y="12368"/>
                    <a:pt x="27291" y="15797"/>
                  </a:cubicBezTo>
                  <a:cubicBezTo>
                    <a:pt x="21409" y="19191"/>
                    <a:pt x="11864" y="19225"/>
                    <a:pt x="5949" y="15797"/>
                  </a:cubicBezTo>
                  <a:cubicBezTo>
                    <a:pt x="34" y="12368"/>
                    <a:pt x="1" y="6823"/>
                    <a:pt x="5882" y="3429"/>
                  </a:cubicBezTo>
                  <a:cubicBezTo>
                    <a:pt x="11764" y="0"/>
                    <a:pt x="21308" y="0"/>
                    <a:pt x="27224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9"/>
            <p:cNvSpPr/>
            <p:nvPr/>
          </p:nvSpPr>
          <p:spPr>
            <a:xfrm>
              <a:off x="-26413000" y="12578375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806" y="7226"/>
                  </a:moveTo>
                  <a:lnTo>
                    <a:pt x="14385" y="8134"/>
                  </a:lnTo>
                  <a:lnTo>
                    <a:pt x="13511" y="8638"/>
                  </a:lnTo>
                  <a:lnTo>
                    <a:pt x="11898" y="7730"/>
                  </a:lnTo>
                  <a:cubicBezTo>
                    <a:pt x="11192" y="8066"/>
                    <a:pt x="10386" y="8369"/>
                    <a:pt x="9512" y="8638"/>
                  </a:cubicBezTo>
                  <a:cubicBezTo>
                    <a:pt x="8672" y="8873"/>
                    <a:pt x="7798" y="9041"/>
                    <a:pt x="6891" y="9108"/>
                  </a:cubicBezTo>
                  <a:lnTo>
                    <a:pt x="6050" y="7596"/>
                  </a:lnTo>
                  <a:cubicBezTo>
                    <a:pt x="6218" y="7596"/>
                    <a:pt x="6454" y="7596"/>
                    <a:pt x="6756" y="7562"/>
                  </a:cubicBezTo>
                  <a:cubicBezTo>
                    <a:pt x="7059" y="7529"/>
                    <a:pt x="7428" y="7462"/>
                    <a:pt x="7798" y="7394"/>
                  </a:cubicBezTo>
                  <a:cubicBezTo>
                    <a:pt x="8168" y="7293"/>
                    <a:pt x="8605" y="7193"/>
                    <a:pt x="9008" y="7058"/>
                  </a:cubicBezTo>
                  <a:cubicBezTo>
                    <a:pt x="9445" y="6924"/>
                    <a:pt x="9848" y="6789"/>
                    <a:pt x="10251" y="6621"/>
                  </a:cubicBezTo>
                  <a:lnTo>
                    <a:pt x="7731" y="5176"/>
                  </a:lnTo>
                  <a:cubicBezTo>
                    <a:pt x="7630" y="5210"/>
                    <a:pt x="7529" y="5243"/>
                    <a:pt x="7428" y="5277"/>
                  </a:cubicBezTo>
                  <a:cubicBezTo>
                    <a:pt x="7294" y="5311"/>
                    <a:pt x="7193" y="5344"/>
                    <a:pt x="7092" y="5378"/>
                  </a:cubicBezTo>
                  <a:cubicBezTo>
                    <a:pt x="6454" y="5579"/>
                    <a:pt x="5882" y="5747"/>
                    <a:pt x="5345" y="5882"/>
                  </a:cubicBezTo>
                  <a:cubicBezTo>
                    <a:pt x="4840" y="5983"/>
                    <a:pt x="4370" y="6050"/>
                    <a:pt x="3899" y="6084"/>
                  </a:cubicBezTo>
                  <a:cubicBezTo>
                    <a:pt x="3429" y="6084"/>
                    <a:pt x="2992" y="6050"/>
                    <a:pt x="2589" y="5949"/>
                  </a:cubicBezTo>
                  <a:cubicBezTo>
                    <a:pt x="2185" y="5848"/>
                    <a:pt x="1782" y="5680"/>
                    <a:pt x="1412" y="5445"/>
                  </a:cubicBezTo>
                  <a:cubicBezTo>
                    <a:pt x="908" y="5176"/>
                    <a:pt x="572" y="4874"/>
                    <a:pt x="337" y="4571"/>
                  </a:cubicBezTo>
                  <a:cubicBezTo>
                    <a:pt x="135" y="4235"/>
                    <a:pt x="34" y="3933"/>
                    <a:pt x="68" y="3597"/>
                  </a:cubicBezTo>
                  <a:cubicBezTo>
                    <a:pt x="68" y="3260"/>
                    <a:pt x="202" y="2958"/>
                    <a:pt x="471" y="2622"/>
                  </a:cubicBezTo>
                  <a:cubicBezTo>
                    <a:pt x="707" y="2286"/>
                    <a:pt x="1043" y="1983"/>
                    <a:pt x="1480" y="1714"/>
                  </a:cubicBezTo>
                  <a:lnTo>
                    <a:pt x="1" y="841"/>
                  </a:lnTo>
                  <a:lnTo>
                    <a:pt x="875" y="337"/>
                  </a:lnTo>
                  <a:lnTo>
                    <a:pt x="2320" y="1177"/>
                  </a:lnTo>
                  <a:cubicBezTo>
                    <a:pt x="3026" y="841"/>
                    <a:pt x="3731" y="572"/>
                    <a:pt x="4471" y="404"/>
                  </a:cubicBezTo>
                  <a:cubicBezTo>
                    <a:pt x="5210" y="202"/>
                    <a:pt x="5916" y="68"/>
                    <a:pt x="6622" y="0"/>
                  </a:cubicBezTo>
                  <a:lnTo>
                    <a:pt x="7361" y="1446"/>
                  </a:lnTo>
                  <a:cubicBezTo>
                    <a:pt x="7227" y="1446"/>
                    <a:pt x="7059" y="1479"/>
                    <a:pt x="6790" y="1513"/>
                  </a:cubicBezTo>
                  <a:cubicBezTo>
                    <a:pt x="6521" y="1546"/>
                    <a:pt x="6252" y="1580"/>
                    <a:pt x="5916" y="1647"/>
                  </a:cubicBezTo>
                  <a:cubicBezTo>
                    <a:pt x="5613" y="1714"/>
                    <a:pt x="5277" y="1815"/>
                    <a:pt x="4941" y="1916"/>
                  </a:cubicBezTo>
                  <a:cubicBezTo>
                    <a:pt x="4605" y="2017"/>
                    <a:pt x="4269" y="2151"/>
                    <a:pt x="3967" y="2286"/>
                  </a:cubicBezTo>
                  <a:lnTo>
                    <a:pt x="6487" y="3731"/>
                  </a:lnTo>
                  <a:lnTo>
                    <a:pt x="6924" y="3563"/>
                  </a:lnTo>
                  <a:cubicBezTo>
                    <a:pt x="7563" y="3361"/>
                    <a:pt x="8168" y="3193"/>
                    <a:pt x="8739" y="3025"/>
                  </a:cubicBezTo>
                  <a:cubicBezTo>
                    <a:pt x="9277" y="2891"/>
                    <a:pt x="9814" y="2790"/>
                    <a:pt x="10352" y="2756"/>
                  </a:cubicBezTo>
                  <a:cubicBezTo>
                    <a:pt x="10856" y="2723"/>
                    <a:pt x="11360" y="2756"/>
                    <a:pt x="11831" y="2857"/>
                  </a:cubicBezTo>
                  <a:cubicBezTo>
                    <a:pt x="12302" y="2958"/>
                    <a:pt x="12772" y="3160"/>
                    <a:pt x="13276" y="3428"/>
                  </a:cubicBezTo>
                  <a:cubicBezTo>
                    <a:pt x="13780" y="3731"/>
                    <a:pt x="14150" y="4033"/>
                    <a:pt x="14352" y="4370"/>
                  </a:cubicBezTo>
                  <a:cubicBezTo>
                    <a:pt x="14520" y="4706"/>
                    <a:pt x="14587" y="5042"/>
                    <a:pt x="14520" y="5344"/>
                  </a:cubicBezTo>
                  <a:cubicBezTo>
                    <a:pt x="14419" y="5680"/>
                    <a:pt x="14217" y="6016"/>
                    <a:pt x="13915" y="6319"/>
                  </a:cubicBezTo>
                  <a:cubicBezTo>
                    <a:pt x="13612" y="6655"/>
                    <a:pt x="13243" y="6957"/>
                    <a:pt x="12806" y="7226"/>
                  </a:cubicBezTo>
                  <a:close/>
                  <a:moveTo>
                    <a:pt x="8537" y="4907"/>
                  </a:moveTo>
                  <a:lnTo>
                    <a:pt x="10856" y="6285"/>
                  </a:lnTo>
                  <a:cubicBezTo>
                    <a:pt x="11865" y="5647"/>
                    <a:pt x="11999" y="5176"/>
                    <a:pt x="11327" y="4773"/>
                  </a:cubicBezTo>
                  <a:cubicBezTo>
                    <a:pt x="10991" y="4571"/>
                    <a:pt x="10621" y="4504"/>
                    <a:pt x="10151" y="4571"/>
                  </a:cubicBezTo>
                  <a:cubicBezTo>
                    <a:pt x="9714" y="4605"/>
                    <a:pt x="9176" y="4739"/>
                    <a:pt x="8537" y="4907"/>
                  </a:cubicBezTo>
                  <a:close/>
                  <a:moveTo>
                    <a:pt x="4202" y="4302"/>
                  </a:moveTo>
                  <a:cubicBezTo>
                    <a:pt x="4605" y="4269"/>
                    <a:pt x="5109" y="4168"/>
                    <a:pt x="5714" y="3966"/>
                  </a:cubicBezTo>
                  <a:lnTo>
                    <a:pt x="3362" y="2622"/>
                  </a:lnTo>
                  <a:cubicBezTo>
                    <a:pt x="2488" y="3193"/>
                    <a:pt x="2421" y="3664"/>
                    <a:pt x="3126" y="4067"/>
                  </a:cubicBezTo>
                  <a:cubicBezTo>
                    <a:pt x="3462" y="4269"/>
                    <a:pt x="3799" y="4370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9"/>
            <p:cNvSpPr/>
            <p:nvPr/>
          </p:nvSpPr>
          <p:spPr>
            <a:xfrm>
              <a:off x="-26641525" y="127145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9"/>
            <p:cNvSpPr/>
            <p:nvPr/>
          </p:nvSpPr>
          <p:spPr>
            <a:xfrm>
              <a:off x="-26617175" y="127573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9"/>
            <p:cNvSpPr/>
            <p:nvPr/>
          </p:nvSpPr>
          <p:spPr>
            <a:xfrm>
              <a:off x="-26592800" y="1280020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9"/>
            <p:cNvSpPr/>
            <p:nvPr/>
          </p:nvSpPr>
          <p:spPr>
            <a:xfrm>
              <a:off x="-26569275" y="128422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9"/>
            <p:cNvSpPr/>
            <p:nvPr/>
          </p:nvSpPr>
          <p:spPr>
            <a:xfrm>
              <a:off x="-26544900" y="128371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9"/>
            <p:cNvSpPr/>
            <p:nvPr/>
          </p:nvSpPr>
          <p:spPr>
            <a:xfrm>
              <a:off x="-26511300" y="128489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9"/>
            <p:cNvSpPr/>
            <p:nvPr/>
          </p:nvSpPr>
          <p:spPr>
            <a:xfrm>
              <a:off x="-26478525" y="128606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9"/>
            <p:cNvSpPr/>
            <p:nvPr/>
          </p:nvSpPr>
          <p:spPr>
            <a:xfrm>
              <a:off x="-26444925" y="128716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9"/>
            <p:cNvSpPr/>
            <p:nvPr/>
          </p:nvSpPr>
          <p:spPr>
            <a:xfrm>
              <a:off x="-26411300" y="1288337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9"/>
            <p:cNvSpPr/>
            <p:nvPr/>
          </p:nvSpPr>
          <p:spPr>
            <a:xfrm>
              <a:off x="-26378550" y="128951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9"/>
            <p:cNvSpPr/>
            <p:nvPr/>
          </p:nvSpPr>
          <p:spPr>
            <a:xfrm>
              <a:off x="-26344925" y="1290605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9"/>
            <p:cNvSpPr/>
            <p:nvPr/>
          </p:nvSpPr>
          <p:spPr>
            <a:xfrm>
              <a:off x="-26312175" y="129178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9"/>
            <p:cNvSpPr/>
            <p:nvPr/>
          </p:nvSpPr>
          <p:spPr>
            <a:xfrm>
              <a:off x="-26278550" y="129295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9"/>
            <p:cNvSpPr/>
            <p:nvPr/>
          </p:nvSpPr>
          <p:spPr>
            <a:xfrm>
              <a:off x="-26244950" y="129405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9"/>
            <p:cNvSpPr/>
            <p:nvPr/>
          </p:nvSpPr>
          <p:spPr>
            <a:xfrm>
              <a:off x="-26212175" y="129211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9"/>
            <p:cNvSpPr/>
            <p:nvPr/>
          </p:nvSpPr>
          <p:spPr>
            <a:xfrm>
              <a:off x="-26180250" y="129178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9"/>
            <p:cNvSpPr/>
            <p:nvPr/>
          </p:nvSpPr>
          <p:spPr>
            <a:xfrm>
              <a:off x="-26147475" y="129144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9"/>
            <p:cNvSpPr/>
            <p:nvPr/>
          </p:nvSpPr>
          <p:spPr>
            <a:xfrm>
              <a:off x="-26115550" y="129111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9"/>
            <p:cNvSpPr/>
            <p:nvPr/>
          </p:nvSpPr>
          <p:spPr>
            <a:xfrm>
              <a:off x="-26082800" y="129085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9"/>
            <p:cNvSpPr/>
            <p:nvPr/>
          </p:nvSpPr>
          <p:spPr>
            <a:xfrm>
              <a:off x="-26050850" y="129052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9"/>
            <p:cNvSpPr/>
            <p:nvPr/>
          </p:nvSpPr>
          <p:spPr>
            <a:xfrm>
              <a:off x="-26018100" y="129018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9"/>
            <p:cNvSpPr/>
            <p:nvPr/>
          </p:nvSpPr>
          <p:spPr>
            <a:xfrm>
              <a:off x="-25986175" y="128985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9"/>
            <p:cNvSpPr/>
            <p:nvPr/>
          </p:nvSpPr>
          <p:spPr>
            <a:xfrm>
              <a:off x="-25954225" y="128438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9"/>
            <p:cNvSpPr/>
            <p:nvPr/>
          </p:nvSpPr>
          <p:spPr>
            <a:xfrm>
              <a:off x="-25923150" y="127884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9"/>
            <p:cNvSpPr/>
            <p:nvPr/>
          </p:nvSpPr>
          <p:spPr>
            <a:xfrm>
              <a:off x="-25891225" y="127598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9"/>
            <p:cNvSpPr/>
            <p:nvPr/>
          </p:nvSpPr>
          <p:spPr>
            <a:xfrm>
              <a:off x="-25858450" y="127674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9"/>
            <p:cNvSpPr/>
            <p:nvPr/>
          </p:nvSpPr>
          <p:spPr>
            <a:xfrm>
              <a:off x="-25826525" y="127749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9"/>
            <p:cNvSpPr/>
            <p:nvPr/>
          </p:nvSpPr>
          <p:spPr>
            <a:xfrm>
              <a:off x="-25801325" y="12717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9"/>
            <p:cNvSpPr/>
            <p:nvPr/>
          </p:nvSpPr>
          <p:spPr>
            <a:xfrm>
              <a:off x="-26659175" y="12491000"/>
              <a:ext cx="862925" cy="339450"/>
            </a:xfrm>
            <a:custGeom>
              <a:avLst/>
              <a:gdLst/>
              <a:ahLst/>
              <a:cxnLst/>
              <a:rect l="l" t="t" r="r" b="b"/>
              <a:pathLst>
                <a:path w="34517" h="13578" extrusionOk="0">
                  <a:moveTo>
                    <a:pt x="34516" y="235"/>
                  </a:moveTo>
                  <a:cubicBezTo>
                    <a:pt x="34516" y="571"/>
                    <a:pt x="34483" y="908"/>
                    <a:pt x="34416" y="1244"/>
                  </a:cubicBezTo>
                  <a:cubicBezTo>
                    <a:pt x="34348" y="1546"/>
                    <a:pt x="34248" y="1882"/>
                    <a:pt x="34147" y="2218"/>
                  </a:cubicBezTo>
                  <a:cubicBezTo>
                    <a:pt x="34012" y="2521"/>
                    <a:pt x="33844" y="2857"/>
                    <a:pt x="33676" y="3193"/>
                  </a:cubicBezTo>
                  <a:cubicBezTo>
                    <a:pt x="33475" y="3529"/>
                    <a:pt x="33239" y="3865"/>
                    <a:pt x="32970" y="4235"/>
                  </a:cubicBezTo>
                  <a:cubicBezTo>
                    <a:pt x="32668" y="4605"/>
                    <a:pt x="32298" y="5008"/>
                    <a:pt x="31895" y="5378"/>
                  </a:cubicBezTo>
                  <a:cubicBezTo>
                    <a:pt x="31290" y="5949"/>
                    <a:pt x="30551" y="6487"/>
                    <a:pt x="29710" y="6991"/>
                  </a:cubicBezTo>
                  <a:cubicBezTo>
                    <a:pt x="29643" y="7024"/>
                    <a:pt x="29576" y="7092"/>
                    <a:pt x="29509" y="7125"/>
                  </a:cubicBezTo>
                  <a:cubicBezTo>
                    <a:pt x="28366" y="7797"/>
                    <a:pt x="27089" y="8335"/>
                    <a:pt x="25711" y="8772"/>
                  </a:cubicBezTo>
                  <a:cubicBezTo>
                    <a:pt x="24669" y="9108"/>
                    <a:pt x="23594" y="9377"/>
                    <a:pt x="22451" y="9612"/>
                  </a:cubicBezTo>
                  <a:cubicBezTo>
                    <a:pt x="21745" y="9713"/>
                    <a:pt x="21006" y="9814"/>
                    <a:pt x="20266" y="9915"/>
                  </a:cubicBezTo>
                  <a:cubicBezTo>
                    <a:pt x="19628" y="9982"/>
                    <a:pt x="18989" y="10015"/>
                    <a:pt x="18351" y="10015"/>
                  </a:cubicBezTo>
                  <a:cubicBezTo>
                    <a:pt x="17746" y="10049"/>
                    <a:pt x="17174" y="10049"/>
                    <a:pt x="16570" y="10049"/>
                  </a:cubicBezTo>
                  <a:cubicBezTo>
                    <a:pt x="15998" y="10015"/>
                    <a:pt x="15427" y="9982"/>
                    <a:pt x="14855" y="9948"/>
                  </a:cubicBezTo>
                  <a:cubicBezTo>
                    <a:pt x="14318" y="9915"/>
                    <a:pt x="13746" y="9847"/>
                    <a:pt x="13209" y="9747"/>
                  </a:cubicBezTo>
                  <a:cubicBezTo>
                    <a:pt x="12604" y="9679"/>
                    <a:pt x="12032" y="9579"/>
                    <a:pt x="11495" y="9444"/>
                  </a:cubicBezTo>
                  <a:cubicBezTo>
                    <a:pt x="10890" y="9343"/>
                    <a:pt x="10285" y="9175"/>
                    <a:pt x="9680" y="9007"/>
                  </a:cubicBezTo>
                  <a:cubicBezTo>
                    <a:pt x="8974" y="8806"/>
                    <a:pt x="8268" y="8570"/>
                    <a:pt x="7596" y="8301"/>
                  </a:cubicBezTo>
                  <a:cubicBezTo>
                    <a:pt x="6722" y="7965"/>
                    <a:pt x="5882" y="7562"/>
                    <a:pt x="5109" y="7125"/>
                  </a:cubicBezTo>
                  <a:cubicBezTo>
                    <a:pt x="1681" y="5142"/>
                    <a:pt x="0" y="2588"/>
                    <a:pt x="0" y="0"/>
                  </a:cubicBezTo>
                  <a:lnTo>
                    <a:pt x="0" y="3529"/>
                  </a:lnTo>
                  <a:cubicBezTo>
                    <a:pt x="0" y="6083"/>
                    <a:pt x="1681" y="8671"/>
                    <a:pt x="5075" y="10620"/>
                  </a:cubicBezTo>
                  <a:cubicBezTo>
                    <a:pt x="5882" y="11091"/>
                    <a:pt x="6689" y="11494"/>
                    <a:pt x="7596" y="11830"/>
                  </a:cubicBezTo>
                  <a:cubicBezTo>
                    <a:pt x="8268" y="12099"/>
                    <a:pt x="8974" y="12334"/>
                    <a:pt x="9680" y="12536"/>
                  </a:cubicBezTo>
                  <a:cubicBezTo>
                    <a:pt x="10251" y="12704"/>
                    <a:pt x="10856" y="12839"/>
                    <a:pt x="11461" y="12973"/>
                  </a:cubicBezTo>
                  <a:cubicBezTo>
                    <a:pt x="12032" y="13107"/>
                    <a:pt x="12604" y="13175"/>
                    <a:pt x="13175" y="13276"/>
                  </a:cubicBezTo>
                  <a:cubicBezTo>
                    <a:pt x="13746" y="13343"/>
                    <a:pt x="14284" y="13410"/>
                    <a:pt x="14855" y="13477"/>
                  </a:cubicBezTo>
                  <a:cubicBezTo>
                    <a:pt x="15427" y="13511"/>
                    <a:pt x="15998" y="13544"/>
                    <a:pt x="16570" y="13544"/>
                  </a:cubicBezTo>
                  <a:cubicBezTo>
                    <a:pt x="17141" y="13578"/>
                    <a:pt x="17746" y="13578"/>
                    <a:pt x="18317" y="13544"/>
                  </a:cubicBezTo>
                  <a:cubicBezTo>
                    <a:pt x="18989" y="13511"/>
                    <a:pt x="19628" y="13477"/>
                    <a:pt x="20233" y="13410"/>
                  </a:cubicBezTo>
                  <a:cubicBezTo>
                    <a:pt x="21006" y="13343"/>
                    <a:pt x="21712" y="13242"/>
                    <a:pt x="22451" y="13107"/>
                  </a:cubicBezTo>
                  <a:cubicBezTo>
                    <a:pt x="23560" y="12906"/>
                    <a:pt x="24669" y="12637"/>
                    <a:pt x="25711" y="12301"/>
                  </a:cubicBezTo>
                  <a:cubicBezTo>
                    <a:pt x="27089" y="11864"/>
                    <a:pt x="28366" y="11293"/>
                    <a:pt x="29509" y="10620"/>
                  </a:cubicBezTo>
                  <a:cubicBezTo>
                    <a:pt x="29576" y="10587"/>
                    <a:pt x="29643" y="10553"/>
                    <a:pt x="29710" y="10520"/>
                  </a:cubicBezTo>
                  <a:cubicBezTo>
                    <a:pt x="30551" y="10015"/>
                    <a:pt x="31290" y="9444"/>
                    <a:pt x="31895" y="8873"/>
                  </a:cubicBezTo>
                  <a:cubicBezTo>
                    <a:pt x="32298" y="8503"/>
                    <a:pt x="32668" y="8133"/>
                    <a:pt x="32970" y="7730"/>
                  </a:cubicBezTo>
                  <a:cubicBezTo>
                    <a:pt x="33239" y="7394"/>
                    <a:pt x="33475" y="7058"/>
                    <a:pt x="33676" y="6688"/>
                  </a:cubicBezTo>
                  <a:cubicBezTo>
                    <a:pt x="33844" y="6386"/>
                    <a:pt x="34012" y="6050"/>
                    <a:pt x="34113" y="5714"/>
                  </a:cubicBezTo>
                  <a:cubicBezTo>
                    <a:pt x="34248" y="5411"/>
                    <a:pt x="34348" y="5075"/>
                    <a:pt x="34416" y="4739"/>
                  </a:cubicBezTo>
                  <a:cubicBezTo>
                    <a:pt x="34483" y="4436"/>
                    <a:pt x="34516" y="4100"/>
                    <a:pt x="34516" y="3764"/>
                  </a:cubicBezTo>
                  <a:cubicBezTo>
                    <a:pt x="34516" y="3697"/>
                    <a:pt x="34516" y="3663"/>
                    <a:pt x="34516" y="3596"/>
                  </a:cubicBezTo>
                  <a:lnTo>
                    <a:pt x="34516" y="101"/>
                  </a:lnTo>
                  <a:cubicBezTo>
                    <a:pt x="34516" y="135"/>
                    <a:pt x="34516" y="202"/>
                    <a:pt x="34516" y="23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9"/>
            <p:cNvSpPr/>
            <p:nvPr/>
          </p:nvSpPr>
          <p:spPr>
            <a:xfrm>
              <a:off x="-26702025" y="12217925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798"/>
                    <a:pt x="37945" y="14150"/>
                    <a:pt x="31223" y="18048"/>
                  </a:cubicBezTo>
                  <a:cubicBezTo>
                    <a:pt x="24501" y="21947"/>
                    <a:pt x="13578" y="21947"/>
                    <a:pt x="6823" y="18048"/>
                  </a:cubicBezTo>
                  <a:cubicBezTo>
                    <a:pt x="34" y="14150"/>
                    <a:pt x="0" y="7798"/>
                    <a:pt x="6722" y="3899"/>
                  </a:cubicBezTo>
                  <a:cubicBezTo>
                    <a:pt x="13444" y="0"/>
                    <a:pt x="24400" y="0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9"/>
            <p:cNvSpPr/>
            <p:nvPr/>
          </p:nvSpPr>
          <p:spPr>
            <a:xfrm>
              <a:off x="-26642375" y="12252375"/>
              <a:ext cx="829325" cy="479775"/>
            </a:xfrm>
            <a:custGeom>
              <a:avLst/>
              <a:gdLst/>
              <a:ahLst/>
              <a:cxnLst/>
              <a:rect l="l" t="t" r="r" b="b"/>
              <a:pathLst>
                <a:path w="33173" h="19191" extrusionOk="0">
                  <a:moveTo>
                    <a:pt x="27224" y="3395"/>
                  </a:moveTo>
                  <a:cubicBezTo>
                    <a:pt x="33139" y="6823"/>
                    <a:pt x="33172" y="12368"/>
                    <a:pt x="27291" y="15763"/>
                  </a:cubicBezTo>
                  <a:cubicBezTo>
                    <a:pt x="21409" y="19191"/>
                    <a:pt x="11864" y="19191"/>
                    <a:pt x="5949" y="15796"/>
                  </a:cubicBezTo>
                  <a:cubicBezTo>
                    <a:pt x="34" y="12368"/>
                    <a:pt x="1" y="6823"/>
                    <a:pt x="5882" y="3395"/>
                  </a:cubicBezTo>
                  <a:cubicBezTo>
                    <a:pt x="11764" y="0"/>
                    <a:pt x="21308" y="0"/>
                    <a:pt x="27224" y="339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9"/>
            <p:cNvSpPr/>
            <p:nvPr/>
          </p:nvSpPr>
          <p:spPr>
            <a:xfrm>
              <a:off x="-26413000" y="12364125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806" y="7226"/>
                  </a:moveTo>
                  <a:lnTo>
                    <a:pt x="14385" y="8134"/>
                  </a:lnTo>
                  <a:lnTo>
                    <a:pt x="13511" y="8638"/>
                  </a:lnTo>
                  <a:lnTo>
                    <a:pt x="11898" y="7697"/>
                  </a:lnTo>
                  <a:cubicBezTo>
                    <a:pt x="11192" y="8066"/>
                    <a:pt x="10386" y="8369"/>
                    <a:pt x="9512" y="8604"/>
                  </a:cubicBezTo>
                  <a:cubicBezTo>
                    <a:pt x="8672" y="8839"/>
                    <a:pt x="7798" y="9007"/>
                    <a:pt x="6891" y="9108"/>
                  </a:cubicBezTo>
                  <a:lnTo>
                    <a:pt x="6050" y="7596"/>
                  </a:lnTo>
                  <a:cubicBezTo>
                    <a:pt x="6218" y="7596"/>
                    <a:pt x="6454" y="7596"/>
                    <a:pt x="6756" y="7529"/>
                  </a:cubicBezTo>
                  <a:cubicBezTo>
                    <a:pt x="7059" y="7495"/>
                    <a:pt x="7428" y="7461"/>
                    <a:pt x="7798" y="7361"/>
                  </a:cubicBezTo>
                  <a:cubicBezTo>
                    <a:pt x="8168" y="7293"/>
                    <a:pt x="8605" y="7192"/>
                    <a:pt x="9008" y="7058"/>
                  </a:cubicBezTo>
                  <a:cubicBezTo>
                    <a:pt x="9445" y="6924"/>
                    <a:pt x="9848" y="6789"/>
                    <a:pt x="10251" y="6588"/>
                  </a:cubicBezTo>
                  <a:lnTo>
                    <a:pt x="7731" y="5142"/>
                  </a:lnTo>
                  <a:cubicBezTo>
                    <a:pt x="7630" y="5176"/>
                    <a:pt x="7529" y="5243"/>
                    <a:pt x="7428" y="5277"/>
                  </a:cubicBezTo>
                  <a:cubicBezTo>
                    <a:pt x="7294" y="5310"/>
                    <a:pt x="7193" y="5344"/>
                    <a:pt x="7092" y="5378"/>
                  </a:cubicBezTo>
                  <a:cubicBezTo>
                    <a:pt x="6454" y="5579"/>
                    <a:pt x="5882" y="5747"/>
                    <a:pt x="5345" y="5848"/>
                  </a:cubicBezTo>
                  <a:cubicBezTo>
                    <a:pt x="4840" y="5983"/>
                    <a:pt x="4370" y="6050"/>
                    <a:pt x="3899" y="6050"/>
                  </a:cubicBezTo>
                  <a:cubicBezTo>
                    <a:pt x="3429" y="6083"/>
                    <a:pt x="2992" y="6016"/>
                    <a:pt x="2589" y="5949"/>
                  </a:cubicBezTo>
                  <a:cubicBezTo>
                    <a:pt x="2185" y="5848"/>
                    <a:pt x="1782" y="5680"/>
                    <a:pt x="1412" y="5445"/>
                  </a:cubicBezTo>
                  <a:cubicBezTo>
                    <a:pt x="908" y="5176"/>
                    <a:pt x="572" y="4873"/>
                    <a:pt x="337" y="4537"/>
                  </a:cubicBezTo>
                  <a:cubicBezTo>
                    <a:pt x="135" y="4235"/>
                    <a:pt x="34" y="3899"/>
                    <a:pt x="68" y="3596"/>
                  </a:cubicBezTo>
                  <a:cubicBezTo>
                    <a:pt x="68" y="3260"/>
                    <a:pt x="202" y="2924"/>
                    <a:pt x="471" y="2622"/>
                  </a:cubicBezTo>
                  <a:cubicBezTo>
                    <a:pt x="707" y="2286"/>
                    <a:pt x="1043" y="1983"/>
                    <a:pt x="1480" y="1681"/>
                  </a:cubicBezTo>
                  <a:lnTo>
                    <a:pt x="1" y="840"/>
                  </a:lnTo>
                  <a:lnTo>
                    <a:pt x="875" y="336"/>
                  </a:lnTo>
                  <a:lnTo>
                    <a:pt x="2320" y="1177"/>
                  </a:lnTo>
                  <a:cubicBezTo>
                    <a:pt x="3026" y="840"/>
                    <a:pt x="3731" y="572"/>
                    <a:pt x="4471" y="370"/>
                  </a:cubicBezTo>
                  <a:cubicBezTo>
                    <a:pt x="5210" y="202"/>
                    <a:pt x="5916" y="67"/>
                    <a:pt x="6622" y="0"/>
                  </a:cubicBezTo>
                  <a:lnTo>
                    <a:pt x="7361" y="1445"/>
                  </a:lnTo>
                  <a:cubicBezTo>
                    <a:pt x="7227" y="1445"/>
                    <a:pt x="7059" y="1445"/>
                    <a:pt x="6790" y="1479"/>
                  </a:cubicBezTo>
                  <a:cubicBezTo>
                    <a:pt x="6521" y="1513"/>
                    <a:pt x="6252" y="1580"/>
                    <a:pt x="5916" y="1647"/>
                  </a:cubicBezTo>
                  <a:cubicBezTo>
                    <a:pt x="5613" y="1714"/>
                    <a:pt x="5277" y="1781"/>
                    <a:pt x="4941" y="1882"/>
                  </a:cubicBezTo>
                  <a:cubicBezTo>
                    <a:pt x="4605" y="1983"/>
                    <a:pt x="4269" y="2118"/>
                    <a:pt x="3967" y="2286"/>
                  </a:cubicBezTo>
                  <a:lnTo>
                    <a:pt x="6487" y="3731"/>
                  </a:lnTo>
                  <a:lnTo>
                    <a:pt x="6924" y="3563"/>
                  </a:lnTo>
                  <a:cubicBezTo>
                    <a:pt x="7563" y="3361"/>
                    <a:pt x="8168" y="3159"/>
                    <a:pt x="8739" y="3025"/>
                  </a:cubicBezTo>
                  <a:cubicBezTo>
                    <a:pt x="9277" y="2857"/>
                    <a:pt x="9814" y="2790"/>
                    <a:pt x="10352" y="2756"/>
                  </a:cubicBezTo>
                  <a:cubicBezTo>
                    <a:pt x="10856" y="2723"/>
                    <a:pt x="11360" y="2756"/>
                    <a:pt x="11831" y="2857"/>
                  </a:cubicBezTo>
                  <a:cubicBezTo>
                    <a:pt x="12302" y="2958"/>
                    <a:pt x="12772" y="3126"/>
                    <a:pt x="13276" y="3395"/>
                  </a:cubicBezTo>
                  <a:cubicBezTo>
                    <a:pt x="13780" y="3731"/>
                    <a:pt x="14150" y="4033"/>
                    <a:pt x="14352" y="4369"/>
                  </a:cubicBezTo>
                  <a:cubicBezTo>
                    <a:pt x="14520" y="4705"/>
                    <a:pt x="14587" y="5008"/>
                    <a:pt x="14520" y="5344"/>
                  </a:cubicBezTo>
                  <a:cubicBezTo>
                    <a:pt x="14419" y="5680"/>
                    <a:pt x="14217" y="5983"/>
                    <a:pt x="13915" y="6319"/>
                  </a:cubicBezTo>
                  <a:cubicBezTo>
                    <a:pt x="13612" y="6621"/>
                    <a:pt x="13243" y="6924"/>
                    <a:pt x="12806" y="7226"/>
                  </a:cubicBezTo>
                  <a:close/>
                  <a:moveTo>
                    <a:pt x="8537" y="4907"/>
                  </a:moveTo>
                  <a:lnTo>
                    <a:pt x="10856" y="6251"/>
                  </a:lnTo>
                  <a:cubicBezTo>
                    <a:pt x="11865" y="5646"/>
                    <a:pt x="11999" y="5142"/>
                    <a:pt x="11327" y="4773"/>
                  </a:cubicBezTo>
                  <a:cubicBezTo>
                    <a:pt x="10991" y="4571"/>
                    <a:pt x="10621" y="4504"/>
                    <a:pt x="10151" y="4537"/>
                  </a:cubicBezTo>
                  <a:cubicBezTo>
                    <a:pt x="9714" y="4605"/>
                    <a:pt x="9176" y="4705"/>
                    <a:pt x="8537" y="4907"/>
                  </a:cubicBezTo>
                  <a:close/>
                  <a:moveTo>
                    <a:pt x="4202" y="4302"/>
                  </a:moveTo>
                  <a:cubicBezTo>
                    <a:pt x="4605" y="4269"/>
                    <a:pt x="5109" y="4168"/>
                    <a:pt x="5714" y="3966"/>
                  </a:cubicBezTo>
                  <a:lnTo>
                    <a:pt x="3362" y="2622"/>
                  </a:lnTo>
                  <a:cubicBezTo>
                    <a:pt x="2488" y="3159"/>
                    <a:pt x="2421" y="3664"/>
                    <a:pt x="3126" y="4067"/>
                  </a:cubicBezTo>
                  <a:cubicBezTo>
                    <a:pt x="3462" y="4269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9"/>
            <p:cNvSpPr/>
            <p:nvPr/>
          </p:nvSpPr>
          <p:spPr>
            <a:xfrm>
              <a:off x="-26641525" y="125002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9"/>
            <p:cNvSpPr/>
            <p:nvPr/>
          </p:nvSpPr>
          <p:spPr>
            <a:xfrm>
              <a:off x="-26617175" y="125430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9"/>
            <p:cNvSpPr/>
            <p:nvPr/>
          </p:nvSpPr>
          <p:spPr>
            <a:xfrm>
              <a:off x="-26592800" y="125851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9"/>
            <p:cNvSpPr/>
            <p:nvPr/>
          </p:nvSpPr>
          <p:spPr>
            <a:xfrm>
              <a:off x="-26569275" y="126279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9"/>
            <p:cNvSpPr/>
            <p:nvPr/>
          </p:nvSpPr>
          <p:spPr>
            <a:xfrm>
              <a:off x="-26544900" y="126229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9"/>
            <p:cNvSpPr/>
            <p:nvPr/>
          </p:nvSpPr>
          <p:spPr>
            <a:xfrm>
              <a:off x="-26511300" y="1263467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9"/>
            <p:cNvSpPr/>
            <p:nvPr/>
          </p:nvSpPr>
          <p:spPr>
            <a:xfrm>
              <a:off x="-26478525" y="126456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9"/>
            <p:cNvSpPr/>
            <p:nvPr/>
          </p:nvSpPr>
          <p:spPr>
            <a:xfrm>
              <a:off x="-26444925" y="126573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9"/>
            <p:cNvSpPr/>
            <p:nvPr/>
          </p:nvSpPr>
          <p:spPr>
            <a:xfrm>
              <a:off x="-26411300" y="12669125"/>
              <a:ext cx="0" cy="215100"/>
            </a:xfrm>
            <a:custGeom>
              <a:avLst/>
              <a:gdLst/>
              <a:ahLst/>
              <a:cxnLst/>
              <a:rect l="l" t="t" r="r" b="b"/>
              <a:pathLst>
                <a:path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9"/>
            <p:cNvSpPr/>
            <p:nvPr/>
          </p:nvSpPr>
          <p:spPr>
            <a:xfrm>
              <a:off x="-26378550" y="126800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9"/>
            <p:cNvSpPr/>
            <p:nvPr/>
          </p:nvSpPr>
          <p:spPr>
            <a:xfrm>
              <a:off x="-26344925" y="126918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9"/>
            <p:cNvSpPr/>
            <p:nvPr/>
          </p:nvSpPr>
          <p:spPr>
            <a:xfrm>
              <a:off x="-26312175" y="12703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9"/>
            <p:cNvSpPr/>
            <p:nvPr/>
          </p:nvSpPr>
          <p:spPr>
            <a:xfrm>
              <a:off x="-26278550" y="127145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9"/>
            <p:cNvSpPr/>
            <p:nvPr/>
          </p:nvSpPr>
          <p:spPr>
            <a:xfrm>
              <a:off x="-26244950" y="127262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9"/>
            <p:cNvSpPr/>
            <p:nvPr/>
          </p:nvSpPr>
          <p:spPr>
            <a:xfrm>
              <a:off x="-26212175" y="127069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9"/>
            <p:cNvSpPr/>
            <p:nvPr/>
          </p:nvSpPr>
          <p:spPr>
            <a:xfrm>
              <a:off x="-26180250" y="12703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9"/>
            <p:cNvSpPr/>
            <p:nvPr/>
          </p:nvSpPr>
          <p:spPr>
            <a:xfrm>
              <a:off x="-26147475" y="127002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9"/>
            <p:cNvSpPr/>
            <p:nvPr/>
          </p:nvSpPr>
          <p:spPr>
            <a:xfrm>
              <a:off x="-26115550" y="12696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9"/>
            <p:cNvSpPr/>
            <p:nvPr/>
          </p:nvSpPr>
          <p:spPr>
            <a:xfrm>
              <a:off x="-26082800" y="126934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9"/>
            <p:cNvSpPr/>
            <p:nvPr/>
          </p:nvSpPr>
          <p:spPr>
            <a:xfrm>
              <a:off x="-26050850" y="126901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9"/>
            <p:cNvSpPr/>
            <p:nvPr/>
          </p:nvSpPr>
          <p:spPr>
            <a:xfrm>
              <a:off x="-26018100" y="126867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9"/>
            <p:cNvSpPr/>
            <p:nvPr/>
          </p:nvSpPr>
          <p:spPr>
            <a:xfrm>
              <a:off x="-25986175" y="126842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9"/>
            <p:cNvSpPr/>
            <p:nvPr/>
          </p:nvSpPr>
          <p:spPr>
            <a:xfrm>
              <a:off x="-25954225" y="126287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9"/>
            <p:cNvSpPr/>
            <p:nvPr/>
          </p:nvSpPr>
          <p:spPr>
            <a:xfrm>
              <a:off x="-25923150" y="125741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9"/>
            <p:cNvSpPr/>
            <p:nvPr/>
          </p:nvSpPr>
          <p:spPr>
            <a:xfrm>
              <a:off x="-25891225" y="12544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9"/>
            <p:cNvSpPr/>
            <p:nvPr/>
          </p:nvSpPr>
          <p:spPr>
            <a:xfrm>
              <a:off x="-25858450" y="125523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9"/>
            <p:cNvSpPr/>
            <p:nvPr/>
          </p:nvSpPr>
          <p:spPr>
            <a:xfrm>
              <a:off x="-25826525" y="125599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9"/>
            <p:cNvSpPr/>
            <p:nvPr/>
          </p:nvSpPr>
          <p:spPr>
            <a:xfrm>
              <a:off x="-25801325" y="125036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9"/>
            <p:cNvSpPr/>
            <p:nvPr/>
          </p:nvSpPr>
          <p:spPr>
            <a:xfrm>
              <a:off x="-26659175" y="12304450"/>
              <a:ext cx="862925" cy="339475"/>
            </a:xfrm>
            <a:custGeom>
              <a:avLst/>
              <a:gdLst/>
              <a:ahLst/>
              <a:cxnLst/>
              <a:rect l="l" t="t" r="r" b="b"/>
              <a:pathLst>
                <a:path w="34517" h="13579" extrusionOk="0">
                  <a:moveTo>
                    <a:pt x="34516" y="236"/>
                  </a:moveTo>
                  <a:cubicBezTo>
                    <a:pt x="34516" y="572"/>
                    <a:pt x="34483" y="908"/>
                    <a:pt x="34416" y="1245"/>
                  </a:cubicBezTo>
                  <a:cubicBezTo>
                    <a:pt x="34348" y="1547"/>
                    <a:pt x="34248" y="1883"/>
                    <a:pt x="34147" y="2219"/>
                  </a:cubicBezTo>
                  <a:cubicBezTo>
                    <a:pt x="34012" y="2522"/>
                    <a:pt x="33844" y="2858"/>
                    <a:pt x="33676" y="3194"/>
                  </a:cubicBezTo>
                  <a:cubicBezTo>
                    <a:pt x="33475" y="3530"/>
                    <a:pt x="33239" y="3866"/>
                    <a:pt x="32970" y="4236"/>
                  </a:cubicBezTo>
                  <a:cubicBezTo>
                    <a:pt x="32668" y="4605"/>
                    <a:pt x="32298" y="5009"/>
                    <a:pt x="31895" y="5378"/>
                  </a:cubicBezTo>
                  <a:cubicBezTo>
                    <a:pt x="31290" y="5950"/>
                    <a:pt x="30551" y="6487"/>
                    <a:pt x="29710" y="6992"/>
                  </a:cubicBezTo>
                  <a:cubicBezTo>
                    <a:pt x="29643" y="7025"/>
                    <a:pt x="29576" y="7092"/>
                    <a:pt x="29509" y="7126"/>
                  </a:cubicBezTo>
                  <a:cubicBezTo>
                    <a:pt x="28366" y="7798"/>
                    <a:pt x="27089" y="8336"/>
                    <a:pt x="25711" y="8773"/>
                  </a:cubicBezTo>
                  <a:cubicBezTo>
                    <a:pt x="24669" y="9109"/>
                    <a:pt x="23594" y="9378"/>
                    <a:pt x="22451" y="9613"/>
                  </a:cubicBezTo>
                  <a:cubicBezTo>
                    <a:pt x="21745" y="9714"/>
                    <a:pt x="21006" y="9815"/>
                    <a:pt x="20266" y="9916"/>
                  </a:cubicBezTo>
                  <a:cubicBezTo>
                    <a:pt x="19628" y="9983"/>
                    <a:pt x="18989" y="10016"/>
                    <a:pt x="18351" y="10016"/>
                  </a:cubicBezTo>
                  <a:cubicBezTo>
                    <a:pt x="17746" y="10050"/>
                    <a:pt x="17174" y="10050"/>
                    <a:pt x="16570" y="10050"/>
                  </a:cubicBezTo>
                  <a:cubicBezTo>
                    <a:pt x="15998" y="10016"/>
                    <a:pt x="15427" y="9983"/>
                    <a:pt x="14855" y="9949"/>
                  </a:cubicBezTo>
                  <a:cubicBezTo>
                    <a:pt x="14318" y="9916"/>
                    <a:pt x="13746" y="9848"/>
                    <a:pt x="13209" y="9748"/>
                  </a:cubicBezTo>
                  <a:cubicBezTo>
                    <a:pt x="12604" y="9680"/>
                    <a:pt x="12032" y="9579"/>
                    <a:pt x="11495" y="9445"/>
                  </a:cubicBezTo>
                  <a:cubicBezTo>
                    <a:pt x="10890" y="9344"/>
                    <a:pt x="10285" y="9176"/>
                    <a:pt x="9680" y="9008"/>
                  </a:cubicBezTo>
                  <a:cubicBezTo>
                    <a:pt x="8974" y="8806"/>
                    <a:pt x="8268" y="8571"/>
                    <a:pt x="7596" y="8302"/>
                  </a:cubicBezTo>
                  <a:cubicBezTo>
                    <a:pt x="6722" y="7966"/>
                    <a:pt x="5882" y="7563"/>
                    <a:pt x="5109" y="7126"/>
                  </a:cubicBezTo>
                  <a:cubicBezTo>
                    <a:pt x="1681" y="5143"/>
                    <a:pt x="0" y="2589"/>
                    <a:pt x="0" y="1"/>
                  </a:cubicBezTo>
                  <a:lnTo>
                    <a:pt x="0" y="3530"/>
                  </a:lnTo>
                  <a:cubicBezTo>
                    <a:pt x="0" y="6084"/>
                    <a:pt x="1681" y="8672"/>
                    <a:pt x="5075" y="10621"/>
                  </a:cubicBezTo>
                  <a:cubicBezTo>
                    <a:pt x="5882" y="11092"/>
                    <a:pt x="6689" y="11495"/>
                    <a:pt x="7596" y="11831"/>
                  </a:cubicBezTo>
                  <a:cubicBezTo>
                    <a:pt x="8268" y="12100"/>
                    <a:pt x="8974" y="12335"/>
                    <a:pt x="9680" y="12537"/>
                  </a:cubicBezTo>
                  <a:cubicBezTo>
                    <a:pt x="10251" y="12705"/>
                    <a:pt x="10856" y="12840"/>
                    <a:pt x="11461" y="12974"/>
                  </a:cubicBezTo>
                  <a:cubicBezTo>
                    <a:pt x="12032" y="13108"/>
                    <a:pt x="12604" y="13176"/>
                    <a:pt x="13175" y="13276"/>
                  </a:cubicBezTo>
                  <a:cubicBezTo>
                    <a:pt x="13746" y="13344"/>
                    <a:pt x="14284" y="13411"/>
                    <a:pt x="14855" y="13478"/>
                  </a:cubicBezTo>
                  <a:cubicBezTo>
                    <a:pt x="15427" y="13512"/>
                    <a:pt x="15998" y="13545"/>
                    <a:pt x="16570" y="13545"/>
                  </a:cubicBezTo>
                  <a:cubicBezTo>
                    <a:pt x="17141" y="13579"/>
                    <a:pt x="17746" y="13579"/>
                    <a:pt x="18317" y="13545"/>
                  </a:cubicBezTo>
                  <a:cubicBezTo>
                    <a:pt x="18989" y="13512"/>
                    <a:pt x="19628" y="13478"/>
                    <a:pt x="20233" y="13411"/>
                  </a:cubicBezTo>
                  <a:cubicBezTo>
                    <a:pt x="21006" y="13344"/>
                    <a:pt x="21712" y="13243"/>
                    <a:pt x="22451" y="13108"/>
                  </a:cubicBezTo>
                  <a:cubicBezTo>
                    <a:pt x="23560" y="12907"/>
                    <a:pt x="24669" y="12638"/>
                    <a:pt x="25711" y="12302"/>
                  </a:cubicBezTo>
                  <a:cubicBezTo>
                    <a:pt x="27089" y="11865"/>
                    <a:pt x="28366" y="11294"/>
                    <a:pt x="29509" y="10621"/>
                  </a:cubicBezTo>
                  <a:cubicBezTo>
                    <a:pt x="29576" y="10588"/>
                    <a:pt x="29643" y="10554"/>
                    <a:pt x="29710" y="10521"/>
                  </a:cubicBezTo>
                  <a:cubicBezTo>
                    <a:pt x="30551" y="10016"/>
                    <a:pt x="31290" y="9445"/>
                    <a:pt x="31895" y="8874"/>
                  </a:cubicBezTo>
                  <a:cubicBezTo>
                    <a:pt x="32298" y="8504"/>
                    <a:pt x="32668" y="8134"/>
                    <a:pt x="32970" y="7731"/>
                  </a:cubicBezTo>
                  <a:cubicBezTo>
                    <a:pt x="33239" y="7395"/>
                    <a:pt x="33475" y="7059"/>
                    <a:pt x="33676" y="6689"/>
                  </a:cubicBezTo>
                  <a:cubicBezTo>
                    <a:pt x="33844" y="6387"/>
                    <a:pt x="34012" y="6051"/>
                    <a:pt x="34113" y="5714"/>
                  </a:cubicBezTo>
                  <a:cubicBezTo>
                    <a:pt x="34248" y="5412"/>
                    <a:pt x="34348" y="5076"/>
                    <a:pt x="34416" y="4740"/>
                  </a:cubicBezTo>
                  <a:cubicBezTo>
                    <a:pt x="34483" y="4437"/>
                    <a:pt x="34516" y="4101"/>
                    <a:pt x="34516" y="3765"/>
                  </a:cubicBezTo>
                  <a:cubicBezTo>
                    <a:pt x="34516" y="3698"/>
                    <a:pt x="34516" y="3664"/>
                    <a:pt x="34516" y="3597"/>
                  </a:cubicBezTo>
                  <a:lnTo>
                    <a:pt x="34516" y="102"/>
                  </a:lnTo>
                  <a:cubicBezTo>
                    <a:pt x="34516" y="135"/>
                    <a:pt x="34516" y="203"/>
                    <a:pt x="34516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9"/>
            <p:cNvSpPr/>
            <p:nvPr/>
          </p:nvSpPr>
          <p:spPr>
            <a:xfrm>
              <a:off x="-26702025" y="12031400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797"/>
                    <a:pt x="37945" y="14116"/>
                    <a:pt x="31223" y="18048"/>
                  </a:cubicBezTo>
                  <a:cubicBezTo>
                    <a:pt x="24501" y="21947"/>
                    <a:pt x="13578" y="21947"/>
                    <a:pt x="6823" y="18048"/>
                  </a:cubicBezTo>
                  <a:cubicBezTo>
                    <a:pt x="34" y="14149"/>
                    <a:pt x="0" y="7797"/>
                    <a:pt x="6722" y="3899"/>
                  </a:cubicBezTo>
                  <a:cubicBezTo>
                    <a:pt x="13444" y="0"/>
                    <a:pt x="24400" y="0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9"/>
            <p:cNvSpPr/>
            <p:nvPr/>
          </p:nvSpPr>
          <p:spPr>
            <a:xfrm>
              <a:off x="-26642375" y="12065850"/>
              <a:ext cx="829325" cy="479775"/>
            </a:xfrm>
            <a:custGeom>
              <a:avLst/>
              <a:gdLst/>
              <a:ahLst/>
              <a:cxnLst/>
              <a:rect l="l" t="t" r="r" b="b"/>
              <a:pathLst>
                <a:path w="33173" h="19191" extrusionOk="0">
                  <a:moveTo>
                    <a:pt x="27224" y="3395"/>
                  </a:moveTo>
                  <a:cubicBezTo>
                    <a:pt x="33139" y="6823"/>
                    <a:pt x="33172" y="12368"/>
                    <a:pt x="27291" y="15763"/>
                  </a:cubicBezTo>
                  <a:cubicBezTo>
                    <a:pt x="21409" y="19191"/>
                    <a:pt x="11864" y="19191"/>
                    <a:pt x="5949" y="15763"/>
                  </a:cubicBezTo>
                  <a:cubicBezTo>
                    <a:pt x="34" y="12368"/>
                    <a:pt x="1" y="6823"/>
                    <a:pt x="5882" y="3395"/>
                  </a:cubicBezTo>
                  <a:cubicBezTo>
                    <a:pt x="11764" y="0"/>
                    <a:pt x="21308" y="0"/>
                    <a:pt x="27224" y="339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9"/>
            <p:cNvSpPr/>
            <p:nvPr/>
          </p:nvSpPr>
          <p:spPr>
            <a:xfrm>
              <a:off x="-26413000" y="12177600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806" y="7192"/>
                  </a:moveTo>
                  <a:lnTo>
                    <a:pt x="14385" y="8133"/>
                  </a:lnTo>
                  <a:lnTo>
                    <a:pt x="13511" y="8638"/>
                  </a:lnTo>
                  <a:lnTo>
                    <a:pt x="11898" y="7696"/>
                  </a:lnTo>
                  <a:cubicBezTo>
                    <a:pt x="11192" y="8066"/>
                    <a:pt x="10386" y="8369"/>
                    <a:pt x="9512" y="8604"/>
                  </a:cubicBezTo>
                  <a:cubicBezTo>
                    <a:pt x="8672" y="8839"/>
                    <a:pt x="7798" y="9007"/>
                    <a:pt x="6891" y="9108"/>
                  </a:cubicBezTo>
                  <a:lnTo>
                    <a:pt x="6050" y="7596"/>
                  </a:lnTo>
                  <a:cubicBezTo>
                    <a:pt x="6218" y="7596"/>
                    <a:pt x="6454" y="7562"/>
                    <a:pt x="6756" y="7528"/>
                  </a:cubicBezTo>
                  <a:cubicBezTo>
                    <a:pt x="7059" y="7495"/>
                    <a:pt x="7428" y="7428"/>
                    <a:pt x="7798" y="7360"/>
                  </a:cubicBezTo>
                  <a:cubicBezTo>
                    <a:pt x="8168" y="7293"/>
                    <a:pt x="8605" y="7159"/>
                    <a:pt x="9008" y="7058"/>
                  </a:cubicBezTo>
                  <a:cubicBezTo>
                    <a:pt x="9445" y="6923"/>
                    <a:pt x="9848" y="6755"/>
                    <a:pt x="10251" y="6587"/>
                  </a:cubicBezTo>
                  <a:lnTo>
                    <a:pt x="7731" y="5142"/>
                  </a:lnTo>
                  <a:cubicBezTo>
                    <a:pt x="7630" y="5176"/>
                    <a:pt x="7529" y="5209"/>
                    <a:pt x="7428" y="5277"/>
                  </a:cubicBezTo>
                  <a:cubicBezTo>
                    <a:pt x="7294" y="5310"/>
                    <a:pt x="7193" y="5344"/>
                    <a:pt x="7092" y="5377"/>
                  </a:cubicBezTo>
                  <a:cubicBezTo>
                    <a:pt x="6454" y="5579"/>
                    <a:pt x="5882" y="5747"/>
                    <a:pt x="5345" y="5848"/>
                  </a:cubicBezTo>
                  <a:cubicBezTo>
                    <a:pt x="4840" y="5982"/>
                    <a:pt x="4370" y="6050"/>
                    <a:pt x="3899" y="6050"/>
                  </a:cubicBezTo>
                  <a:cubicBezTo>
                    <a:pt x="3429" y="6050"/>
                    <a:pt x="2992" y="6016"/>
                    <a:pt x="2589" y="5915"/>
                  </a:cubicBezTo>
                  <a:cubicBezTo>
                    <a:pt x="2185" y="5848"/>
                    <a:pt x="1782" y="5680"/>
                    <a:pt x="1412" y="5445"/>
                  </a:cubicBezTo>
                  <a:cubicBezTo>
                    <a:pt x="908" y="5176"/>
                    <a:pt x="572" y="4873"/>
                    <a:pt x="337" y="4537"/>
                  </a:cubicBezTo>
                  <a:cubicBezTo>
                    <a:pt x="135" y="4235"/>
                    <a:pt x="34" y="3899"/>
                    <a:pt x="68" y="3563"/>
                  </a:cubicBezTo>
                  <a:cubicBezTo>
                    <a:pt x="68" y="3260"/>
                    <a:pt x="202" y="2924"/>
                    <a:pt x="471" y="2588"/>
                  </a:cubicBezTo>
                  <a:cubicBezTo>
                    <a:pt x="707" y="2285"/>
                    <a:pt x="1043" y="1983"/>
                    <a:pt x="1480" y="1681"/>
                  </a:cubicBezTo>
                  <a:lnTo>
                    <a:pt x="1" y="840"/>
                  </a:lnTo>
                  <a:lnTo>
                    <a:pt x="875" y="336"/>
                  </a:lnTo>
                  <a:lnTo>
                    <a:pt x="2320" y="1176"/>
                  </a:lnTo>
                  <a:cubicBezTo>
                    <a:pt x="3026" y="840"/>
                    <a:pt x="3731" y="571"/>
                    <a:pt x="4471" y="370"/>
                  </a:cubicBezTo>
                  <a:cubicBezTo>
                    <a:pt x="5210" y="202"/>
                    <a:pt x="5916" y="67"/>
                    <a:pt x="6622" y="0"/>
                  </a:cubicBezTo>
                  <a:lnTo>
                    <a:pt x="7361" y="1445"/>
                  </a:lnTo>
                  <a:cubicBezTo>
                    <a:pt x="7227" y="1445"/>
                    <a:pt x="7059" y="1445"/>
                    <a:pt x="6790" y="1479"/>
                  </a:cubicBezTo>
                  <a:cubicBezTo>
                    <a:pt x="6521" y="1512"/>
                    <a:pt x="6252" y="1580"/>
                    <a:pt x="5916" y="1647"/>
                  </a:cubicBezTo>
                  <a:cubicBezTo>
                    <a:pt x="5613" y="1714"/>
                    <a:pt x="5277" y="1781"/>
                    <a:pt x="4941" y="1882"/>
                  </a:cubicBezTo>
                  <a:cubicBezTo>
                    <a:pt x="4605" y="1983"/>
                    <a:pt x="4269" y="2117"/>
                    <a:pt x="3967" y="2252"/>
                  </a:cubicBezTo>
                  <a:lnTo>
                    <a:pt x="6487" y="3731"/>
                  </a:lnTo>
                  <a:lnTo>
                    <a:pt x="6924" y="3563"/>
                  </a:lnTo>
                  <a:cubicBezTo>
                    <a:pt x="7563" y="3361"/>
                    <a:pt x="8168" y="3159"/>
                    <a:pt x="8739" y="3025"/>
                  </a:cubicBezTo>
                  <a:cubicBezTo>
                    <a:pt x="9277" y="2857"/>
                    <a:pt x="9814" y="2790"/>
                    <a:pt x="10352" y="2756"/>
                  </a:cubicBezTo>
                  <a:cubicBezTo>
                    <a:pt x="10856" y="2722"/>
                    <a:pt x="11360" y="2756"/>
                    <a:pt x="11831" y="2857"/>
                  </a:cubicBezTo>
                  <a:cubicBezTo>
                    <a:pt x="12302" y="2958"/>
                    <a:pt x="12772" y="3126"/>
                    <a:pt x="13276" y="3395"/>
                  </a:cubicBezTo>
                  <a:cubicBezTo>
                    <a:pt x="13780" y="3697"/>
                    <a:pt x="14150" y="4033"/>
                    <a:pt x="14352" y="4369"/>
                  </a:cubicBezTo>
                  <a:cubicBezTo>
                    <a:pt x="14520" y="4672"/>
                    <a:pt x="14587" y="5008"/>
                    <a:pt x="14520" y="5344"/>
                  </a:cubicBezTo>
                  <a:cubicBezTo>
                    <a:pt x="14419" y="5680"/>
                    <a:pt x="14217" y="5982"/>
                    <a:pt x="13915" y="6319"/>
                  </a:cubicBezTo>
                  <a:cubicBezTo>
                    <a:pt x="13612" y="6621"/>
                    <a:pt x="13243" y="6923"/>
                    <a:pt x="12806" y="7192"/>
                  </a:cubicBezTo>
                  <a:close/>
                  <a:moveTo>
                    <a:pt x="8537" y="4907"/>
                  </a:moveTo>
                  <a:lnTo>
                    <a:pt x="10856" y="6251"/>
                  </a:lnTo>
                  <a:cubicBezTo>
                    <a:pt x="11865" y="5646"/>
                    <a:pt x="11999" y="5142"/>
                    <a:pt x="11327" y="4773"/>
                  </a:cubicBezTo>
                  <a:cubicBezTo>
                    <a:pt x="10991" y="4571"/>
                    <a:pt x="10621" y="4504"/>
                    <a:pt x="10151" y="4537"/>
                  </a:cubicBezTo>
                  <a:cubicBezTo>
                    <a:pt x="9714" y="4604"/>
                    <a:pt x="9176" y="4705"/>
                    <a:pt x="8537" y="4907"/>
                  </a:cubicBezTo>
                  <a:close/>
                  <a:moveTo>
                    <a:pt x="4202" y="4302"/>
                  </a:moveTo>
                  <a:cubicBezTo>
                    <a:pt x="4605" y="4268"/>
                    <a:pt x="5109" y="4168"/>
                    <a:pt x="5714" y="3966"/>
                  </a:cubicBezTo>
                  <a:lnTo>
                    <a:pt x="3362" y="2622"/>
                  </a:lnTo>
                  <a:cubicBezTo>
                    <a:pt x="2488" y="3159"/>
                    <a:pt x="2421" y="3663"/>
                    <a:pt x="3126" y="4067"/>
                  </a:cubicBezTo>
                  <a:cubicBezTo>
                    <a:pt x="3462" y="4268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9"/>
            <p:cNvSpPr/>
            <p:nvPr/>
          </p:nvSpPr>
          <p:spPr>
            <a:xfrm>
              <a:off x="-26641525" y="123137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9"/>
            <p:cNvSpPr/>
            <p:nvPr/>
          </p:nvSpPr>
          <p:spPr>
            <a:xfrm>
              <a:off x="-26617175" y="123565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9"/>
            <p:cNvSpPr/>
            <p:nvPr/>
          </p:nvSpPr>
          <p:spPr>
            <a:xfrm>
              <a:off x="-26592800" y="12398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9"/>
            <p:cNvSpPr/>
            <p:nvPr/>
          </p:nvSpPr>
          <p:spPr>
            <a:xfrm>
              <a:off x="-26569275" y="124414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9"/>
            <p:cNvSpPr/>
            <p:nvPr/>
          </p:nvSpPr>
          <p:spPr>
            <a:xfrm>
              <a:off x="-26544900" y="12436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9"/>
            <p:cNvSpPr/>
            <p:nvPr/>
          </p:nvSpPr>
          <p:spPr>
            <a:xfrm>
              <a:off x="-26511300" y="1244815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9"/>
            <p:cNvSpPr/>
            <p:nvPr/>
          </p:nvSpPr>
          <p:spPr>
            <a:xfrm>
              <a:off x="-26478525" y="124590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9"/>
            <p:cNvSpPr/>
            <p:nvPr/>
          </p:nvSpPr>
          <p:spPr>
            <a:xfrm>
              <a:off x="-26444925" y="124708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9"/>
            <p:cNvSpPr/>
            <p:nvPr/>
          </p:nvSpPr>
          <p:spPr>
            <a:xfrm>
              <a:off x="-26411300" y="12482600"/>
              <a:ext cx="0" cy="215100"/>
            </a:xfrm>
            <a:custGeom>
              <a:avLst/>
              <a:gdLst/>
              <a:ahLst/>
              <a:cxnLst/>
              <a:rect l="l" t="t" r="r" b="b"/>
              <a:pathLst>
                <a:path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9"/>
            <p:cNvSpPr/>
            <p:nvPr/>
          </p:nvSpPr>
          <p:spPr>
            <a:xfrm>
              <a:off x="-26378550" y="124935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9"/>
            <p:cNvSpPr/>
            <p:nvPr/>
          </p:nvSpPr>
          <p:spPr>
            <a:xfrm>
              <a:off x="-26344925" y="1250527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9"/>
            <p:cNvSpPr/>
            <p:nvPr/>
          </p:nvSpPr>
          <p:spPr>
            <a:xfrm>
              <a:off x="-26312175" y="125170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9"/>
            <p:cNvSpPr/>
            <p:nvPr/>
          </p:nvSpPr>
          <p:spPr>
            <a:xfrm>
              <a:off x="-26278550" y="125279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9"/>
            <p:cNvSpPr/>
            <p:nvPr/>
          </p:nvSpPr>
          <p:spPr>
            <a:xfrm>
              <a:off x="-26244950" y="125397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9"/>
            <p:cNvSpPr/>
            <p:nvPr/>
          </p:nvSpPr>
          <p:spPr>
            <a:xfrm>
              <a:off x="-26212175" y="125195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9"/>
            <p:cNvSpPr/>
            <p:nvPr/>
          </p:nvSpPr>
          <p:spPr>
            <a:xfrm>
              <a:off x="-26180250" y="125170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9"/>
            <p:cNvSpPr/>
            <p:nvPr/>
          </p:nvSpPr>
          <p:spPr>
            <a:xfrm>
              <a:off x="-26147475" y="12513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9"/>
            <p:cNvSpPr/>
            <p:nvPr/>
          </p:nvSpPr>
          <p:spPr>
            <a:xfrm>
              <a:off x="-26115550" y="125103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9"/>
            <p:cNvSpPr/>
            <p:nvPr/>
          </p:nvSpPr>
          <p:spPr>
            <a:xfrm>
              <a:off x="-26082800" y="125069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9"/>
            <p:cNvSpPr/>
            <p:nvPr/>
          </p:nvSpPr>
          <p:spPr>
            <a:xfrm>
              <a:off x="-26050850" y="125036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9"/>
            <p:cNvSpPr/>
            <p:nvPr/>
          </p:nvSpPr>
          <p:spPr>
            <a:xfrm>
              <a:off x="-26018100" y="125010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9"/>
            <p:cNvSpPr/>
            <p:nvPr/>
          </p:nvSpPr>
          <p:spPr>
            <a:xfrm>
              <a:off x="-25986175" y="124977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9"/>
            <p:cNvSpPr/>
            <p:nvPr/>
          </p:nvSpPr>
          <p:spPr>
            <a:xfrm>
              <a:off x="-25954225" y="124422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9"/>
            <p:cNvSpPr/>
            <p:nvPr/>
          </p:nvSpPr>
          <p:spPr>
            <a:xfrm>
              <a:off x="-25923150" y="123876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9"/>
            <p:cNvSpPr/>
            <p:nvPr/>
          </p:nvSpPr>
          <p:spPr>
            <a:xfrm>
              <a:off x="-25891225" y="123582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9"/>
            <p:cNvSpPr/>
            <p:nvPr/>
          </p:nvSpPr>
          <p:spPr>
            <a:xfrm>
              <a:off x="-25858450" y="123658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9"/>
            <p:cNvSpPr/>
            <p:nvPr/>
          </p:nvSpPr>
          <p:spPr>
            <a:xfrm>
              <a:off x="-25826525" y="123733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9"/>
            <p:cNvSpPr/>
            <p:nvPr/>
          </p:nvSpPr>
          <p:spPr>
            <a:xfrm>
              <a:off x="-25801325" y="1231707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9"/>
            <p:cNvSpPr/>
            <p:nvPr/>
          </p:nvSpPr>
          <p:spPr>
            <a:xfrm>
              <a:off x="-26659175" y="12100300"/>
              <a:ext cx="862925" cy="339450"/>
            </a:xfrm>
            <a:custGeom>
              <a:avLst/>
              <a:gdLst/>
              <a:ahLst/>
              <a:cxnLst/>
              <a:rect l="l" t="t" r="r" b="b"/>
              <a:pathLst>
                <a:path w="34517" h="13578" extrusionOk="0">
                  <a:moveTo>
                    <a:pt x="34516" y="235"/>
                  </a:moveTo>
                  <a:cubicBezTo>
                    <a:pt x="34516" y="571"/>
                    <a:pt x="34483" y="908"/>
                    <a:pt x="34416" y="1244"/>
                  </a:cubicBezTo>
                  <a:cubicBezTo>
                    <a:pt x="34348" y="1580"/>
                    <a:pt x="34248" y="1882"/>
                    <a:pt x="34147" y="2218"/>
                  </a:cubicBezTo>
                  <a:cubicBezTo>
                    <a:pt x="34012" y="2554"/>
                    <a:pt x="33844" y="2857"/>
                    <a:pt x="33676" y="3193"/>
                  </a:cubicBezTo>
                  <a:cubicBezTo>
                    <a:pt x="33475" y="3529"/>
                    <a:pt x="33239" y="3899"/>
                    <a:pt x="32970" y="4235"/>
                  </a:cubicBezTo>
                  <a:cubicBezTo>
                    <a:pt x="32668" y="4604"/>
                    <a:pt x="32298" y="5008"/>
                    <a:pt x="31895" y="5377"/>
                  </a:cubicBezTo>
                  <a:cubicBezTo>
                    <a:pt x="31290" y="5949"/>
                    <a:pt x="30551" y="6487"/>
                    <a:pt x="29710" y="6991"/>
                  </a:cubicBezTo>
                  <a:cubicBezTo>
                    <a:pt x="29643" y="7024"/>
                    <a:pt x="29576" y="7092"/>
                    <a:pt x="29509" y="7125"/>
                  </a:cubicBezTo>
                  <a:cubicBezTo>
                    <a:pt x="28366" y="7797"/>
                    <a:pt x="27089" y="8335"/>
                    <a:pt x="25711" y="8772"/>
                  </a:cubicBezTo>
                  <a:cubicBezTo>
                    <a:pt x="24669" y="9142"/>
                    <a:pt x="23594" y="9411"/>
                    <a:pt x="22451" y="9612"/>
                  </a:cubicBezTo>
                  <a:cubicBezTo>
                    <a:pt x="21745" y="9747"/>
                    <a:pt x="21006" y="9847"/>
                    <a:pt x="20266" y="9915"/>
                  </a:cubicBezTo>
                  <a:cubicBezTo>
                    <a:pt x="19628" y="9982"/>
                    <a:pt x="18989" y="10015"/>
                    <a:pt x="18351" y="10049"/>
                  </a:cubicBezTo>
                  <a:cubicBezTo>
                    <a:pt x="17746" y="10049"/>
                    <a:pt x="17174" y="10049"/>
                    <a:pt x="16570" y="10049"/>
                  </a:cubicBezTo>
                  <a:cubicBezTo>
                    <a:pt x="15998" y="10015"/>
                    <a:pt x="15427" y="9982"/>
                    <a:pt x="14855" y="9948"/>
                  </a:cubicBezTo>
                  <a:cubicBezTo>
                    <a:pt x="14318" y="9915"/>
                    <a:pt x="13746" y="9847"/>
                    <a:pt x="13209" y="9747"/>
                  </a:cubicBezTo>
                  <a:cubicBezTo>
                    <a:pt x="12604" y="9679"/>
                    <a:pt x="12032" y="9579"/>
                    <a:pt x="11495" y="9478"/>
                  </a:cubicBezTo>
                  <a:cubicBezTo>
                    <a:pt x="10890" y="9343"/>
                    <a:pt x="10285" y="9175"/>
                    <a:pt x="9680" y="9007"/>
                  </a:cubicBezTo>
                  <a:cubicBezTo>
                    <a:pt x="8974" y="8806"/>
                    <a:pt x="8268" y="8570"/>
                    <a:pt x="7596" y="8301"/>
                  </a:cubicBezTo>
                  <a:cubicBezTo>
                    <a:pt x="6722" y="7965"/>
                    <a:pt x="5882" y="7562"/>
                    <a:pt x="5109" y="7125"/>
                  </a:cubicBezTo>
                  <a:cubicBezTo>
                    <a:pt x="1681" y="5142"/>
                    <a:pt x="0" y="2588"/>
                    <a:pt x="0" y="0"/>
                  </a:cubicBezTo>
                  <a:lnTo>
                    <a:pt x="0" y="3529"/>
                  </a:lnTo>
                  <a:cubicBezTo>
                    <a:pt x="0" y="6083"/>
                    <a:pt x="1681" y="8671"/>
                    <a:pt x="5075" y="10654"/>
                  </a:cubicBezTo>
                  <a:cubicBezTo>
                    <a:pt x="5882" y="11091"/>
                    <a:pt x="6689" y="11494"/>
                    <a:pt x="7596" y="11830"/>
                  </a:cubicBezTo>
                  <a:cubicBezTo>
                    <a:pt x="8268" y="12099"/>
                    <a:pt x="8974" y="12334"/>
                    <a:pt x="9680" y="12536"/>
                  </a:cubicBezTo>
                  <a:cubicBezTo>
                    <a:pt x="10251" y="12704"/>
                    <a:pt x="10856" y="12839"/>
                    <a:pt x="11461" y="12973"/>
                  </a:cubicBezTo>
                  <a:cubicBezTo>
                    <a:pt x="12032" y="13107"/>
                    <a:pt x="12604" y="13208"/>
                    <a:pt x="13175" y="13276"/>
                  </a:cubicBezTo>
                  <a:cubicBezTo>
                    <a:pt x="13746" y="13343"/>
                    <a:pt x="14284" y="13410"/>
                    <a:pt x="14855" y="13477"/>
                  </a:cubicBezTo>
                  <a:cubicBezTo>
                    <a:pt x="15427" y="13511"/>
                    <a:pt x="15998" y="13544"/>
                    <a:pt x="16570" y="13544"/>
                  </a:cubicBezTo>
                  <a:cubicBezTo>
                    <a:pt x="17141" y="13578"/>
                    <a:pt x="17746" y="13578"/>
                    <a:pt x="18317" y="13544"/>
                  </a:cubicBezTo>
                  <a:cubicBezTo>
                    <a:pt x="18989" y="13544"/>
                    <a:pt x="19628" y="13477"/>
                    <a:pt x="20233" y="13410"/>
                  </a:cubicBezTo>
                  <a:cubicBezTo>
                    <a:pt x="21006" y="13343"/>
                    <a:pt x="21712" y="13242"/>
                    <a:pt x="22451" y="13107"/>
                  </a:cubicBezTo>
                  <a:cubicBezTo>
                    <a:pt x="23560" y="12906"/>
                    <a:pt x="24669" y="12637"/>
                    <a:pt x="25711" y="12301"/>
                  </a:cubicBezTo>
                  <a:cubicBezTo>
                    <a:pt x="27089" y="11864"/>
                    <a:pt x="28366" y="11293"/>
                    <a:pt x="29509" y="10654"/>
                  </a:cubicBezTo>
                  <a:cubicBezTo>
                    <a:pt x="29576" y="10587"/>
                    <a:pt x="29643" y="10553"/>
                    <a:pt x="29710" y="10520"/>
                  </a:cubicBezTo>
                  <a:cubicBezTo>
                    <a:pt x="30551" y="10015"/>
                    <a:pt x="31290" y="9478"/>
                    <a:pt x="31895" y="8906"/>
                  </a:cubicBezTo>
                  <a:cubicBezTo>
                    <a:pt x="32298" y="8503"/>
                    <a:pt x="32668" y="8133"/>
                    <a:pt x="32970" y="7730"/>
                  </a:cubicBezTo>
                  <a:cubicBezTo>
                    <a:pt x="33239" y="7394"/>
                    <a:pt x="33475" y="7058"/>
                    <a:pt x="33676" y="6722"/>
                  </a:cubicBezTo>
                  <a:cubicBezTo>
                    <a:pt x="33844" y="6386"/>
                    <a:pt x="34012" y="6050"/>
                    <a:pt x="34113" y="5714"/>
                  </a:cubicBezTo>
                  <a:cubicBezTo>
                    <a:pt x="34248" y="5411"/>
                    <a:pt x="34348" y="5075"/>
                    <a:pt x="34416" y="4739"/>
                  </a:cubicBezTo>
                  <a:cubicBezTo>
                    <a:pt x="34483" y="4436"/>
                    <a:pt x="34516" y="4100"/>
                    <a:pt x="34516" y="3764"/>
                  </a:cubicBezTo>
                  <a:cubicBezTo>
                    <a:pt x="34516" y="3731"/>
                    <a:pt x="34516" y="3663"/>
                    <a:pt x="34516" y="3630"/>
                  </a:cubicBezTo>
                  <a:lnTo>
                    <a:pt x="34516" y="101"/>
                  </a:lnTo>
                  <a:cubicBezTo>
                    <a:pt x="34516" y="135"/>
                    <a:pt x="34516" y="202"/>
                    <a:pt x="34516" y="23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9"/>
            <p:cNvSpPr/>
            <p:nvPr/>
          </p:nvSpPr>
          <p:spPr>
            <a:xfrm>
              <a:off x="-26702025" y="11827225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797"/>
                    <a:pt x="37945" y="14150"/>
                    <a:pt x="31223" y="18048"/>
                  </a:cubicBezTo>
                  <a:cubicBezTo>
                    <a:pt x="24501" y="21947"/>
                    <a:pt x="13578" y="21947"/>
                    <a:pt x="6823" y="18048"/>
                  </a:cubicBezTo>
                  <a:cubicBezTo>
                    <a:pt x="34" y="14150"/>
                    <a:pt x="0" y="7797"/>
                    <a:pt x="6722" y="3899"/>
                  </a:cubicBezTo>
                  <a:cubicBezTo>
                    <a:pt x="13444" y="0"/>
                    <a:pt x="24400" y="0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9"/>
            <p:cNvSpPr/>
            <p:nvPr/>
          </p:nvSpPr>
          <p:spPr>
            <a:xfrm>
              <a:off x="-26642375" y="11861675"/>
              <a:ext cx="829325" cy="479775"/>
            </a:xfrm>
            <a:custGeom>
              <a:avLst/>
              <a:gdLst/>
              <a:ahLst/>
              <a:cxnLst/>
              <a:rect l="l" t="t" r="r" b="b"/>
              <a:pathLst>
                <a:path w="33173" h="19191" extrusionOk="0">
                  <a:moveTo>
                    <a:pt x="27224" y="3395"/>
                  </a:moveTo>
                  <a:cubicBezTo>
                    <a:pt x="33139" y="6823"/>
                    <a:pt x="33172" y="12368"/>
                    <a:pt x="27291" y="15763"/>
                  </a:cubicBezTo>
                  <a:cubicBezTo>
                    <a:pt x="21409" y="19191"/>
                    <a:pt x="11864" y="19191"/>
                    <a:pt x="5949" y="15796"/>
                  </a:cubicBezTo>
                  <a:cubicBezTo>
                    <a:pt x="34" y="12368"/>
                    <a:pt x="1" y="6823"/>
                    <a:pt x="5882" y="3395"/>
                  </a:cubicBezTo>
                  <a:cubicBezTo>
                    <a:pt x="11764" y="0"/>
                    <a:pt x="21308" y="0"/>
                    <a:pt x="27224" y="339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9"/>
            <p:cNvSpPr/>
            <p:nvPr/>
          </p:nvSpPr>
          <p:spPr>
            <a:xfrm>
              <a:off x="-26413000" y="11973425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806" y="7226"/>
                  </a:moveTo>
                  <a:lnTo>
                    <a:pt x="14385" y="8133"/>
                  </a:lnTo>
                  <a:lnTo>
                    <a:pt x="13511" y="8638"/>
                  </a:lnTo>
                  <a:lnTo>
                    <a:pt x="11898" y="7697"/>
                  </a:lnTo>
                  <a:cubicBezTo>
                    <a:pt x="11192" y="8066"/>
                    <a:pt x="10386" y="8369"/>
                    <a:pt x="9512" y="8604"/>
                  </a:cubicBezTo>
                  <a:cubicBezTo>
                    <a:pt x="8672" y="8839"/>
                    <a:pt x="7798" y="9007"/>
                    <a:pt x="6891" y="9108"/>
                  </a:cubicBezTo>
                  <a:lnTo>
                    <a:pt x="6050" y="7596"/>
                  </a:lnTo>
                  <a:cubicBezTo>
                    <a:pt x="6218" y="7596"/>
                    <a:pt x="6454" y="7596"/>
                    <a:pt x="6756" y="7529"/>
                  </a:cubicBezTo>
                  <a:cubicBezTo>
                    <a:pt x="7059" y="7495"/>
                    <a:pt x="7428" y="7461"/>
                    <a:pt x="7798" y="7360"/>
                  </a:cubicBezTo>
                  <a:cubicBezTo>
                    <a:pt x="8168" y="7293"/>
                    <a:pt x="8605" y="7192"/>
                    <a:pt x="9008" y="7058"/>
                  </a:cubicBezTo>
                  <a:cubicBezTo>
                    <a:pt x="9445" y="6924"/>
                    <a:pt x="9848" y="6789"/>
                    <a:pt x="10251" y="6587"/>
                  </a:cubicBezTo>
                  <a:lnTo>
                    <a:pt x="7731" y="5142"/>
                  </a:lnTo>
                  <a:cubicBezTo>
                    <a:pt x="7630" y="5176"/>
                    <a:pt x="7529" y="5243"/>
                    <a:pt x="7428" y="5277"/>
                  </a:cubicBezTo>
                  <a:cubicBezTo>
                    <a:pt x="7294" y="5310"/>
                    <a:pt x="7193" y="5344"/>
                    <a:pt x="7092" y="5378"/>
                  </a:cubicBezTo>
                  <a:cubicBezTo>
                    <a:pt x="6454" y="5579"/>
                    <a:pt x="5882" y="5747"/>
                    <a:pt x="5345" y="5848"/>
                  </a:cubicBezTo>
                  <a:cubicBezTo>
                    <a:pt x="4840" y="5983"/>
                    <a:pt x="4370" y="6050"/>
                    <a:pt x="3899" y="6050"/>
                  </a:cubicBezTo>
                  <a:cubicBezTo>
                    <a:pt x="3429" y="6083"/>
                    <a:pt x="2992" y="6016"/>
                    <a:pt x="2589" y="5949"/>
                  </a:cubicBezTo>
                  <a:cubicBezTo>
                    <a:pt x="2185" y="5848"/>
                    <a:pt x="1782" y="5680"/>
                    <a:pt x="1412" y="5445"/>
                  </a:cubicBezTo>
                  <a:cubicBezTo>
                    <a:pt x="908" y="5176"/>
                    <a:pt x="572" y="4873"/>
                    <a:pt x="337" y="4571"/>
                  </a:cubicBezTo>
                  <a:cubicBezTo>
                    <a:pt x="135" y="4235"/>
                    <a:pt x="34" y="3899"/>
                    <a:pt x="68" y="3596"/>
                  </a:cubicBezTo>
                  <a:cubicBezTo>
                    <a:pt x="68" y="3260"/>
                    <a:pt x="202" y="2924"/>
                    <a:pt x="471" y="2622"/>
                  </a:cubicBezTo>
                  <a:cubicBezTo>
                    <a:pt x="707" y="2286"/>
                    <a:pt x="1043" y="1983"/>
                    <a:pt x="1480" y="1681"/>
                  </a:cubicBezTo>
                  <a:lnTo>
                    <a:pt x="1" y="840"/>
                  </a:lnTo>
                  <a:lnTo>
                    <a:pt x="875" y="336"/>
                  </a:lnTo>
                  <a:lnTo>
                    <a:pt x="2320" y="1176"/>
                  </a:lnTo>
                  <a:cubicBezTo>
                    <a:pt x="3026" y="840"/>
                    <a:pt x="3731" y="572"/>
                    <a:pt x="4471" y="370"/>
                  </a:cubicBezTo>
                  <a:cubicBezTo>
                    <a:pt x="5210" y="202"/>
                    <a:pt x="5916" y="67"/>
                    <a:pt x="6622" y="0"/>
                  </a:cubicBezTo>
                  <a:lnTo>
                    <a:pt x="7361" y="1445"/>
                  </a:lnTo>
                  <a:cubicBezTo>
                    <a:pt x="7227" y="1445"/>
                    <a:pt x="7059" y="1445"/>
                    <a:pt x="6790" y="1479"/>
                  </a:cubicBezTo>
                  <a:cubicBezTo>
                    <a:pt x="6521" y="1513"/>
                    <a:pt x="6252" y="1580"/>
                    <a:pt x="5916" y="1647"/>
                  </a:cubicBezTo>
                  <a:cubicBezTo>
                    <a:pt x="5613" y="1714"/>
                    <a:pt x="5277" y="1815"/>
                    <a:pt x="4941" y="1916"/>
                  </a:cubicBezTo>
                  <a:cubicBezTo>
                    <a:pt x="4605" y="2017"/>
                    <a:pt x="4269" y="2118"/>
                    <a:pt x="3967" y="2286"/>
                  </a:cubicBezTo>
                  <a:lnTo>
                    <a:pt x="6487" y="3731"/>
                  </a:lnTo>
                  <a:lnTo>
                    <a:pt x="6924" y="3563"/>
                  </a:lnTo>
                  <a:cubicBezTo>
                    <a:pt x="7563" y="3361"/>
                    <a:pt x="8168" y="3159"/>
                    <a:pt x="8739" y="3025"/>
                  </a:cubicBezTo>
                  <a:cubicBezTo>
                    <a:pt x="9277" y="2891"/>
                    <a:pt x="9814" y="2790"/>
                    <a:pt x="10352" y="2756"/>
                  </a:cubicBezTo>
                  <a:cubicBezTo>
                    <a:pt x="10856" y="2722"/>
                    <a:pt x="11360" y="2756"/>
                    <a:pt x="11831" y="2857"/>
                  </a:cubicBezTo>
                  <a:cubicBezTo>
                    <a:pt x="12302" y="2958"/>
                    <a:pt x="12772" y="3126"/>
                    <a:pt x="13276" y="3428"/>
                  </a:cubicBezTo>
                  <a:cubicBezTo>
                    <a:pt x="13780" y="3731"/>
                    <a:pt x="14150" y="4033"/>
                    <a:pt x="14352" y="4369"/>
                  </a:cubicBezTo>
                  <a:cubicBezTo>
                    <a:pt x="14520" y="4705"/>
                    <a:pt x="14587" y="5008"/>
                    <a:pt x="14520" y="5344"/>
                  </a:cubicBezTo>
                  <a:cubicBezTo>
                    <a:pt x="14419" y="5680"/>
                    <a:pt x="14217" y="5983"/>
                    <a:pt x="13915" y="6319"/>
                  </a:cubicBezTo>
                  <a:cubicBezTo>
                    <a:pt x="13612" y="6621"/>
                    <a:pt x="13243" y="6924"/>
                    <a:pt x="12806" y="7226"/>
                  </a:cubicBezTo>
                  <a:close/>
                  <a:moveTo>
                    <a:pt x="8537" y="4907"/>
                  </a:moveTo>
                  <a:lnTo>
                    <a:pt x="10856" y="6251"/>
                  </a:lnTo>
                  <a:cubicBezTo>
                    <a:pt x="11865" y="5646"/>
                    <a:pt x="11999" y="5142"/>
                    <a:pt x="11327" y="4773"/>
                  </a:cubicBezTo>
                  <a:cubicBezTo>
                    <a:pt x="10991" y="4571"/>
                    <a:pt x="10621" y="4504"/>
                    <a:pt x="10151" y="4537"/>
                  </a:cubicBezTo>
                  <a:cubicBezTo>
                    <a:pt x="9714" y="4605"/>
                    <a:pt x="9176" y="4705"/>
                    <a:pt x="8537" y="4907"/>
                  </a:cubicBezTo>
                  <a:close/>
                  <a:moveTo>
                    <a:pt x="4202" y="4302"/>
                  </a:moveTo>
                  <a:cubicBezTo>
                    <a:pt x="4605" y="4268"/>
                    <a:pt x="5109" y="4168"/>
                    <a:pt x="5714" y="3966"/>
                  </a:cubicBezTo>
                  <a:lnTo>
                    <a:pt x="3362" y="2622"/>
                  </a:lnTo>
                  <a:cubicBezTo>
                    <a:pt x="2488" y="3159"/>
                    <a:pt x="2421" y="3664"/>
                    <a:pt x="3126" y="4067"/>
                  </a:cubicBezTo>
                  <a:cubicBezTo>
                    <a:pt x="3462" y="4268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9"/>
            <p:cNvSpPr/>
            <p:nvPr/>
          </p:nvSpPr>
          <p:spPr>
            <a:xfrm>
              <a:off x="-26641525" y="121095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9"/>
            <p:cNvSpPr/>
            <p:nvPr/>
          </p:nvSpPr>
          <p:spPr>
            <a:xfrm>
              <a:off x="-26617175" y="121523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9"/>
            <p:cNvSpPr/>
            <p:nvPr/>
          </p:nvSpPr>
          <p:spPr>
            <a:xfrm>
              <a:off x="-26592800" y="121944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9"/>
            <p:cNvSpPr/>
            <p:nvPr/>
          </p:nvSpPr>
          <p:spPr>
            <a:xfrm>
              <a:off x="-26569275" y="122372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9"/>
            <p:cNvSpPr/>
            <p:nvPr/>
          </p:nvSpPr>
          <p:spPr>
            <a:xfrm>
              <a:off x="-26544900" y="122322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9"/>
            <p:cNvSpPr/>
            <p:nvPr/>
          </p:nvSpPr>
          <p:spPr>
            <a:xfrm>
              <a:off x="-26511300" y="1224397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9"/>
            <p:cNvSpPr/>
            <p:nvPr/>
          </p:nvSpPr>
          <p:spPr>
            <a:xfrm>
              <a:off x="-26478525" y="122549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9"/>
            <p:cNvSpPr/>
            <p:nvPr/>
          </p:nvSpPr>
          <p:spPr>
            <a:xfrm>
              <a:off x="-26444925" y="122666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9"/>
            <p:cNvSpPr/>
            <p:nvPr/>
          </p:nvSpPr>
          <p:spPr>
            <a:xfrm>
              <a:off x="-26411300" y="1227842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9"/>
            <p:cNvSpPr/>
            <p:nvPr/>
          </p:nvSpPr>
          <p:spPr>
            <a:xfrm>
              <a:off x="-26378550" y="122893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9"/>
            <p:cNvSpPr/>
            <p:nvPr/>
          </p:nvSpPr>
          <p:spPr>
            <a:xfrm>
              <a:off x="-26344925" y="123011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9"/>
            <p:cNvSpPr/>
            <p:nvPr/>
          </p:nvSpPr>
          <p:spPr>
            <a:xfrm>
              <a:off x="-26312175" y="1231287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9"/>
            <p:cNvSpPr/>
            <p:nvPr/>
          </p:nvSpPr>
          <p:spPr>
            <a:xfrm>
              <a:off x="-26278550" y="123237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9"/>
            <p:cNvSpPr/>
            <p:nvPr/>
          </p:nvSpPr>
          <p:spPr>
            <a:xfrm>
              <a:off x="-26244950" y="123355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9"/>
            <p:cNvSpPr/>
            <p:nvPr/>
          </p:nvSpPr>
          <p:spPr>
            <a:xfrm>
              <a:off x="-26212175" y="123153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9"/>
            <p:cNvSpPr/>
            <p:nvPr/>
          </p:nvSpPr>
          <p:spPr>
            <a:xfrm>
              <a:off x="-26180250" y="1231287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9"/>
            <p:cNvSpPr/>
            <p:nvPr/>
          </p:nvSpPr>
          <p:spPr>
            <a:xfrm>
              <a:off x="-26147475" y="123095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9"/>
            <p:cNvSpPr/>
            <p:nvPr/>
          </p:nvSpPr>
          <p:spPr>
            <a:xfrm>
              <a:off x="-26115550" y="123061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9"/>
            <p:cNvSpPr/>
            <p:nvPr/>
          </p:nvSpPr>
          <p:spPr>
            <a:xfrm>
              <a:off x="-26082800" y="123027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9"/>
            <p:cNvSpPr/>
            <p:nvPr/>
          </p:nvSpPr>
          <p:spPr>
            <a:xfrm>
              <a:off x="-26050850" y="122994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9"/>
            <p:cNvSpPr/>
            <p:nvPr/>
          </p:nvSpPr>
          <p:spPr>
            <a:xfrm>
              <a:off x="-26018100" y="122969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9"/>
            <p:cNvSpPr/>
            <p:nvPr/>
          </p:nvSpPr>
          <p:spPr>
            <a:xfrm>
              <a:off x="-25986175" y="122935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9"/>
            <p:cNvSpPr/>
            <p:nvPr/>
          </p:nvSpPr>
          <p:spPr>
            <a:xfrm>
              <a:off x="-25954225" y="122380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9"/>
            <p:cNvSpPr/>
            <p:nvPr/>
          </p:nvSpPr>
          <p:spPr>
            <a:xfrm>
              <a:off x="-25923150" y="121834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9"/>
            <p:cNvSpPr/>
            <p:nvPr/>
          </p:nvSpPr>
          <p:spPr>
            <a:xfrm>
              <a:off x="-25891225" y="121540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9"/>
            <p:cNvSpPr/>
            <p:nvPr/>
          </p:nvSpPr>
          <p:spPr>
            <a:xfrm>
              <a:off x="-25858450" y="12161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9"/>
            <p:cNvSpPr/>
            <p:nvPr/>
          </p:nvSpPr>
          <p:spPr>
            <a:xfrm>
              <a:off x="-25826525" y="121691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9"/>
            <p:cNvSpPr/>
            <p:nvPr/>
          </p:nvSpPr>
          <p:spPr>
            <a:xfrm>
              <a:off x="-25801325" y="121129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9"/>
            <p:cNvSpPr/>
            <p:nvPr/>
          </p:nvSpPr>
          <p:spPr>
            <a:xfrm>
              <a:off x="-26659175" y="11886025"/>
              <a:ext cx="862925" cy="338650"/>
            </a:xfrm>
            <a:custGeom>
              <a:avLst/>
              <a:gdLst/>
              <a:ahLst/>
              <a:cxnLst/>
              <a:rect l="l" t="t" r="r" b="b"/>
              <a:pathLst>
                <a:path w="34517" h="13546" extrusionOk="0">
                  <a:moveTo>
                    <a:pt x="34516" y="236"/>
                  </a:moveTo>
                  <a:cubicBezTo>
                    <a:pt x="34516" y="572"/>
                    <a:pt x="34483" y="875"/>
                    <a:pt x="34416" y="1211"/>
                  </a:cubicBezTo>
                  <a:cubicBezTo>
                    <a:pt x="34348" y="1547"/>
                    <a:pt x="34248" y="1883"/>
                    <a:pt x="34147" y="2185"/>
                  </a:cubicBezTo>
                  <a:cubicBezTo>
                    <a:pt x="34012" y="2522"/>
                    <a:pt x="33844" y="2858"/>
                    <a:pt x="33676" y="3160"/>
                  </a:cubicBezTo>
                  <a:cubicBezTo>
                    <a:pt x="33475" y="3530"/>
                    <a:pt x="33239" y="3866"/>
                    <a:pt x="32970" y="4202"/>
                  </a:cubicBezTo>
                  <a:cubicBezTo>
                    <a:pt x="32668" y="4605"/>
                    <a:pt x="32298" y="4975"/>
                    <a:pt x="31895" y="5345"/>
                  </a:cubicBezTo>
                  <a:cubicBezTo>
                    <a:pt x="31290" y="5916"/>
                    <a:pt x="30551" y="6487"/>
                    <a:pt x="29710" y="6991"/>
                  </a:cubicBezTo>
                  <a:cubicBezTo>
                    <a:pt x="29643" y="7025"/>
                    <a:pt x="29576" y="7059"/>
                    <a:pt x="29509" y="7092"/>
                  </a:cubicBezTo>
                  <a:cubicBezTo>
                    <a:pt x="28366" y="7764"/>
                    <a:pt x="27089" y="8336"/>
                    <a:pt x="25711" y="8773"/>
                  </a:cubicBezTo>
                  <a:cubicBezTo>
                    <a:pt x="24669" y="9109"/>
                    <a:pt x="23594" y="9378"/>
                    <a:pt x="22451" y="9579"/>
                  </a:cubicBezTo>
                  <a:cubicBezTo>
                    <a:pt x="21745" y="9714"/>
                    <a:pt x="21006" y="9815"/>
                    <a:pt x="20266" y="9882"/>
                  </a:cubicBezTo>
                  <a:cubicBezTo>
                    <a:pt x="19628" y="9949"/>
                    <a:pt x="18989" y="9983"/>
                    <a:pt x="18351" y="10016"/>
                  </a:cubicBezTo>
                  <a:cubicBezTo>
                    <a:pt x="17746" y="10050"/>
                    <a:pt x="17174" y="10050"/>
                    <a:pt x="16570" y="10016"/>
                  </a:cubicBezTo>
                  <a:cubicBezTo>
                    <a:pt x="15998" y="10016"/>
                    <a:pt x="15427" y="9983"/>
                    <a:pt x="14855" y="9949"/>
                  </a:cubicBezTo>
                  <a:cubicBezTo>
                    <a:pt x="14318" y="9882"/>
                    <a:pt x="13746" y="9815"/>
                    <a:pt x="13209" y="9747"/>
                  </a:cubicBezTo>
                  <a:cubicBezTo>
                    <a:pt x="12604" y="9680"/>
                    <a:pt x="12032" y="9579"/>
                    <a:pt x="11495" y="9445"/>
                  </a:cubicBezTo>
                  <a:cubicBezTo>
                    <a:pt x="10890" y="9310"/>
                    <a:pt x="10285" y="9176"/>
                    <a:pt x="9680" y="9008"/>
                  </a:cubicBezTo>
                  <a:cubicBezTo>
                    <a:pt x="8974" y="8806"/>
                    <a:pt x="8268" y="8571"/>
                    <a:pt x="7596" y="8302"/>
                  </a:cubicBezTo>
                  <a:cubicBezTo>
                    <a:pt x="6722" y="7966"/>
                    <a:pt x="5882" y="7563"/>
                    <a:pt x="5109" y="7092"/>
                  </a:cubicBezTo>
                  <a:cubicBezTo>
                    <a:pt x="1681" y="5143"/>
                    <a:pt x="0" y="2555"/>
                    <a:pt x="0" y="1"/>
                  </a:cubicBezTo>
                  <a:lnTo>
                    <a:pt x="0" y="3496"/>
                  </a:lnTo>
                  <a:cubicBezTo>
                    <a:pt x="0" y="6084"/>
                    <a:pt x="1681" y="8672"/>
                    <a:pt x="5075" y="10621"/>
                  </a:cubicBezTo>
                  <a:cubicBezTo>
                    <a:pt x="5882" y="11058"/>
                    <a:pt x="6689" y="11461"/>
                    <a:pt x="7596" y="11831"/>
                  </a:cubicBezTo>
                  <a:cubicBezTo>
                    <a:pt x="8268" y="12066"/>
                    <a:pt x="8974" y="12335"/>
                    <a:pt x="9680" y="12537"/>
                  </a:cubicBezTo>
                  <a:cubicBezTo>
                    <a:pt x="10251" y="12705"/>
                    <a:pt x="10856" y="12839"/>
                    <a:pt x="11461" y="12974"/>
                  </a:cubicBezTo>
                  <a:cubicBezTo>
                    <a:pt x="12032" y="13075"/>
                    <a:pt x="12604" y="13175"/>
                    <a:pt x="13175" y="13276"/>
                  </a:cubicBezTo>
                  <a:cubicBezTo>
                    <a:pt x="13746" y="13344"/>
                    <a:pt x="14284" y="13411"/>
                    <a:pt x="14855" y="13444"/>
                  </a:cubicBezTo>
                  <a:cubicBezTo>
                    <a:pt x="15427" y="13512"/>
                    <a:pt x="15998" y="13512"/>
                    <a:pt x="16570" y="13545"/>
                  </a:cubicBezTo>
                  <a:cubicBezTo>
                    <a:pt x="17141" y="13545"/>
                    <a:pt x="17746" y="13545"/>
                    <a:pt x="18317" y="13545"/>
                  </a:cubicBezTo>
                  <a:cubicBezTo>
                    <a:pt x="18989" y="13512"/>
                    <a:pt x="19628" y="13478"/>
                    <a:pt x="20233" y="13411"/>
                  </a:cubicBezTo>
                  <a:cubicBezTo>
                    <a:pt x="21006" y="13344"/>
                    <a:pt x="21712" y="13243"/>
                    <a:pt x="22451" y="13108"/>
                  </a:cubicBezTo>
                  <a:cubicBezTo>
                    <a:pt x="23560" y="12907"/>
                    <a:pt x="24669" y="12638"/>
                    <a:pt x="25711" y="12302"/>
                  </a:cubicBezTo>
                  <a:cubicBezTo>
                    <a:pt x="27089" y="11831"/>
                    <a:pt x="28366" y="11293"/>
                    <a:pt x="29509" y="10621"/>
                  </a:cubicBezTo>
                  <a:cubicBezTo>
                    <a:pt x="29576" y="10588"/>
                    <a:pt x="29643" y="10554"/>
                    <a:pt x="29710" y="10487"/>
                  </a:cubicBezTo>
                  <a:cubicBezTo>
                    <a:pt x="30551" y="9983"/>
                    <a:pt x="31290" y="9445"/>
                    <a:pt x="31895" y="8874"/>
                  </a:cubicBezTo>
                  <a:cubicBezTo>
                    <a:pt x="32298" y="8504"/>
                    <a:pt x="32668" y="8134"/>
                    <a:pt x="32970" y="7731"/>
                  </a:cubicBezTo>
                  <a:cubicBezTo>
                    <a:pt x="33239" y="7395"/>
                    <a:pt x="33475" y="7059"/>
                    <a:pt x="33676" y="6689"/>
                  </a:cubicBezTo>
                  <a:cubicBezTo>
                    <a:pt x="33844" y="6353"/>
                    <a:pt x="34012" y="6050"/>
                    <a:pt x="34113" y="5714"/>
                  </a:cubicBezTo>
                  <a:cubicBezTo>
                    <a:pt x="34248" y="5378"/>
                    <a:pt x="34348" y="5076"/>
                    <a:pt x="34416" y="4740"/>
                  </a:cubicBezTo>
                  <a:cubicBezTo>
                    <a:pt x="34483" y="4404"/>
                    <a:pt x="34516" y="4068"/>
                    <a:pt x="34516" y="3731"/>
                  </a:cubicBezTo>
                  <a:cubicBezTo>
                    <a:pt x="34516" y="3698"/>
                    <a:pt x="34516" y="3631"/>
                    <a:pt x="34516" y="3597"/>
                  </a:cubicBezTo>
                  <a:lnTo>
                    <a:pt x="34516" y="68"/>
                  </a:lnTo>
                  <a:cubicBezTo>
                    <a:pt x="34516" y="135"/>
                    <a:pt x="34516" y="169"/>
                    <a:pt x="34516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9"/>
            <p:cNvSpPr/>
            <p:nvPr/>
          </p:nvSpPr>
          <p:spPr>
            <a:xfrm>
              <a:off x="-26702025" y="11612125"/>
              <a:ext cx="948625" cy="549525"/>
            </a:xfrm>
            <a:custGeom>
              <a:avLst/>
              <a:gdLst/>
              <a:ahLst/>
              <a:cxnLst/>
              <a:rect l="l" t="t" r="r" b="b"/>
              <a:pathLst>
                <a:path w="37945" h="21981" extrusionOk="0">
                  <a:moveTo>
                    <a:pt x="31156" y="3933"/>
                  </a:moveTo>
                  <a:cubicBezTo>
                    <a:pt x="37911" y="7831"/>
                    <a:pt x="37945" y="14150"/>
                    <a:pt x="31223" y="18048"/>
                  </a:cubicBezTo>
                  <a:cubicBezTo>
                    <a:pt x="24501" y="21981"/>
                    <a:pt x="13578" y="21981"/>
                    <a:pt x="6823" y="18082"/>
                  </a:cubicBezTo>
                  <a:cubicBezTo>
                    <a:pt x="34" y="14150"/>
                    <a:pt x="0" y="7831"/>
                    <a:pt x="6722" y="3933"/>
                  </a:cubicBezTo>
                  <a:cubicBezTo>
                    <a:pt x="13444" y="0"/>
                    <a:pt x="24400" y="0"/>
                    <a:pt x="31156" y="393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9"/>
            <p:cNvSpPr/>
            <p:nvPr/>
          </p:nvSpPr>
          <p:spPr>
            <a:xfrm>
              <a:off x="-26642375" y="11646575"/>
              <a:ext cx="829325" cy="480625"/>
            </a:xfrm>
            <a:custGeom>
              <a:avLst/>
              <a:gdLst/>
              <a:ahLst/>
              <a:cxnLst/>
              <a:rect l="l" t="t" r="r" b="b"/>
              <a:pathLst>
                <a:path w="33173" h="19225" extrusionOk="0">
                  <a:moveTo>
                    <a:pt x="27224" y="3428"/>
                  </a:moveTo>
                  <a:cubicBezTo>
                    <a:pt x="33139" y="6857"/>
                    <a:pt x="33172" y="12368"/>
                    <a:pt x="27291" y="15796"/>
                  </a:cubicBezTo>
                  <a:cubicBezTo>
                    <a:pt x="21409" y="19225"/>
                    <a:pt x="11864" y="19225"/>
                    <a:pt x="5949" y="15796"/>
                  </a:cubicBezTo>
                  <a:cubicBezTo>
                    <a:pt x="34" y="12402"/>
                    <a:pt x="1" y="6857"/>
                    <a:pt x="5882" y="3428"/>
                  </a:cubicBezTo>
                  <a:cubicBezTo>
                    <a:pt x="11764" y="0"/>
                    <a:pt x="21308" y="0"/>
                    <a:pt x="27224" y="3428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9"/>
            <p:cNvSpPr/>
            <p:nvPr/>
          </p:nvSpPr>
          <p:spPr>
            <a:xfrm>
              <a:off x="-26413000" y="11758325"/>
              <a:ext cx="364675" cy="228550"/>
            </a:xfrm>
            <a:custGeom>
              <a:avLst/>
              <a:gdLst/>
              <a:ahLst/>
              <a:cxnLst/>
              <a:rect l="l" t="t" r="r" b="b"/>
              <a:pathLst>
                <a:path w="14587" h="9142" extrusionOk="0">
                  <a:moveTo>
                    <a:pt x="12806" y="7226"/>
                  </a:moveTo>
                  <a:lnTo>
                    <a:pt x="14385" y="8167"/>
                  </a:lnTo>
                  <a:lnTo>
                    <a:pt x="13511" y="8671"/>
                  </a:lnTo>
                  <a:lnTo>
                    <a:pt x="11898" y="7730"/>
                  </a:lnTo>
                  <a:cubicBezTo>
                    <a:pt x="11192" y="8100"/>
                    <a:pt x="10386" y="8403"/>
                    <a:pt x="9512" y="8638"/>
                  </a:cubicBezTo>
                  <a:cubicBezTo>
                    <a:pt x="8672" y="8873"/>
                    <a:pt x="7798" y="9041"/>
                    <a:pt x="6891" y="9142"/>
                  </a:cubicBezTo>
                  <a:lnTo>
                    <a:pt x="6050" y="7630"/>
                  </a:lnTo>
                  <a:cubicBezTo>
                    <a:pt x="6218" y="7630"/>
                    <a:pt x="6454" y="7596"/>
                    <a:pt x="6756" y="7562"/>
                  </a:cubicBezTo>
                  <a:cubicBezTo>
                    <a:pt x="7059" y="7529"/>
                    <a:pt x="7428" y="7461"/>
                    <a:pt x="7798" y="7394"/>
                  </a:cubicBezTo>
                  <a:cubicBezTo>
                    <a:pt x="8168" y="7293"/>
                    <a:pt x="8605" y="7193"/>
                    <a:pt x="9008" y="7058"/>
                  </a:cubicBezTo>
                  <a:cubicBezTo>
                    <a:pt x="9445" y="6957"/>
                    <a:pt x="9848" y="6789"/>
                    <a:pt x="10251" y="6621"/>
                  </a:cubicBezTo>
                  <a:lnTo>
                    <a:pt x="7731" y="5176"/>
                  </a:lnTo>
                  <a:cubicBezTo>
                    <a:pt x="7630" y="5210"/>
                    <a:pt x="7529" y="5243"/>
                    <a:pt x="7428" y="5277"/>
                  </a:cubicBezTo>
                  <a:cubicBezTo>
                    <a:pt x="7294" y="5311"/>
                    <a:pt x="7193" y="5344"/>
                    <a:pt x="7092" y="5378"/>
                  </a:cubicBezTo>
                  <a:cubicBezTo>
                    <a:pt x="6454" y="5613"/>
                    <a:pt x="5882" y="5747"/>
                    <a:pt x="5345" y="5882"/>
                  </a:cubicBezTo>
                  <a:cubicBezTo>
                    <a:pt x="4840" y="5983"/>
                    <a:pt x="4370" y="6050"/>
                    <a:pt x="3899" y="6084"/>
                  </a:cubicBezTo>
                  <a:cubicBezTo>
                    <a:pt x="3429" y="6084"/>
                    <a:pt x="2992" y="6050"/>
                    <a:pt x="2589" y="5949"/>
                  </a:cubicBezTo>
                  <a:cubicBezTo>
                    <a:pt x="2185" y="5848"/>
                    <a:pt x="1782" y="5714"/>
                    <a:pt x="1412" y="5479"/>
                  </a:cubicBezTo>
                  <a:cubicBezTo>
                    <a:pt x="908" y="5176"/>
                    <a:pt x="572" y="4907"/>
                    <a:pt x="337" y="4571"/>
                  </a:cubicBezTo>
                  <a:cubicBezTo>
                    <a:pt x="135" y="4269"/>
                    <a:pt x="34" y="3933"/>
                    <a:pt x="68" y="3596"/>
                  </a:cubicBezTo>
                  <a:cubicBezTo>
                    <a:pt x="68" y="3294"/>
                    <a:pt x="202" y="2958"/>
                    <a:pt x="471" y="2622"/>
                  </a:cubicBezTo>
                  <a:cubicBezTo>
                    <a:pt x="707" y="2319"/>
                    <a:pt x="1043" y="2017"/>
                    <a:pt x="1480" y="1714"/>
                  </a:cubicBezTo>
                  <a:lnTo>
                    <a:pt x="1" y="874"/>
                  </a:lnTo>
                  <a:lnTo>
                    <a:pt x="875" y="370"/>
                  </a:lnTo>
                  <a:lnTo>
                    <a:pt x="2320" y="1210"/>
                  </a:lnTo>
                  <a:cubicBezTo>
                    <a:pt x="3026" y="874"/>
                    <a:pt x="3731" y="605"/>
                    <a:pt x="4471" y="404"/>
                  </a:cubicBezTo>
                  <a:cubicBezTo>
                    <a:pt x="5210" y="202"/>
                    <a:pt x="5916" y="101"/>
                    <a:pt x="6622" y="0"/>
                  </a:cubicBezTo>
                  <a:lnTo>
                    <a:pt x="7361" y="1479"/>
                  </a:lnTo>
                  <a:cubicBezTo>
                    <a:pt x="7227" y="1446"/>
                    <a:pt x="7059" y="1479"/>
                    <a:pt x="6790" y="1513"/>
                  </a:cubicBezTo>
                  <a:cubicBezTo>
                    <a:pt x="6521" y="1546"/>
                    <a:pt x="6252" y="1614"/>
                    <a:pt x="5916" y="1681"/>
                  </a:cubicBezTo>
                  <a:cubicBezTo>
                    <a:pt x="5613" y="1748"/>
                    <a:pt x="5277" y="1815"/>
                    <a:pt x="4941" y="1916"/>
                  </a:cubicBezTo>
                  <a:cubicBezTo>
                    <a:pt x="4605" y="2017"/>
                    <a:pt x="4269" y="2151"/>
                    <a:pt x="3967" y="2286"/>
                  </a:cubicBezTo>
                  <a:lnTo>
                    <a:pt x="6487" y="3731"/>
                  </a:lnTo>
                  <a:lnTo>
                    <a:pt x="6924" y="3596"/>
                  </a:lnTo>
                  <a:cubicBezTo>
                    <a:pt x="7563" y="3361"/>
                    <a:pt x="8168" y="3193"/>
                    <a:pt x="8739" y="3059"/>
                  </a:cubicBezTo>
                  <a:cubicBezTo>
                    <a:pt x="9277" y="2891"/>
                    <a:pt x="9814" y="2823"/>
                    <a:pt x="10352" y="2790"/>
                  </a:cubicBezTo>
                  <a:cubicBezTo>
                    <a:pt x="10856" y="2756"/>
                    <a:pt x="11360" y="2790"/>
                    <a:pt x="11831" y="2891"/>
                  </a:cubicBezTo>
                  <a:cubicBezTo>
                    <a:pt x="12302" y="2958"/>
                    <a:pt x="12772" y="3160"/>
                    <a:pt x="13276" y="3428"/>
                  </a:cubicBezTo>
                  <a:cubicBezTo>
                    <a:pt x="13780" y="3731"/>
                    <a:pt x="14150" y="4067"/>
                    <a:pt x="14352" y="4403"/>
                  </a:cubicBezTo>
                  <a:cubicBezTo>
                    <a:pt x="14520" y="4706"/>
                    <a:pt x="14587" y="5042"/>
                    <a:pt x="14520" y="5378"/>
                  </a:cubicBezTo>
                  <a:cubicBezTo>
                    <a:pt x="14419" y="5680"/>
                    <a:pt x="14217" y="6016"/>
                    <a:pt x="13915" y="6319"/>
                  </a:cubicBezTo>
                  <a:cubicBezTo>
                    <a:pt x="13612" y="6655"/>
                    <a:pt x="13243" y="6957"/>
                    <a:pt x="12806" y="7226"/>
                  </a:cubicBezTo>
                  <a:close/>
                  <a:moveTo>
                    <a:pt x="8537" y="4941"/>
                  </a:moveTo>
                  <a:lnTo>
                    <a:pt x="10856" y="6285"/>
                  </a:lnTo>
                  <a:cubicBezTo>
                    <a:pt x="11865" y="5680"/>
                    <a:pt x="11999" y="5176"/>
                    <a:pt x="11327" y="4773"/>
                  </a:cubicBezTo>
                  <a:cubicBezTo>
                    <a:pt x="10991" y="4605"/>
                    <a:pt x="10621" y="4504"/>
                    <a:pt x="10151" y="4571"/>
                  </a:cubicBezTo>
                  <a:cubicBezTo>
                    <a:pt x="9714" y="4605"/>
                    <a:pt x="9176" y="4739"/>
                    <a:pt x="8537" y="4941"/>
                  </a:cubicBezTo>
                  <a:close/>
                  <a:moveTo>
                    <a:pt x="4202" y="4336"/>
                  </a:moveTo>
                  <a:cubicBezTo>
                    <a:pt x="4605" y="4302"/>
                    <a:pt x="5109" y="4168"/>
                    <a:pt x="5714" y="4000"/>
                  </a:cubicBezTo>
                  <a:lnTo>
                    <a:pt x="3362" y="2622"/>
                  </a:lnTo>
                  <a:cubicBezTo>
                    <a:pt x="2488" y="3193"/>
                    <a:pt x="2421" y="3697"/>
                    <a:pt x="3126" y="4101"/>
                  </a:cubicBezTo>
                  <a:cubicBezTo>
                    <a:pt x="3462" y="4269"/>
                    <a:pt x="3799" y="4369"/>
                    <a:pt x="4202" y="433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9"/>
            <p:cNvSpPr/>
            <p:nvPr/>
          </p:nvSpPr>
          <p:spPr>
            <a:xfrm>
              <a:off x="-26641525" y="118952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9"/>
            <p:cNvSpPr/>
            <p:nvPr/>
          </p:nvSpPr>
          <p:spPr>
            <a:xfrm>
              <a:off x="-26617175" y="119373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9"/>
            <p:cNvSpPr/>
            <p:nvPr/>
          </p:nvSpPr>
          <p:spPr>
            <a:xfrm>
              <a:off x="-26592800" y="119801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9"/>
            <p:cNvSpPr/>
            <p:nvPr/>
          </p:nvSpPr>
          <p:spPr>
            <a:xfrm>
              <a:off x="-26569275" y="1202300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9"/>
            <p:cNvSpPr/>
            <p:nvPr/>
          </p:nvSpPr>
          <p:spPr>
            <a:xfrm>
              <a:off x="-26544900" y="120179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9"/>
            <p:cNvSpPr/>
            <p:nvPr/>
          </p:nvSpPr>
          <p:spPr>
            <a:xfrm>
              <a:off x="-26511300" y="120288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9"/>
            <p:cNvSpPr/>
            <p:nvPr/>
          </p:nvSpPr>
          <p:spPr>
            <a:xfrm>
              <a:off x="-26478525" y="120406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9"/>
            <p:cNvSpPr/>
            <p:nvPr/>
          </p:nvSpPr>
          <p:spPr>
            <a:xfrm>
              <a:off x="-26444925" y="120515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9"/>
            <p:cNvSpPr/>
            <p:nvPr/>
          </p:nvSpPr>
          <p:spPr>
            <a:xfrm>
              <a:off x="-26411300" y="1206332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9"/>
            <p:cNvSpPr/>
            <p:nvPr/>
          </p:nvSpPr>
          <p:spPr>
            <a:xfrm>
              <a:off x="-26378550" y="120750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9"/>
            <p:cNvSpPr/>
            <p:nvPr/>
          </p:nvSpPr>
          <p:spPr>
            <a:xfrm>
              <a:off x="-26344925" y="1208685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9"/>
            <p:cNvSpPr/>
            <p:nvPr/>
          </p:nvSpPr>
          <p:spPr>
            <a:xfrm>
              <a:off x="-26312175" y="12097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9"/>
            <p:cNvSpPr/>
            <p:nvPr/>
          </p:nvSpPr>
          <p:spPr>
            <a:xfrm>
              <a:off x="-26278550" y="121095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9"/>
            <p:cNvSpPr/>
            <p:nvPr/>
          </p:nvSpPr>
          <p:spPr>
            <a:xfrm>
              <a:off x="-26244950" y="121213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9"/>
            <p:cNvSpPr/>
            <p:nvPr/>
          </p:nvSpPr>
          <p:spPr>
            <a:xfrm>
              <a:off x="-26212175" y="121011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9"/>
            <p:cNvSpPr/>
            <p:nvPr/>
          </p:nvSpPr>
          <p:spPr>
            <a:xfrm>
              <a:off x="-26180250" y="12097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9"/>
            <p:cNvSpPr/>
            <p:nvPr/>
          </p:nvSpPr>
          <p:spPr>
            <a:xfrm>
              <a:off x="-26147475" y="120952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9"/>
            <p:cNvSpPr/>
            <p:nvPr/>
          </p:nvSpPr>
          <p:spPr>
            <a:xfrm>
              <a:off x="-26115550" y="120919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9"/>
            <p:cNvSpPr/>
            <p:nvPr/>
          </p:nvSpPr>
          <p:spPr>
            <a:xfrm>
              <a:off x="-26082800" y="120885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9"/>
            <p:cNvSpPr/>
            <p:nvPr/>
          </p:nvSpPr>
          <p:spPr>
            <a:xfrm>
              <a:off x="-26050850" y="120851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9"/>
            <p:cNvSpPr/>
            <p:nvPr/>
          </p:nvSpPr>
          <p:spPr>
            <a:xfrm>
              <a:off x="-26018100" y="120818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9"/>
            <p:cNvSpPr/>
            <p:nvPr/>
          </p:nvSpPr>
          <p:spPr>
            <a:xfrm>
              <a:off x="-25986175" y="12078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9"/>
            <p:cNvSpPr/>
            <p:nvPr/>
          </p:nvSpPr>
          <p:spPr>
            <a:xfrm>
              <a:off x="-25954225" y="120238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9"/>
            <p:cNvSpPr/>
            <p:nvPr/>
          </p:nvSpPr>
          <p:spPr>
            <a:xfrm>
              <a:off x="-25923150" y="11968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9"/>
            <p:cNvSpPr/>
            <p:nvPr/>
          </p:nvSpPr>
          <p:spPr>
            <a:xfrm>
              <a:off x="-25891225" y="119398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9"/>
            <p:cNvSpPr/>
            <p:nvPr/>
          </p:nvSpPr>
          <p:spPr>
            <a:xfrm>
              <a:off x="-25858450" y="11947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9"/>
            <p:cNvSpPr/>
            <p:nvPr/>
          </p:nvSpPr>
          <p:spPr>
            <a:xfrm>
              <a:off x="-25826525" y="119549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9"/>
            <p:cNvSpPr/>
            <p:nvPr/>
          </p:nvSpPr>
          <p:spPr>
            <a:xfrm>
              <a:off x="-25801325" y="118978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9"/>
            <p:cNvSpPr/>
            <p:nvPr/>
          </p:nvSpPr>
          <p:spPr>
            <a:xfrm>
              <a:off x="-24872050" y="12592650"/>
              <a:ext cx="862925" cy="339475"/>
            </a:xfrm>
            <a:custGeom>
              <a:avLst/>
              <a:gdLst/>
              <a:ahLst/>
              <a:cxnLst/>
              <a:rect l="l" t="t" r="r" b="b"/>
              <a:pathLst>
                <a:path w="34517" h="13579" extrusionOk="0">
                  <a:moveTo>
                    <a:pt x="34517" y="270"/>
                  </a:moveTo>
                  <a:cubicBezTo>
                    <a:pt x="34517" y="606"/>
                    <a:pt x="34483" y="908"/>
                    <a:pt x="34416" y="1244"/>
                  </a:cubicBezTo>
                  <a:cubicBezTo>
                    <a:pt x="34349" y="1580"/>
                    <a:pt x="34248" y="1916"/>
                    <a:pt x="34147" y="2219"/>
                  </a:cubicBezTo>
                  <a:cubicBezTo>
                    <a:pt x="34013" y="2555"/>
                    <a:pt x="33845" y="2891"/>
                    <a:pt x="33677" y="3194"/>
                  </a:cubicBezTo>
                  <a:cubicBezTo>
                    <a:pt x="33475" y="3563"/>
                    <a:pt x="33240" y="3899"/>
                    <a:pt x="32971" y="4235"/>
                  </a:cubicBezTo>
                  <a:cubicBezTo>
                    <a:pt x="32669" y="4639"/>
                    <a:pt x="32299" y="5008"/>
                    <a:pt x="31896" y="5378"/>
                  </a:cubicBezTo>
                  <a:cubicBezTo>
                    <a:pt x="31291" y="5949"/>
                    <a:pt x="30551" y="6521"/>
                    <a:pt x="29711" y="7025"/>
                  </a:cubicBezTo>
                  <a:cubicBezTo>
                    <a:pt x="29644" y="7059"/>
                    <a:pt x="29577" y="7092"/>
                    <a:pt x="29509" y="7126"/>
                  </a:cubicBezTo>
                  <a:cubicBezTo>
                    <a:pt x="28367" y="7798"/>
                    <a:pt x="27090" y="8369"/>
                    <a:pt x="25712" y="8806"/>
                  </a:cubicBezTo>
                  <a:cubicBezTo>
                    <a:pt x="24670" y="9142"/>
                    <a:pt x="23594" y="9411"/>
                    <a:pt x="22452" y="9613"/>
                  </a:cubicBezTo>
                  <a:cubicBezTo>
                    <a:pt x="21746" y="9747"/>
                    <a:pt x="21006" y="9848"/>
                    <a:pt x="20267" y="9915"/>
                  </a:cubicBezTo>
                  <a:cubicBezTo>
                    <a:pt x="19628" y="9983"/>
                    <a:pt x="18990" y="10016"/>
                    <a:pt x="18351" y="10050"/>
                  </a:cubicBezTo>
                  <a:cubicBezTo>
                    <a:pt x="17746" y="10083"/>
                    <a:pt x="17175" y="10083"/>
                    <a:pt x="16570" y="10050"/>
                  </a:cubicBezTo>
                  <a:cubicBezTo>
                    <a:pt x="15999" y="10050"/>
                    <a:pt x="15427" y="10016"/>
                    <a:pt x="14856" y="9949"/>
                  </a:cubicBezTo>
                  <a:cubicBezTo>
                    <a:pt x="14318" y="9915"/>
                    <a:pt x="13747" y="9848"/>
                    <a:pt x="13209" y="9781"/>
                  </a:cubicBezTo>
                  <a:cubicBezTo>
                    <a:pt x="12604" y="9680"/>
                    <a:pt x="12033" y="9579"/>
                    <a:pt x="11495" y="9478"/>
                  </a:cubicBezTo>
                  <a:cubicBezTo>
                    <a:pt x="10890" y="9344"/>
                    <a:pt x="10285" y="9210"/>
                    <a:pt x="9680" y="9041"/>
                  </a:cubicBezTo>
                  <a:cubicBezTo>
                    <a:pt x="8974" y="8840"/>
                    <a:pt x="8269" y="8605"/>
                    <a:pt x="7597" y="8336"/>
                  </a:cubicBezTo>
                  <a:cubicBezTo>
                    <a:pt x="6723" y="8000"/>
                    <a:pt x="5882" y="7596"/>
                    <a:pt x="5109" y="7126"/>
                  </a:cubicBezTo>
                  <a:cubicBezTo>
                    <a:pt x="1681" y="5176"/>
                    <a:pt x="1" y="2589"/>
                    <a:pt x="1" y="1"/>
                  </a:cubicBezTo>
                  <a:lnTo>
                    <a:pt x="1" y="3530"/>
                  </a:lnTo>
                  <a:cubicBezTo>
                    <a:pt x="1" y="6118"/>
                    <a:pt x="1681" y="8672"/>
                    <a:pt x="5076" y="10655"/>
                  </a:cubicBezTo>
                  <a:cubicBezTo>
                    <a:pt x="5882" y="11092"/>
                    <a:pt x="6689" y="11495"/>
                    <a:pt x="7597" y="11831"/>
                  </a:cubicBezTo>
                  <a:cubicBezTo>
                    <a:pt x="8269" y="12100"/>
                    <a:pt x="8974" y="12335"/>
                    <a:pt x="9680" y="12537"/>
                  </a:cubicBezTo>
                  <a:cubicBezTo>
                    <a:pt x="10252" y="12705"/>
                    <a:pt x="10857" y="12873"/>
                    <a:pt x="11462" y="13007"/>
                  </a:cubicBezTo>
                  <a:cubicBezTo>
                    <a:pt x="12033" y="13108"/>
                    <a:pt x="12604" y="13209"/>
                    <a:pt x="13176" y="13276"/>
                  </a:cubicBezTo>
                  <a:cubicBezTo>
                    <a:pt x="13747" y="13377"/>
                    <a:pt x="14285" y="13444"/>
                    <a:pt x="14856" y="13478"/>
                  </a:cubicBezTo>
                  <a:cubicBezTo>
                    <a:pt x="15427" y="13511"/>
                    <a:pt x="15999" y="13545"/>
                    <a:pt x="16570" y="13579"/>
                  </a:cubicBezTo>
                  <a:cubicBezTo>
                    <a:pt x="17141" y="13579"/>
                    <a:pt x="17746" y="13579"/>
                    <a:pt x="18318" y="13579"/>
                  </a:cubicBezTo>
                  <a:cubicBezTo>
                    <a:pt x="18990" y="13545"/>
                    <a:pt x="19628" y="13511"/>
                    <a:pt x="20233" y="13444"/>
                  </a:cubicBezTo>
                  <a:cubicBezTo>
                    <a:pt x="21006" y="13377"/>
                    <a:pt x="21712" y="13276"/>
                    <a:pt x="22452" y="13142"/>
                  </a:cubicBezTo>
                  <a:cubicBezTo>
                    <a:pt x="23561" y="12940"/>
                    <a:pt x="24670" y="12671"/>
                    <a:pt x="25712" y="12302"/>
                  </a:cubicBezTo>
                  <a:cubicBezTo>
                    <a:pt x="27090" y="11865"/>
                    <a:pt x="28367" y="11327"/>
                    <a:pt x="29509" y="10655"/>
                  </a:cubicBezTo>
                  <a:cubicBezTo>
                    <a:pt x="29577" y="10621"/>
                    <a:pt x="29644" y="10554"/>
                    <a:pt x="29711" y="10520"/>
                  </a:cubicBezTo>
                  <a:cubicBezTo>
                    <a:pt x="30551" y="10016"/>
                    <a:pt x="31291" y="9478"/>
                    <a:pt x="31896" y="8907"/>
                  </a:cubicBezTo>
                  <a:cubicBezTo>
                    <a:pt x="32299" y="8537"/>
                    <a:pt x="32669" y="8134"/>
                    <a:pt x="32971" y="7764"/>
                  </a:cubicBezTo>
                  <a:cubicBezTo>
                    <a:pt x="33240" y="7428"/>
                    <a:pt x="33475" y="7059"/>
                    <a:pt x="33677" y="6722"/>
                  </a:cubicBezTo>
                  <a:cubicBezTo>
                    <a:pt x="33845" y="6386"/>
                    <a:pt x="34013" y="6084"/>
                    <a:pt x="34114" y="5748"/>
                  </a:cubicBezTo>
                  <a:cubicBezTo>
                    <a:pt x="34248" y="5412"/>
                    <a:pt x="34349" y="5076"/>
                    <a:pt x="34416" y="4773"/>
                  </a:cubicBezTo>
                  <a:cubicBezTo>
                    <a:pt x="34483" y="4437"/>
                    <a:pt x="34517" y="4101"/>
                    <a:pt x="34517" y="3765"/>
                  </a:cubicBezTo>
                  <a:cubicBezTo>
                    <a:pt x="34517" y="3731"/>
                    <a:pt x="34517" y="3664"/>
                    <a:pt x="34517" y="3630"/>
                  </a:cubicBezTo>
                  <a:lnTo>
                    <a:pt x="34517" y="102"/>
                  </a:lnTo>
                  <a:cubicBezTo>
                    <a:pt x="34517" y="169"/>
                    <a:pt x="34517" y="202"/>
                    <a:pt x="34517" y="270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9"/>
            <p:cNvSpPr/>
            <p:nvPr/>
          </p:nvSpPr>
          <p:spPr>
            <a:xfrm>
              <a:off x="-24914900" y="12319575"/>
              <a:ext cx="948625" cy="548700"/>
            </a:xfrm>
            <a:custGeom>
              <a:avLst/>
              <a:gdLst/>
              <a:ahLst/>
              <a:cxnLst/>
              <a:rect l="l" t="t" r="r" b="b"/>
              <a:pathLst>
                <a:path w="37945" h="21948" extrusionOk="0">
                  <a:moveTo>
                    <a:pt x="31156" y="3900"/>
                  </a:moveTo>
                  <a:cubicBezTo>
                    <a:pt x="37911" y="7832"/>
                    <a:pt x="37945" y="14150"/>
                    <a:pt x="31223" y="18049"/>
                  </a:cubicBezTo>
                  <a:cubicBezTo>
                    <a:pt x="24502" y="21947"/>
                    <a:pt x="13579" y="21947"/>
                    <a:pt x="6823" y="18049"/>
                  </a:cubicBezTo>
                  <a:cubicBezTo>
                    <a:pt x="35" y="14150"/>
                    <a:pt x="1" y="7832"/>
                    <a:pt x="6723" y="3900"/>
                  </a:cubicBezTo>
                  <a:cubicBezTo>
                    <a:pt x="13444" y="1"/>
                    <a:pt x="24367" y="1"/>
                    <a:pt x="31156" y="3900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9"/>
            <p:cNvSpPr/>
            <p:nvPr/>
          </p:nvSpPr>
          <p:spPr>
            <a:xfrm>
              <a:off x="-24855225" y="12354025"/>
              <a:ext cx="829300" cy="480650"/>
            </a:xfrm>
            <a:custGeom>
              <a:avLst/>
              <a:gdLst/>
              <a:ahLst/>
              <a:cxnLst/>
              <a:rect l="l" t="t" r="r" b="b"/>
              <a:pathLst>
                <a:path w="33172" h="19226" extrusionOk="0">
                  <a:moveTo>
                    <a:pt x="27223" y="3429"/>
                  </a:moveTo>
                  <a:cubicBezTo>
                    <a:pt x="33138" y="6823"/>
                    <a:pt x="33172" y="12369"/>
                    <a:pt x="27290" y="15797"/>
                  </a:cubicBezTo>
                  <a:cubicBezTo>
                    <a:pt x="21409" y="19191"/>
                    <a:pt x="11864" y="19225"/>
                    <a:pt x="5949" y="15797"/>
                  </a:cubicBezTo>
                  <a:cubicBezTo>
                    <a:pt x="34" y="12369"/>
                    <a:pt x="0" y="6823"/>
                    <a:pt x="5882" y="3429"/>
                  </a:cubicBezTo>
                  <a:cubicBezTo>
                    <a:pt x="11763" y="1"/>
                    <a:pt x="21308" y="1"/>
                    <a:pt x="27223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9"/>
            <p:cNvSpPr/>
            <p:nvPr/>
          </p:nvSpPr>
          <p:spPr>
            <a:xfrm>
              <a:off x="-24625850" y="12465775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772" y="7227"/>
                  </a:moveTo>
                  <a:lnTo>
                    <a:pt x="14385" y="8134"/>
                  </a:lnTo>
                  <a:lnTo>
                    <a:pt x="13511" y="8638"/>
                  </a:lnTo>
                  <a:lnTo>
                    <a:pt x="11898" y="7731"/>
                  </a:lnTo>
                  <a:cubicBezTo>
                    <a:pt x="11192" y="8067"/>
                    <a:pt x="10385" y="8369"/>
                    <a:pt x="9512" y="8638"/>
                  </a:cubicBezTo>
                  <a:cubicBezTo>
                    <a:pt x="8638" y="8874"/>
                    <a:pt x="7764" y="9042"/>
                    <a:pt x="6890" y="9109"/>
                  </a:cubicBezTo>
                  <a:lnTo>
                    <a:pt x="6050" y="7596"/>
                  </a:lnTo>
                  <a:cubicBezTo>
                    <a:pt x="6184" y="7596"/>
                    <a:pt x="6453" y="7596"/>
                    <a:pt x="6756" y="7563"/>
                  </a:cubicBezTo>
                  <a:cubicBezTo>
                    <a:pt x="7058" y="7529"/>
                    <a:pt x="7394" y="7462"/>
                    <a:pt x="7797" y="7395"/>
                  </a:cubicBezTo>
                  <a:cubicBezTo>
                    <a:pt x="8167" y="7294"/>
                    <a:pt x="8604" y="7193"/>
                    <a:pt x="9007" y="7059"/>
                  </a:cubicBezTo>
                  <a:cubicBezTo>
                    <a:pt x="9444" y="6924"/>
                    <a:pt x="9848" y="6790"/>
                    <a:pt x="10251" y="6622"/>
                  </a:cubicBezTo>
                  <a:lnTo>
                    <a:pt x="7730" y="5177"/>
                  </a:lnTo>
                  <a:cubicBezTo>
                    <a:pt x="7629" y="5210"/>
                    <a:pt x="7529" y="5244"/>
                    <a:pt x="7428" y="5277"/>
                  </a:cubicBezTo>
                  <a:cubicBezTo>
                    <a:pt x="7293" y="5311"/>
                    <a:pt x="7193" y="5345"/>
                    <a:pt x="7058" y="5378"/>
                  </a:cubicBezTo>
                  <a:cubicBezTo>
                    <a:pt x="6453" y="5580"/>
                    <a:pt x="5882" y="5748"/>
                    <a:pt x="5344" y="5882"/>
                  </a:cubicBezTo>
                  <a:cubicBezTo>
                    <a:pt x="4840" y="5983"/>
                    <a:pt x="4336" y="6050"/>
                    <a:pt x="3899" y="6084"/>
                  </a:cubicBezTo>
                  <a:cubicBezTo>
                    <a:pt x="3428" y="6084"/>
                    <a:pt x="2991" y="6050"/>
                    <a:pt x="2588" y="5950"/>
                  </a:cubicBezTo>
                  <a:cubicBezTo>
                    <a:pt x="2185" y="5849"/>
                    <a:pt x="1782" y="5681"/>
                    <a:pt x="1378" y="5445"/>
                  </a:cubicBezTo>
                  <a:cubicBezTo>
                    <a:pt x="908" y="5177"/>
                    <a:pt x="572" y="4874"/>
                    <a:pt x="336" y="4572"/>
                  </a:cubicBezTo>
                  <a:cubicBezTo>
                    <a:pt x="135" y="4236"/>
                    <a:pt x="34" y="3933"/>
                    <a:pt x="68" y="3597"/>
                  </a:cubicBezTo>
                  <a:cubicBezTo>
                    <a:pt x="68" y="3261"/>
                    <a:pt x="202" y="2958"/>
                    <a:pt x="471" y="2622"/>
                  </a:cubicBezTo>
                  <a:cubicBezTo>
                    <a:pt x="706" y="2286"/>
                    <a:pt x="1042" y="1984"/>
                    <a:pt x="1479" y="1715"/>
                  </a:cubicBezTo>
                  <a:lnTo>
                    <a:pt x="0" y="841"/>
                  </a:lnTo>
                  <a:lnTo>
                    <a:pt x="841" y="337"/>
                  </a:lnTo>
                  <a:lnTo>
                    <a:pt x="2319" y="1177"/>
                  </a:lnTo>
                  <a:cubicBezTo>
                    <a:pt x="2991" y="841"/>
                    <a:pt x="3731" y="572"/>
                    <a:pt x="4470" y="404"/>
                  </a:cubicBezTo>
                  <a:cubicBezTo>
                    <a:pt x="5210" y="203"/>
                    <a:pt x="5915" y="68"/>
                    <a:pt x="6621" y="1"/>
                  </a:cubicBezTo>
                  <a:lnTo>
                    <a:pt x="7361" y="1446"/>
                  </a:lnTo>
                  <a:cubicBezTo>
                    <a:pt x="7226" y="1446"/>
                    <a:pt x="7058" y="1480"/>
                    <a:pt x="6789" y="1513"/>
                  </a:cubicBezTo>
                  <a:cubicBezTo>
                    <a:pt x="6520" y="1547"/>
                    <a:pt x="6251" y="1580"/>
                    <a:pt x="5915" y="1648"/>
                  </a:cubicBezTo>
                  <a:cubicBezTo>
                    <a:pt x="5613" y="1715"/>
                    <a:pt x="5277" y="1816"/>
                    <a:pt x="4941" y="1917"/>
                  </a:cubicBezTo>
                  <a:cubicBezTo>
                    <a:pt x="4605" y="2017"/>
                    <a:pt x="4269" y="2152"/>
                    <a:pt x="3966" y="2286"/>
                  </a:cubicBezTo>
                  <a:lnTo>
                    <a:pt x="6453" y="3731"/>
                  </a:lnTo>
                  <a:lnTo>
                    <a:pt x="6924" y="3563"/>
                  </a:lnTo>
                  <a:cubicBezTo>
                    <a:pt x="7562" y="3362"/>
                    <a:pt x="8167" y="3194"/>
                    <a:pt x="8705" y="3026"/>
                  </a:cubicBezTo>
                  <a:cubicBezTo>
                    <a:pt x="9276" y="2891"/>
                    <a:pt x="9814" y="2790"/>
                    <a:pt x="10318" y="2757"/>
                  </a:cubicBezTo>
                  <a:cubicBezTo>
                    <a:pt x="10856" y="2723"/>
                    <a:pt x="11360" y="2757"/>
                    <a:pt x="11831" y="2858"/>
                  </a:cubicBezTo>
                  <a:cubicBezTo>
                    <a:pt x="12301" y="2958"/>
                    <a:pt x="12772" y="3160"/>
                    <a:pt x="13242" y="3429"/>
                  </a:cubicBezTo>
                  <a:cubicBezTo>
                    <a:pt x="13780" y="3731"/>
                    <a:pt x="14150" y="4034"/>
                    <a:pt x="14351" y="4370"/>
                  </a:cubicBezTo>
                  <a:cubicBezTo>
                    <a:pt x="14519" y="4706"/>
                    <a:pt x="14586" y="5042"/>
                    <a:pt x="14486" y="5345"/>
                  </a:cubicBezTo>
                  <a:cubicBezTo>
                    <a:pt x="14418" y="5681"/>
                    <a:pt x="14217" y="6017"/>
                    <a:pt x="13914" y="6319"/>
                  </a:cubicBezTo>
                  <a:cubicBezTo>
                    <a:pt x="13612" y="6655"/>
                    <a:pt x="13242" y="6958"/>
                    <a:pt x="12772" y="7227"/>
                  </a:cubicBezTo>
                  <a:close/>
                  <a:moveTo>
                    <a:pt x="8537" y="4941"/>
                  </a:moveTo>
                  <a:lnTo>
                    <a:pt x="10856" y="6286"/>
                  </a:lnTo>
                  <a:cubicBezTo>
                    <a:pt x="11864" y="5681"/>
                    <a:pt x="12032" y="5177"/>
                    <a:pt x="11326" y="4773"/>
                  </a:cubicBezTo>
                  <a:cubicBezTo>
                    <a:pt x="11024" y="4572"/>
                    <a:pt x="10621" y="4504"/>
                    <a:pt x="10184" y="4572"/>
                  </a:cubicBezTo>
                  <a:cubicBezTo>
                    <a:pt x="9713" y="4605"/>
                    <a:pt x="9175" y="4740"/>
                    <a:pt x="8537" y="4941"/>
                  </a:cubicBezTo>
                  <a:close/>
                  <a:moveTo>
                    <a:pt x="4201" y="4336"/>
                  </a:moveTo>
                  <a:cubicBezTo>
                    <a:pt x="4605" y="4303"/>
                    <a:pt x="5109" y="4168"/>
                    <a:pt x="5680" y="4000"/>
                  </a:cubicBezTo>
                  <a:lnTo>
                    <a:pt x="3328" y="2622"/>
                  </a:lnTo>
                  <a:cubicBezTo>
                    <a:pt x="2487" y="3194"/>
                    <a:pt x="2420" y="3664"/>
                    <a:pt x="3126" y="4101"/>
                  </a:cubicBezTo>
                  <a:cubicBezTo>
                    <a:pt x="3462" y="4269"/>
                    <a:pt x="3798" y="4336"/>
                    <a:pt x="4201" y="433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9"/>
            <p:cNvSpPr/>
            <p:nvPr/>
          </p:nvSpPr>
          <p:spPr>
            <a:xfrm>
              <a:off x="-24854400" y="126019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9"/>
            <p:cNvSpPr/>
            <p:nvPr/>
          </p:nvSpPr>
          <p:spPr>
            <a:xfrm>
              <a:off x="-24830025" y="126447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9"/>
            <p:cNvSpPr/>
            <p:nvPr/>
          </p:nvSpPr>
          <p:spPr>
            <a:xfrm>
              <a:off x="-24805650" y="126876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9"/>
            <p:cNvSpPr/>
            <p:nvPr/>
          </p:nvSpPr>
          <p:spPr>
            <a:xfrm>
              <a:off x="-24782125" y="127296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9"/>
            <p:cNvSpPr/>
            <p:nvPr/>
          </p:nvSpPr>
          <p:spPr>
            <a:xfrm>
              <a:off x="-24757775" y="12724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9"/>
            <p:cNvSpPr/>
            <p:nvPr/>
          </p:nvSpPr>
          <p:spPr>
            <a:xfrm>
              <a:off x="-24724150" y="127363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9"/>
            <p:cNvSpPr/>
            <p:nvPr/>
          </p:nvSpPr>
          <p:spPr>
            <a:xfrm>
              <a:off x="-24691400" y="127481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9"/>
            <p:cNvSpPr/>
            <p:nvPr/>
          </p:nvSpPr>
          <p:spPr>
            <a:xfrm>
              <a:off x="-24657775" y="12759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9"/>
            <p:cNvSpPr/>
            <p:nvPr/>
          </p:nvSpPr>
          <p:spPr>
            <a:xfrm>
              <a:off x="-24624175" y="127707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9"/>
            <p:cNvSpPr/>
            <p:nvPr/>
          </p:nvSpPr>
          <p:spPr>
            <a:xfrm>
              <a:off x="-24591400" y="127825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9"/>
            <p:cNvSpPr/>
            <p:nvPr/>
          </p:nvSpPr>
          <p:spPr>
            <a:xfrm>
              <a:off x="-24557800" y="127934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9"/>
            <p:cNvSpPr/>
            <p:nvPr/>
          </p:nvSpPr>
          <p:spPr>
            <a:xfrm>
              <a:off x="-24525025" y="128052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9"/>
            <p:cNvSpPr/>
            <p:nvPr/>
          </p:nvSpPr>
          <p:spPr>
            <a:xfrm>
              <a:off x="-24491425" y="128170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9"/>
            <p:cNvSpPr/>
            <p:nvPr/>
          </p:nvSpPr>
          <p:spPr>
            <a:xfrm>
              <a:off x="-24458650" y="128287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9"/>
            <p:cNvSpPr/>
            <p:nvPr/>
          </p:nvSpPr>
          <p:spPr>
            <a:xfrm>
              <a:off x="-24425050" y="128086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9"/>
            <p:cNvSpPr/>
            <p:nvPr/>
          </p:nvSpPr>
          <p:spPr>
            <a:xfrm>
              <a:off x="-24393125" y="128052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9"/>
            <p:cNvSpPr/>
            <p:nvPr/>
          </p:nvSpPr>
          <p:spPr>
            <a:xfrm>
              <a:off x="-24360350" y="128018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9"/>
            <p:cNvSpPr/>
            <p:nvPr/>
          </p:nvSpPr>
          <p:spPr>
            <a:xfrm>
              <a:off x="-24328425" y="127985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9"/>
            <p:cNvSpPr/>
            <p:nvPr/>
          </p:nvSpPr>
          <p:spPr>
            <a:xfrm>
              <a:off x="-24295650" y="1279600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9"/>
            <p:cNvSpPr/>
            <p:nvPr/>
          </p:nvSpPr>
          <p:spPr>
            <a:xfrm>
              <a:off x="-24263725" y="127926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9"/>
            <p:cNvSpPr/>
            <p:nvPr/>
          </p:nvSpPr>
          <p:spPr>
            <a:xfrm>
              <a:off x="-24231800" y="12789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9"/>
            <p:cNvSpPr/>
            <p:nvPr/>
          </p:nvSpPr>
          <p:spPr>
            <a:xfrm>
              <a:off x="-24199025" y="127859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9"/>
            <p:cNvSpPr/>
            <p:nvPr/>
          </p:nvSpPr>
          <p:spPr>
            <a:xfrm>
              <a:off x="-24167100" y="127313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9"/>
            <p:cNvSpPr/>
            <p:nvPr/>
          </p:nvSpPr>
          <p:spPr>
            <a:xfrm>
              <a:off x="-24136000" y="12675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9"/>
            <p:cNvSpPr/>
            <p:nvPr/>
          </p:nvSpPr>
          <p:spPr>
            <a:xfrm>
              <a:off x="-24104075" y="12647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9"/>
            <p:cNvSpPr/>
            <p:nvPr/>
          </p:nvSpPr>
          <p:spPr>
            <a:xfrm>
              <a:off x="-24072150" y="126548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9"/>
            <p:cNvSpPr/>
            <p:nvPr/>
          </p:nvSpPr>
          <p:spPr>
            <a:xfrm>
              <a:off x="-24039375" y="126624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9"/>
            <p:cNvSpPr/>
            <p:nvPr/>
          </p:nvSpPr>
          <p:spPr>
            <a:xfrm>
              <a:off x="-24014175" y="126052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9"/>
            <p:cNvSpPr/>
            <p:nvPr/>
          </p:nvSpPr>
          <p:spPr>
            <a:xfrm>
              <a:off x="-24872050" y="12389325"/>
              <a:ext cx="862925" cy="338625"/>
            </a:xfrm>
            <a:custGeom>
              <a:avLst/>
              <a:gdLst/>
              <a:ahLst/>
              <a:cxnLst/>
              <a:rect l="l" t="t" r="r" b="b"/>
              <a:pathLst>
                <a:path w="34517" h="13545" extrusionOk="0">
                  <a:moveTo>
                    <a:pt x="34517" y="236"/>
                  </a:moveTo>
                  <a:cubicBezTo>
                    <a:pt x="34517" y="572"/>
                    <a:pt x="34483" y="908"/>
                    <a:pt x="34416" y="1210"/>
                  </a:cubicBezTo>
                  <a:cubicBezTo>
                    <a:pt x="34349" y="1546"/>
                    <a:pt x="34248" y="1883"/>
                    <a:pt x="34147" y="2185"/>
                  </a:cubicBezTo>
                  <a:cubicBezTo>
                    <a:pt x="34013" y="2521"/>
                    <a:pt x="33845" y="2857"/>
                    <a:pt x="33677" y="3160"/>
                  </a:cubicBezTo>
                  <a:cubicBezTo>
                    <a:pt x="33475" y="3529"/>
                    <a:pt x="33240" y="3865"/>
                    <a:pt x="32971" y="4202"/>
                  </a:cubicBezTo>
                  <a:cubicBezTo>
                    <a:pt x="32669" y="4605"/>
                    <a:pt x="32299" y="4975"/>
                    <a:pt x="31896" y="5344"/>
                  </a:cubicBezTo>
                  <a:cubicBezTo>
                    <a:pt x="31291" y="5916"/>
                    <a:pt x="30551" y="6487"/>
                    <a:pt x="29711" y="6991"/>
                  </a:cubicBezTo>
                  <a:cubicBezTo>
                    <a:pt x="29644" y="7025"/>
                    <a:pt x="29577" y="7058"/>
                    <a:pt x="29509" y="7092"/>
                  </a:cubicBezTo>
                  <a:cubicBezTo>
                    <a:pt x="28367" y="7764"/>
                    <a:pt x="27090" y="8335"/>
                    <a:pt x="25712" y="8772"/>
                  </a:cubicBezTo>
                  <a:cubicBezTo>
                    <a:pt x="24670" y="9108"/>
                    <a:pt x="23594" y="9377"/>
                    <a:pt x="22452" y="9579"/>
                  </a:cubicBezTo>
                  <a:cubicBezTo>
                    <a:pt x="21746" y="9713"/>
                    <a:pt x="21006" y="9814"/>
                    <a:pt x="20267" y="9881"/>
                  </a:cubicBezTo>
                  <a:cubicBezTo>
                    <a:pt x="19628" y="9949"/>
                    <a:pt x="18990" y="9982"/>
                    <a:pt x="18351" y="10016"/>
                  </a:cubicBezTo>
                  <a:cubicBezTo>
                    <a:pt x="17746" y="10049"/>
                    <a:pt x="17175" y="10049"/>
                    <a:pt x="16570" y="10016"/>
                  </a:cubicBezTo>
                  <a:cubicBezTo>
                    <a:pt x="15999" y="10016"/>
                    <a:pt x="15427" y="9982"/>
                    <a:pt x="14856" y="9949"/>
                  </a:cubicBezTo>
                  <a:cubicBezTo>
                    <a:pt x="14318" y="9881"/>
                    <a:pt x="13747" y="9814"/>
                    <a:pt x="13209" y="9747"/>
                  </a:cubicBezTo>
                  <a:cubicBezTo>
                    <a:pt x="12604" y="9680"/>
                    <a:pt x="12033" y="9579"/>
                    <a:pt x="11495" y="9445"/>
                  </a:cubicBezTo>
                  <a:cubicBezTo>
                    <a:pt x="10890" y="9310"/>
                    <a:pt x="10285" y="9176"/>
                    <a:pt x="9680" y="9008"/>
                  </a:cubicBezTo>
                  <a:cubicBezTo>
                    <a:pt x="8974" y="8806"/>
                    <a:pt x="8269" y="8571"/>
                    <a:pt x="7597" y="8302"/>
                  </a:cubicBezTo>
                  <a:cubicBezTo>
                    <a:pt x="6723" y="7966"/>
                    <a:pt x="5882" y="7562"/>
                    <a:pt x="5109" y="7092"/>
                  </a:cubicBezTo>
                  <a:cubicBezTo>
                    <a:pt x="1681" y="5143"/>
                    <a:pt x="1" y="2555"/>
                    <a:pt x="1" y="0"/>
                  </a:cubicBezTo>
                  <a:lnTo>
                    <a:pt x="1" y="3496"/>
                  </a:lnTo>
                  <a:cubicBezTo>
                    <a:pt x="1" y="6084"/>
                    <a:pt x="1681" y="8672"/>
                    <a:pt x="5076" y="10621"/>
                  </a:cubicBezTo>
                  <a:cubicBezTo>
                    <a:pt x="5882" y="11058"/>
                    <a:pt x="6689" y="11461"/>
                    <a:pt x="7597" y="11831"/>
                  </a:cubicBezTo>
                  <a:cubicBezTo>
                    <a:pt x="8269" y="12066"/>
                    <a:pt x="8974" y="12335"/>
                    <a:pt x="9680" y="12536"/>
                  </a:cubicBezTo>
                  <a:cubicBezTo>
                    <a:pt x="10252" y="12705"/>
                    <a:pt x="10857" y="12839"/>
                    <a:pt x="11462" y="12973"/>
                  </a:cubicBezTo>
                  <a:cubicBezTo>
                    <a:pt x="12033" y="13074"/>
                    <a:pt x="12604" y="13175"/>
                    <a:pt x="13176" y="13276"/>
                  </a:cubicBezTo>
                  <a:cubicBezTo>
                    <a:pt x="13747" y="13343"/>
                    <a:pt x="14285" y="13410"/>
                    <a:pt x="14856" y="13444"/>
                  </a:cubicBezTo>
                  <a:cubicBezTo>
                    <a:pt x="15427" y="13511"/>
                    <a:pt x="15999" y="13511"/>
                    <a:pt x="16570" y="13545"/>
                  </a:cubicBezTo>
                  <a:cubicBezTo>
                    <a:pt x="17141" y="13545"/>
                    <a:pt x="17746" y="13545"/>
                    <a:pt x="18318" y="13545"/>
                  </a:cubicBezTo>
                  <a:cubicBezTo>
                    <a:pt x="18990" y="13511"/>
                    <a:pt x="19628" y="13478"/>
                    <a:pt x="20233" y="13410"/>
                  </a:cubicBezTo>
                  <a:cubicBezTo>
                    <a:pt x="21006" y="13343"/>
                    <a:pt x="21712" y="13242"/>
                    <a:pt x="22452" y="13108"/>
                  </a:cubicBezTo>
                  <a:cubicBezTo>
                    <a:pt x="23561" y="12906"/>
                    <a:pt x="24670" y="12637"/>
                    <a:pt x="25712" y="12301"/>
                  </a:cubicBezTo>
                  <a:cubicBezTo>
                    <a:pt x="27090" y="11831"/>
                    <a:pt x="28367" y="11293"/>
                    <a:pt x="29509" y="10621"/>
                  </a:cubicBezTo>
                  <a:cubicBezTo>
                    <a:pt x="29577" y="10587"/>
                    <a:pt x="29644" y="10554"/>
                    <a:pt x="29711" y="10486"/>
                  </a:cubicBezTo>
                  <a:cubicBezTo>
                    <a:pt x="30551" y="9982"/>
                    <a:pt x="31291" y="9445"/>
                    <a:pt x="31896" y="8873"/>
                  </a:cubicBezTo>
                  <a:cubicBezTo>
                    <a:pt x="32299" y="8503"/>
                    <a:pt x="32669" y="8134"/>
                    <a:pt x="32971" y="7730"/>
                  </a:cubicBezTo>
                  <a:cubicBezTo>
                    <a:pt x="33240" y="7394"/>
                    <a:pt x="33475" y="7058"/>
                    <a:pt x="33677" y="6689"/>
                  </a:cubicBezTo>
                  <a:cubicBezTo>
                    <a:pt x="33845" y="6353"/>
                    <a:pt x="34013" y="6050"/>
                    <a:pt x="34114" y="5714"/>
                  </a:cubicBezTo>
                  <a:cubicBezTo>
                    <a:pt x="34248" y="5378"/>
                    <a:pt x="34349" y="5075"/>
                    <a:pt x="34416" y="4739"/>
                  </a:cubicBezTo>
                  <a:cubicBezTo>
                    <a:pt x="34483" y="4403"/>
                    <a:pt x="34517" y="4067"/>
                    <a:pt x="34517" y="3731"/>
                  </a:cubicBezTo>
                  <a:cubicBezTo>
                    <a:pt x="34517" y="3697"/>
                    <a:pt x="34517" y="3630"/>
                    <a:pt x="34517" y="3597"/>
                  </a:cubicBezTo>
                  <a:lnTo>
                    <a:pt x="34517" y="68"/>
                  </a:lnTo>
                  <a:cubicBezTo>
                    <a:pt x="34517" y="135"/>
                    <a:pt x="34517" y="169"/>
                    <a:pt x="34517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9"/>
            <p:cNvSpPr/>
            <p:nvPr/>
          </p:nvSpPr>
          <p:spPr>
            <a:xfrm>
              <a:off x="-24914900" y="12115425"/>
              <a:ext cx="948625" cy="549525"/>
            </a:xfrm>
            <a:custGeom>
              <a:avLst/>
              <a:gdLst/>
              <a:ahLst/>
              <a:cxnLst/>
              <a:rect l="l" t="t" r="r" b="b"/>
              <a:pathLst>
                <a:path w="37945" h="21981" extrusionOk="0">
                  <a:moveTo>
                    <a:pt x="31156" y="3932"/>
                  </a:moveTo>
                  <a:cubicBezTo>
                    <a:pt x="37911" y="7831"/>
                    <a:pt x="37945" y="14149"/>
                    <a:pt x="31223" y="18048"/>
                  </a:cubicBezTo>
                  <a:cubicBezTo>
                    <a:pt x="24502" y="21980"/>
                    <a:pt x="13579" y="21980"/>
                    <a:pt x="6823" y="18048"/>
                  </a:cubicBezTo>
                  <a:cubicBezTo>
                    <a:pt x="35" y="14149"/>
                    <a:pt x="1" y="7831"/>
                    <a:pt x="6723" y="3932"/>
                  </a:cubicBezTo>
                  <a:cubicBezTo>
                    <a:pt x="13444" y="0"/>
                    <a:pt x="24367" y="0"/>
                    <a:pt x="31156" y="393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9"/>
            <p:cNvSpPr/>
            <p:nvPr/>
          </p:nvSpPr>
          <p:spPr>
            <a:xfrm>
              <a:off x="-24855225" y="12149850"/>
              <a:ext cx="829300" cy="480650"/>
            </a:xfrm>
            <a:custGeom>
              <a:avLst/>
              <a:gdLst/>
              <a:ahLst/>
              <a:cxnLst/>
              <a:rect l="l" t="t" r="r" b="b"/>
              <a:pathLst>
                <a:path w="33172" h="19226" extrusionOk="0">
                  <a:moveTo>
                    <a:pt x="27223" y="3429"/>
                  </a:moveTo>
                  <a:cubicBezTo>
                    <a:pt x="33138" y="6857"/>
                    <a:pt x="33172" y="12369"/>
                    <a:pt x="27290" y="15797"/>
                  </a:cubicBezTo>
                  <a:cubicBezTo>
                    <a:pt x="21409" y="19225"/>
                    <a:pt x="11864" y="19225"/>
                    <a:pt x="5949" y="15797"/>
                  </a:cubicBezTo>
                  <a:cubicBezTo>
                    <a:pt x="34" y="12369"/>
                    <a:pt x="0" y="6857"/>
                    <a:pt x="5882" y="3429"/>
                  </a:cubicBezTo>
                  <a:cubicBezTo>
                    <a:pt x="11763" y="1"/>
                    <a:pt x="21308" y="1"/>
                    <a:pt x="27223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9"/>
            <p:cNvSpPr/>
            <p:nvPr/>
          </p:nvSpPr>
          <p:spPr>
            <a:xfrm>
              <a:off x="-24625850" y="12261600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772" y="7227"/>
                  </a:moveTo>
                  <a:lnTo>
                    <a:pt x="14385" y="8168"/>
                  </a:lnTo>
                  <a:lnTo>
                    <a:pt x="13511" y="8672"/>
                  </a:lnTo>
                  <a:lnTo>
                    <a:pt x="11898" y="7731"/>
                  </a:lnTo>
                  <a:cubicBezTo>
                    <a:pt x="11192" y="8101"/>
                    <a:pt x="10385" y="8403"/>
                    <a:pt x="9512" y="8638"/>
                  </a:cubicBezTo>
                  <a:cubicBezTo>
                    <a:pt x="8638" y="8874"/>
                    <a:pt x="7764" y="9042"/>
                    <a:pt x="6890" y="9109"/>
                  </a:cubicBezTo>
                  <a:lnTo>
                    <a:pt x="6050" y="7630"/>
                  </a:lnTo>
                  <a:cubicBezTo>
                    <a:pt x="6184" y="7597"/>
                    <a:pt x="6453" y="7597"/>
                    <a:pt x="6756" y="7563"/>
                  </a:cubicBezTo>
                  <a:cubicBezTo>
                    <a:pt x="7058" y="7529"/>
                    <a:pt x="7394" y="7462"/>
                    <a:pt x="7797" y="7395"/>
                  </a:cubicBezTo>
                  <a:cubicBezTo>
                    <a:pt x="8167" y="7294"/>
                    <a:pt x="8604" y="7193"/>
                    <a:pt x="9007" y="7059"/>
                  </a:cubicBezTo>
                  <a:cubicBezTo>
                    <a:pt x="9444" y="6958"/>
                    <a:pt x="9848" y="6790"/>
                    <a:pt x="10251" y="6622"/>
                  </a:cubicBezTo>
                  <a:lnTo>
                    <a:pt x="7730" y="5177"/>
                  </a:lnTo>
                  <a:cubicBezTo>
                    <a:pt x="7629" y="5210"/>
                    <a:pt x="7529" y="5244"/>
                    <a:pt x="7428" y="5278"/>
                  </a:cubicBezTo>
                  <a:cubicBezTo>
                    <a:pt x="7293" y="5311"/>
                    <a:pt x="7193" y="5345"/>
                    <a:pt x="7058" y="5378"/>
                  </a:cubicBezTo>
                  <a:cubicBezTo>
                    <a:pt x="6453" y="5580"/>
                    <a:pt x="5882" y="5748"/>
                    <a:pt x="5344" y="5882"/>
                  </a:cubicBezTo>
                  <a:cubicBezTo>
                    <a:pt x="4840" y="5983"/>
                    <a:pt x="4336" y="6051"/>
                    <a:pt x="3899" y="6084"/>
                  </a:cubicBezTo>
                  <a:cubicBezTo>
                    <a:pt x="3428" y="6084"/>
                    <a:pt x="2991" y="6051"/>
                    <a:pt x="2588" y="5950"/>
                  </a:cubicBezTo>
                  <a:cubicBezTo>
                    <a:pt x="2185" y="5849"/>
                    <a:pt x="1782" y="5681"/>
                    <a:pt x="1378" y="5479"/>
                  </a:cubicBezTo>
                  <a:cubicBezTo>
                    <a:pt x="908" y="5177"/>
                    <a:pt x="572" y="4874"/>
                    <a:pt x="336" y="4572"/>
                  </a:cubicBezTo>
                  <a:cubicBezTo>
                    <a:pt x="135" y="4269"/>
                    <a:pt x="34" y="3933"/>
                    <a:pt x="68" y="3597"/>
                  </a:cubicBezTo>
                  <a:cubicBezTo>
                    <a:pt x="68" y="3295"/>
                    <a:pt x="202" y="2959"/>
                    <a:pt x="471" y="2622"/>
                  </a:cubicBezTo>
                  <a:cubicBezTo>
                    <a:pt x="706" y="2320"/>
                    <a:pt x="1042" y="1984"/>
                    <a:pt x="1479" y="1715"/>
                  </a:cubicBezTo>
                  <a:lnTo>
                    <a:pt x="0" y="841"/>
                  </a:lnTo>
                  <a:lnTo>
                    <a:pt x="841" y="337"/>
                  </a:lnTo>
                  <a:lnTo>
                    <a:pt x="2319" y="1211"/>
                  </a:lnTo>
                  <a:cubicBezTo>
                    <a:pt x="2991" y="841"/>
                    <a:pt x="3731" y="606"/>
                    <a:pt x="4470" y="404"/>
                  </a:cubicBezTo>
                  <a:cubicBezTo>
                    <a:pt x="5210" y="203"/>
                    <a:pt x="5915" y="102"/>
                    <a:pt x="6621" y="1"/>
                  </a:cubicBezTo>
                  <a:lnTo>
                    <a:pt x="7361" y="1480"/>
                  </a:lnTo>
                  <a:cubicBezTo>
                    <a:pt x="7226" y="1446"/>
                    <a:pt x="7058" y="1480"/>
                    <a:pt x="6789" y="1513"/>
                  </a:cubicBezTo>
                  <a:cubicBezTo>
                    <a:pt x="6520" y="1547"/>
                    <a:pt x="6251" y="1581"/>
                    <a:pt x="5915" y="1648"/>
                  </a:cubicBezTo>
                  <a:cubicBezTo>
                    <a:pt x="5613" y="1715"/>
                    <a:pt x="5277" y="1816"/>
                    <a:pt x="4941" y="1917"/>
                  </a:cubicBezTo>
                  <a:cubicBezTo>
                    <a:pt x="4605" y="2017"/>
                    <a:pt x="4269" y="2152"/>
                    <a:pt x="3966" y="2286"/>
                  </a:cubicBezTo>
                  <a:lnTo>
                    <a:pt x="6453" y="3732"/>
                  </a:lnTo>
                  <a:lnTo>
                    <a:pt x="6924" y="3597"/>
                  </a:lnTo>
                  <a:cubicBezTo>
                    <a:pt x="7562" y="3362"/>
                    <a:pt x="8167" y="3194"/>
                    <a:pt x="8705" y="3026"/>
                  </a:cubicBezTo>
                  <a:cubicBezTo>
                    <a:pt x="9276" y="2891"/>
                    <a:pt x="9814" y="2790"/>
                    <a:pt x="10318" y="2757"/>
                  </a:cubicBezTo>
                  <a:cubicBezTo>
                    <a:pt x="10856" y="2723"/>
                    <a:pt x="11360" y="2790"/>
                    <a:pt x="11831" y="2858"/>
                  </a:cubicBezTo>
                  <a:cubicBezTo>
                    <a:pt x="12301" y="2959"/>
                    <a:pt x="12772" y="3160"/>
                    <a:pt x="13242" y="3429"/>
                  </a:cubicBezTo>
                  <a:cubicBezTo>
                    <a:pt x="13780" y="3732"/>
                    <a:pt x="14150" y="4068"/>
                    <a:pt x="14351" y="4370"/>
                  </a:cubicBezTo>
                  <a:cubicBezTo>
                    <a:pt x="14519" y="4706"/>
                    <a:pt x="14586" y="5042"/>
                    <a:pt x="14486" y="5378"/>
                  </a:cubicBezTo>
                  <a:cubicBezTo>
                    <a:pt x="14418" y="5681"/>
                    <a:pt x="14217" y="6017"/>
                    <a:pt x="13914" y="6319"/>
                  </a:cubicBezTo>
                  <a:cubicBezTo>
                    <a:pt x="13612" y="6655"/>
                    <a:pt x="13242" y="6958"/>
                    <a:pt x="12772" y="7227"/>
                  </a:cubicBezTo>
                  <a:close/>
                  <a:moveTo>
                    <a:pt x="8537" y="4941"/>
                  </a:moveTo>
                  <a:lnTo>
                    <a:pt x="10856" y="6286"/>
                  </a:lnTo>
                  <a:cubicBezTo>
                    <a:pt x="11864" y="5681"/>
                    <a:pt x="12032" y="5177"/>
                    <a:pt x="11326" y="4773"/>
                  </a:cubicBezTo>
                  <a:cubicBezTo>
                    <a:pt x="11024" y="4572"/>
                    <a:pt x="10621" y="4505"/>
                    <a:pt x="10184" y="4572"/>
                  </a:cubicBezTo>
                  <a:cubicBezTo>
                    <a:pt x="9713" y="4605"/>
                    <a:pt x="9175" y="4740"/>
                    <a:pt x="8537" y="4941"/>
                  </a:cubicBezTo>
                  <a:close/>
                  <a:moveTo>
                    <a:pt x="4201" y="4336"/>
                  </a:moveTo>
                  <a:cubicBezTo>
                    <a:pt x="4605" y="4303"/>
                    <a:pt x="5109" y="4168"/>
                    <a:pt x="5680" y="4000"/>
                  </a:cubicBezTo>
                  <a:lnTo>
                    <a:pt x="3328" y="2622"/>
                  </a:lnTo>
                  <a:cubicBezTo>
                    <a:pt x="2487" y="3194"/>
                    <a:pt x="2420" y="3664"/>
                    <a:pt x="3126" y="4101"/>
                  </a:cubicBezTo>
                  <a:cubicBezTo>
                    <a:pt x="3462" y="4269"/>
                    <a:pt x="3798" y="4370"/>
                    <a:pt x="4201" y="433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9"/>
            <p:cNvSpPr/>
            <p:nvPr/>
          </p:nvSpPr>
          <p:spPr>
            <a:xfrm>
              <a:off x="-24854400" y="123977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9"/>
            <p:cNvSpPr/>
            <p:nvPr/>
          </p:nvSpPr>
          <p:spPr>
            <a:xfrm>
              <a:off x="-24830025" y="12440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9"/>
            <p:cNvSpPr/>
            <p:nvPr/>
          </p:nvSpPr>
          <p:spPr>
            <a:xfrm>
              <a:off x="-24805650" y="12483425"/>
              <a:ext cx="0" cy="215125"/>
            </a:xfrm>
            <a:custGeom>
              <a:avLst/>
              <a:gdLst/>
              <a:ahLst/>
              <a:cxnLst/>
              <a:rect l="l" t="t" r="r" b="b"/>
              <a:pathLst>
                <a:path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9"/>
            <p:cNvSpPr/>
            <p:nvPr/>
          </p:nvSpPr>
          <p:spPr>
            <a:xfrm>
              <a:off x="-24782125" y="12525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9"/>
            <p:cNvSpPr/>
            <p:nvPr/>
          </p:nvSpPr>
          <p:spPr>
            <a:xfrm>
              <a:off x="-24757775" y="125204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9"/>
            <p:cNvSpPr/>
            <p:nvPr/>
          </p:nvSpPr>
          <p:spPr>
            <a:xfrm>
              <a:off x="-24724150" y="125321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9"/>
            <p:cNvSpPr/>
            <p:nvPr/>
          </p:nvSpPr>
          <p:spPr>
            <a:xfrm>
              <a:off x="-24691400" y="125439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9"/>
            <p:cNvSpPr/>
            <p:nvPr/>
          </p:nvSpPr>
          <p:spPr>
            <a:xfrm>
              <a:off x="-24657775" y="125556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9"/>
            <p:cNvSpPr/>
            <p:nvPr/>
          </p:nvSpPr>
          <p:spPr>
            <a:xfrm>
              <a:off x="-24624175" y="125666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9"/>
            <p:cNvSpPr/>
            <p:nvPr/>
          </p:nvSpPr>
          <p:spPr>
            <a:xfrm>
              <a:off x="-24591400" y="12578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9"/>
            <p:cNvSpPr/>
            <p:nvPr/>
          </p:nvSpPr>
          <p:spPr>
            <a:xfrm>
              <a:off x="-24557800" y="125901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9"/>
            <p:cNvSpPr/>
            <p:nvPr/>
          </p:nvSpPr>
          <p:spPr>
            <a:xfrm>
              <a:off x="-24525025" y="126010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9"/>
            <p:cNvSpPr/>
            <p:nvPr/>
          </p:nvSpPr>
          <p:spPr>
            <a:xfrm>
              <a:off x="-24491425" y="126128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9"/>
            <p:cNvSpPr/>
            <p:nvPr/>
          </p:nvSpPr>
          <p:spPr>
            <a:xfrm>
              <a:off x="-24458650" y="126245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9"/>
            <p:cNvSpPr/>
            <p:nvPr/>
          </p:nvSpPr>
          <p:spPr>
            <a:xfrm>
              <a:off x="-24425050" y="126044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9"/>
            <p:cNvSpPr/>
            <p:nvPr/>
          </p:nvSpPr>
          <p:spPr>
            <a:xfrm>
              <a:off x="-24393125" y="126010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9"/>
            <p:cNvSpPr/>
            <p:nvPr/>
          </p:nvSpPr>
          <p:spPr>
            <a:xfrm>
              <a:off x="-24360350" y="125977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9"/>
            <p:cNvSpPr/>
            <p:nvPr/>
          </p:nvSpPr>
          <p:spPr>
            <a:xfrm>
              <a:off x="-24328425" y="125951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9"/>
            <p:cNvSpPr/>
            <p:nvPr/>
          </p:nvSpPr>
          <p:spPr>
            <a:xfrm>
              <a:off x="-24295650" y="125918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9"/>
            <p:cNvSpPr/>
            <p:nvPr/>
          </p:nvSpPr>
          <p:spPr>
            <a:xfrm>
              <a:off x="-24263725" y="125884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9"/>
            <p:cNvSpPr/>
            <p:nvPr/>
          </p:nvSpPr>
          <p:spPr>
            <a:xfrm>
              <a:off x="-24231800" y="125851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9"/>
            <p:cNvSpPr/>
            <p:nvPr/>
          </p:nvSpPr>
          <p:spPr>
            <a:xfrm>
              <a:off x="-24199025" y="125817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9"/>
            <p:cNvSpPr/>
            <p:nvPr/>
          </p:nvSpPr>
          <p:spPr>
            <a:xfrm>
              <a:off x="-24167100" y="125271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9"/>
            <p:cNvSpPr/>
            <p:nvPr/>
          </p:nvSpPr>
          <p:spPr>
            <a:xfrm>
              <a:off x="-24136000" y="12471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9"/>
            <p:cNvSpPr/>
            <p:nvPr/>
          </p:nvSpPr>
          <p:spPr>
            <a:xfrm>
              <a:off x="-24104075" y="124431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9"/>
            <p:cNvSpPr/>
            <p:nvPr/>
          </p:nvSpPr>
          <p:spPr>
            <a:xfrm>
              <a:off x="-24072150" y="124506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9"/>
            <p:cNvSpPr/>
            <p:nvPr/>
          </p:nvSpPr>
          <p:spPr>
            <a:xfrm>
              <a:off x="-24039375" y="124582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9"/>
            <p:cNvSpPr/>
            <p:nvPr/>
          </p:nvSpPr>
          <p:spPr>
            <a:xfrm>
              <a:off x="-24014175" y="124010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9"/>
            <p:cNvSpPr/>
            <p:nvPr/>
          </p:nvSpPr>
          <p:spPr>
            <a:xfrm>
              <a:off x="-24872050" y="12174225"/>
              <a:ext cx="862925" cy="339475"/>
            </a:xfrm>
            <a:custGeom>
              <a:avLst/>
              <a:gdLst/>
              <a:ahLst/>
              <a:cxnLst/>
              <a:rect l="l" t="t" r="r" b="b"/>
              <a:pathLst>
                <a:path w="34517" h="13579" extrusionOk="0">
                  <a:moveTo>
                    <a:pt x="34517" y="236"/>
                  </a:moveTo>
                  <a:cubicBezTo>
                    <a:pt x="34517" y="572"/>
                    <a:pt x="34483" y="908"/>
                    <a:pt x="34416" y="1244"/>
                  </a:cubicBezTo>
                  <a:cubicBezTo>
                    <a:pt x="34349" y="1580"/>
                    <a:pt x="34248" y="1883"/>
                    <a:pt x="34147" y="2219"/>
                  </a:cubicBezTo>
                  <a:cubicBezTo>
                    <a:pt x="34013" y="2555"/>
                    <a:pt x="33845" y="2857"/>
                    <a:pt x="33677" y="3193"/>
                  </a:cubicBezTo>
                  <a:cubicBezTo>
                    <a:pt x="33475" y="3530"/>
                    <a:pt x="33240" y="3899"/>
                    <a:pt x="32971" y="4235"/>
                  </a:cubicBezTo>
                  <a:cubicBezTo>
                    <a:pt x="32669" y="4605"/>
                    <a:pt x="32299" y="5008"/>
                    <a:pt x="31896" y="5378"/>
                  </a:cubicBezTo>
                  <a:cubicBezTo>
                    <a:pt x="31291" y="5949"/>
                    <a:pt x="30551" y="6487"/>
                    <a:pt x="29711" y="6991"/>
                  </a:cubicBezTo>
                  <a:cubicBezTo>
                    <a:pt x="29644" y="7025"/>
                    <a:pt x="29577" y="7092"/>
                    <a:pt x="29509" y="7126"/>
                  </a:cubicBezTo>
                  <a:cubicBezTo>
                    <a:pt x="28367" y="7798"/>
                    <a:pt x="27090" y="8336"/>
                    <a:pt x="25712" y="8773"/>
                  </a:cubicBezTo>
                  <a:cubicBezTo>
                    <a:pt x="24670" y="9142"/>
                    <a:pt x="23594" y="9411"/>
                    <a:pt x="22452" y="9613"/>
                  </a:cubicBezTo>
                  <a:cubicBezTo>
                    <a:pt x="21746" y="9747"/>
                    <a:pt x="21006" y="9848"/>
                    <a:pt x="20267" y="9915"/>
                  </a:cubicBezTo>
                  <a:cubicBezTo>
                    <a:pt x="19628" y="9982"/>
                    <a:pt x="18990" y="10016"/>
                    <a:pt x="18351" y="10050"/>
                  </a:cubicBezTo>
                  <a:cubicBezTo>
                    <a:pt x="17746" y="10050"/>
                    <a:pt x="17175" y="10050"/>
                    <a:pt x="16570" y="10050"/>
                  </a:cubicBezTo>
                  <a:cubicBezTo>
                    <a:pt x="15999" y="10016"/>
                    <a:pt x="15427" y="9982"/>
                    <a:pt x="14856" y="9949"/>
                  </a:cubicBezTo>
                  <a:cubicBezTo>
                    <a:pt x="14318" y="9915"/>
                    <a:pt x="13747" y="9848"/>
                    <a:pt x="13209" y="9747"/>
                  </a:cubicBezTo>
                  <a:cubicBezTo>
                    <a:pt x="12604" y="9680"/>
                    <a:pt x="12033" y="9579"/>
                    <a:pt x="11495" y="9478"/>
                  </a:cubicBezTo>
                  <a:cubicBezTo>
                    <a:pt x="10890" y="9344"/>
                    <a:pt x="10285" y="9176"/>
                    <a:pt x="9680" y="9008"/>
                  </a:cubicBezTo>
                  <a:cubicBezTo>
                    <a:pt x="8974" y="8806"/>
                    <a:pt x="8269" y="8571"/>
                    <a:pt x="7597" y="8302"/>
                  </a:cubicBezTo>
                  <a:cubicBezTo>
                    <a:pt x="6723" y="7966"/>
                    <a:pt x="5882" y="7563"/>
                    <a:pt x="5109" y="7126"/>
                  </a:cubicBezTo>
                  <a:cubicBezTo>
                    <a:pt x="1681" y="5143"/>
                    <a:pt x="1" y="2589"/>
                    <a:pt x="1" y="1"/>
                  </a:cubicBezTo>
                  <a:lnTo>
                    <a:pt x="1" y="3530"/>
                  </a:lnTo>
                  <a:cubicBezTo>
                    <a:pt x="1" y="6084"/>
                    <a:pt x="1681" y="8672"/>
                    <a:pt x="5076" y="10655"/>
                  </a:cubicBezTo>
                  <a:cubicBezTo>
                    <a:pt x="5882" y="11092"/>
                    <a:pt x="6689" y="11495"/>
                    <a:pt x="7597" y="11831"/>
                  </a:cubicBezTo>
                  <a:cubicBezTo>
                    <a:pt x="8269" y="12100"/>
                    <a:pt x="8974" y="12335"/>
                    <a:pt x="9680" y="12537"/>
                  </a:cubicBezTo>
                  <a:cubicBezTo>
                    <a:pt x="10252" y="12705"/>
                    <a:pt x="10857" y="12839"/>
                    <a:pt x="11462" y="12974"/>
                  </a:cubicBezTo>
                  <a:cubicBezTo>
                    <a:pt x="12033" y="13108"/>
                    <a:pt x="12604" y="13209"/>
                    <a:pt x="13176" y="13276"/>
                  </a:cubicBezTo>
                  <a:cubicBezTo>
                    <a:pt x="13747" y="13343"/>
                    <a:pt x="14285" y="13411"/>
                    <a:pt x="14856" y="13478"/>
                  </a:cubicBezTo>
                  <a:cubicBezTo>
                    <a:pt x="15427" y="13511"/>
                    <a:pt x="15999" y="13545"/>
                    <a:pt x="16570" y="13545"/>
                  </a:cubicBezTo>
                  <a:cubicBezTo>
                    <a:pt x="17141" y="13579"/>
                    <a:pt x="17746" y="13579"/>
                    <a:pt x="18318" y="13545"/>
                  </a:cubicBezTo>
                  <a:cubicBezTo>
                    <a:pt x="18990" y="13545"/>
                    <a:pt x="19628" y="13478"/>
                    <a:pt x="20233" y="13411"/>
                  </a:cubicBezTo>
                  <a:cubicBezTo>
                    <a:pt x="21006" y="13343"/>
                    <a:pt x="21712" y="13242"/>
                    <a:pt x="22452" y="13108"/>
                  </a:cubicBezTo>
                  <a:cubicBezTo>
                    <a:pt x="23561" y="12906"/>
                    <a:pt x="24670" y="12638"/>
                    <a:pt x="25712" y="12301"/>
                  </a:cubicBezTo>
                  <a:cubicBezTo>
                    <a:pt x="27090" y="11865"/>
                    <a:pt x="28367" y="11293"/>
                    <a:pt x="29509" y="10655"/>
                  </a:cubicBezTo>
                  <a:cubicBezTo>
                    <a:pt x="29577" y="10587"/>
                    <a:pt x="29644" y="10554"/>
                    <a:pt x="29711" y="10520"/>
                  </a:cubicBezTo>
                  <a:cubicBezTo>
                    <a:pt x="30551" y="10016"/>
                    <a:pt x="31291" y="9478"/>
                    <a:pt x="31896" y="8907"/>
                  </a:cubicBezTo>
                  <a:cubicBezTo>
                    <a:pt x="32299" y="8504"/>
                    <a:pt x="32669" y="8134"/>
                    <a:pt x="32971" y="7731"/>
                  </a:cubicBezTo>
                  <a:cubicBezTo>
                    <a:pt x="33240" y="7395"/>
                    <a:pt x="33475" y="7058"/>
                    <a:pt x="33677" y="6722"/>
                  </a:cubicBezTo>
                  <a:cubicBezTo>
                    <a:pt x="33845" y="6386"/>
                    <a:pt x="34013" y="6050"/>
                    <a:pt x="34114" y="5714"/>
                  </a:cubicBezTo>
                  <a:cubicBezTo>
                    <a:pt x="34248" y="5412"/>
                    <a:pt x="34349" y="5076"/>
                    <a:pt x="34416" y="4739"/>
                  </a:cubicBezTo>
                  <a:cubicBezTo>
                    <a:pt x="34483" y="4437"/>
                    <a:pt x="34517" y="4101"/>
                    <a:pt x="34517" y="3765"/>
                  </a:cubicBezTo>
                  <a:cubicBezTo>
                    <a:pt x="34517" y="3731"/>
                    <a:pt x="34517" y="3664"/>
                    <a:pt x="34517" y="3630"/>
                  </a:cubicBezTo>
                  <a:lnTo>
                    <a:pt x="34517" y="101"/>
                  </a:lnTo>
                  <a:cubicBezTo>
                    <a:pt x="34517" y="135"/>
                    <a:pt x="34517" y="202"/>
                    <a:pt x="34517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9"/>
            <p:cNvSpPr/>
            <p:nvPr/>
          </p:nvSpPr>
          <p:spPr>
            <a:xfrm>
              <a:off x="-24914900" y="11901150"/>
              <a:ext cx="948625" cy="548700"/>
            </a:xfrm>
            <a:custGeom>
              <a:avLst/>
              <a:gdLst/>
              <a:ahLst/>
              <a:cxnLst/>
              <a:rect l="l" t="t" r="r" b="b"/>
              <a:pathLst>
                <a:path w="37945" h="21948" extrusionOk="0">
                  <a:moveTo>
                    <a:pt x="31156" y="3899"/>
                  </a:moveTo>
                  <a:cubicBezTo>
                    <a:pt x="37911" y="7798"/>
                    <a:pt x="37945" y="14150"/>
                    <a:pt x="31223" y="18049"/>
                  </a:cubicBezTo>
                  <a:cubicBezTo>
                    <a:pt x="24502" y="21947"/>
                    <a:pt x="13579" y="21947"/>
                    <a:pt x="6823" y="18049"/>
                  </a:cubicBezTo>
                  <a:cubicBezTo>
                    <a:pt x="35" y="14150"/>
                    <a:pt x="1" y="7798"/>
                    <a:pt x="6723" y="3899"/>
                  </a:cubicBezTo>
                  <a:cubicBezTo>
                    <a:pt x="13444" y="1"/>
                    <a:pt x="24367" y="1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9"/>
            <p:cNvSpPr/>
            <p:nvPr/>
          </p:nvSpPr>
          <p:spPr>
            <a:xfrm>
              <a:off x="-24855225" y="11935600"/>
              <a:ext cx="829300" cy="479800"/>
            </a:xfrm>
            <a:custGeom>
              <a:avLst/>
              <a:gdLst/>
              <a:ahLst/>
              <a:cxnLst/>
              <a:rect l="l" t="t" r="r" b="b"/>
              <a:pathLst>
                <a:path w="33172" h="19192" extrusionOk="0">
                  <a:moveTo>
                    <a:pt x="27223" y="3429"/>
                  </a:moveTo>
                  <a:cubicBezTo>
                    <a:pt x="33138" y="6823"/>
                    <a:pt x="33172" y="12369"/>
                    <a:pt x="27290" y="15797"/>
                  </a:cubicBezTo>
                  <a:cubicBezTo>
                    <a:pt x="21409" y="19191"/>
                    <a:pt x="11864" y="19191"/>
                    <a:pt x="5949" y="15797"/>
                  </a:cubicBezTo>
                  <a:cubicBezTo>
                    <a:pt x="34" y="12369"/>
                    <a:pt x="0" y="6823"/>
                    <a:pt x="5882" y="3429"/>
                  </a:cubicBezTo>
                  <a:cubicBezTo>
                    <a:pt x="11763" y="1"/>
                    <a:pt x="21308" y="1"/>
                    <a:pt x="27223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9"/>
            <p:cNvSpPr/>
            <p:nvPr/>
          </p:nvSpPr>
          <p:spPr>
            <a:xfrm>
              <a:off x="-24625850" y="12047350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772" y="7227"/>
                  </a:moveTo>
                  <a:lnTo>
                    <a:pt x="14385" y="8134"/>
                  </a:lnTo>
                  <a:lnTo>
                    <a:pt x="13511" y="8638"/>
                  </a:lnTo>
                  <a:lnTo>
                    <a:pt x="11898" y="7697"/>
                  </a:lnTo>
                  <a:cubicBezTo>
                    <a:pt x="11192" y="8067"/>
                    <a:pt x="10385" y="8369"/>
                    <a:pt x="9512" y="8605"/>
                  </a:cubicBezTo>
                  <a:cubicBezTo>
                    <a:pt x="8638" y="8840"/>
                    <a:pt x="7764" y="9008"/>
                    <a:pt x="6890" y="9109"/>
                  </a:cubicBezTo>
                  <a:lnTo>
                    <a:pt x="6050" y="7596"/>
                  </a:lnTo>
                  <a:cubicBezTo>
                    <a:pt x="6184" y="7596"/>
                    <a:pt x="6453" y="7596"/>
                    <a:pt x="6756" y="7563"/>
                  </a:cubicBezTo>
                  <a:cubicBezTo>
                    <a:pt x="7058" y="7495"/>
                    <a:pt x="7394" y="7462"/>
                    <a:pt x="7797" y="7361"/>
                  </a:cubicBezTo>
                  <a:cubicBezTo>
                    <a:pt x="8167" y="7294"/>
                    <a:pt x="8604" y="7193"/>
                    <a:pt x="9007" y="7059"/>
                  </a:cubicBezTo>
                  <a:cubicBezTo>
                    <a:pt x="9444" y="6924"/>
                    <a:pt x="9848" y="6790"/>
                    <a:pt x="10251" y="6588"/>
                  </a:cubicBezTo>
                  <a:lnTo>
                    <a:pt x="7730" y="5143"/>
                  </a:lnTo>
                  <a:cubicBezTo>
                    <a:pt x="7629" y="5210"/>
                    <a:pt x="7529" y="5244"/>
                    <a:pt x="7428" y="5277"/>
                  </a:cubicBezTo>
                  <a:cubicBezTo>
                    <a:pt x="7293" y="5311"/>
                    <a:pt x="7193" y="5345"/>
                    <a:pt x="7058" y="5378"/>
                  </a:cubicBezTo>
                  <a:cubicBezTo>
                    <a:pt x="6453" y="5580"/>
                    <a:pt x="5882" y="5748"/>
                    <a:pt x="5344" y="5849"/>
                  </a:cubicBezTo>
                  <a:cubicBezTo>
                    <a:pt x="4840" y="5983"/>
                    <a:pt x="4336" y="6050"/>
                    <a:pt x="3899" y="6050"/>
                  </a:cubicBezTo>
                  <a:cubicBezTo>
                    <a:pt x="3428" y="6084"/>
                    <a:pt x="2991" y="6017"/>
                    <a:pt x="2588" y="5949"/>
                  </a:cubicBezTo>
                  <a:cubicBezTo>
                    <a:pt x="2185" y="5849"/>
                    <a:pt x="1782" y="5681"/>
                    <a:pt x="1378" y="5445"/>
                  </a:cubicBezTo>
                  <a:cubicBezTo>
                    <a:pt x="908" y="5176"/>
                    <a:pt x="572" y="4874"/>
                    <a:pt x="336" y="4572"/>
                  </a:cubicBezTo>
                  <a:cubicBezTo>
                    <a:pt x="135" y="4235"/>
                    <a:pt x="34" y="3899"/>
                    <a:pt x="68" y="3597"/>
                  </a:cubicBezTo>
                  <a:cubicBezTo>
                    <a:pt x="68" y="3261"/>
                    <a:pt x="202" y="2925"/>
                    <a:pt x="471" y="2622"/>
                  </a:cubicBezTo>
                  <a:cubicBezTo>
                    <a:pt x="706" y="2286"/>
                    <a:pt x="1042" y="1984"/>
                    <a:pt x="1479" y="1681"/>
                  </a:cubicBezTo>
                  <a:lnTo>
                    <a:pt x="0" y="841"/>
                  </a:lnTo>
                  <a:lnTo>
                    <a:pt x="841" y="337"/>
                  </a:lnTo>
                  <a:lnTo>
                    <a:pt x="2319" y="1177"/>
                  </a:lnTo>
                  <a:cubicBezTo>
                    <a:pt x="2991" y="841"/>
                    <a:pt x="3731" y="572"/>
                    <a:pt x="4470" y="370"/>
                  </a:cubicBezTo>
                  <a:cubicBezTo>
                    <a:pt x="5210" y="202"/>
                    <a:pt x="5915" y="68"/>
                    <a:pt x="6621" y="1"/>
                  </a:cubicBezTo>
                  <a:lnTo>
                    <a:pt x="7361" y="1446"/>
                  </a:lnTo>
                  <a:cubicBezTo>
                    <a:pt x="7226" y="1446"/>
                    <a:pt x="7058" y="1446"/>
                    <a:pt x="6789" y="1480"/>
                  </a:cubicBezTo>
                  <a:cubicBezTo>
                    <a:pt x="6520" y="1513"/>
                    <a:pt x="6251" y="1580"/>
                    <a:pt x="5915" y="1648"/>
                  </a:cubicBezTo>
                  <a:cubicBezTo>
                    <a:pt x="5613" y="1715"/>
                    <a:pt x="5277" y="1816"/>
                    <a:pt x="4941" y="1916"/>
                  </a:cubicBezTo>
                  <a:cubicBezTo>
                    <a:pt x="4605" y="2017"/>
                    <a:pt x="4269" y="2118"/>
                    <a:pt x="3966" y="2286"/>
                  </a:cubicBezTo>
                  <a:lnTo>
                    <a:pt x="6453" y="3731"/>
                  </a:lnTo>
                  <a:lnTo>
                    <a:pt x="6924" y="3563"/>
                  </a:lnTo>
                  <a:cubicBezTo>
                    <a:pt x="7562" y="3362"/>
                    <a:pt x="8167" y="3160"/>
                    <a:pt x="8705" y="3026"/>
                  </a:cubicBezTo>
                  <a:cubicBezTo>
                    <a:pt x="9276" y="2857"/>
                    <a:pt x="9814" y="2790"/>
                    <a:pt x="10318" y="2757"/>
                  </a:cubicBezTo>
                  <a:cubicBezTo>
                    <a:pt x="10856" y="2723"/>
                    <a:pt x="11360" y="2757"/>
                    <a:pt x="11831" y="2857"/>
                  </a:cubicBezTo>
                  <a:cubicBezTo>
                    <a:pt x="12301" y="2958"/>
                    <a:pt x="12772" y="3126"/>
                    <a:pt x="13242" y="3429"/>
                  </a:cubicBezTo>
                  <a:cubicBezTo>
                    <a:pt x="13780" y="3731"/>
                    <a:pt x="14150" y="4034"/>
                    <a:pt x="14351" y="4370"/>
                  </a:cubicBezTo>
                  <a:cubicBezTo>
                    <a:pt x="14519" y="4706"/>
                    <a:pt x="14586" y="5008"/>
                    <a:pt x="14486" y="5345"/>
                  </a:cubicBezTo>
                  <a:cubicBezTo>
                    <a:pt x="14418" y="5681"/>
                    <a:pt x="14217" y="5983"/>
                    <a:pt x="13914" y="6319"/>
                  </a:cubicBezTo>
                  <a:cubicBezTo>
                    <a:pt x="13612" y="6622"/>
                    <a:pt x="13242" y="6924"/>
                    <a:pt x="12772" y="7227"/>
                  </a:cubicBezTo>
                  <a:close/>
                  <a:moveTo>
                    <a:pt x="8537" y="4908"/>
                  </a:moveTo>
                  <a:lnTo>
                    <a:pt x="10856" y="6252"/>
                  </a:lnTo>
                  <a:cubicBezTo>
                    <a:pt x="11864" y="5647"/>
                    <a:pt x="12032" y="5143"/>
                    <a:pt x="11326" y="4773"/>
                  </a:cubicBezTo>
                  <a:cubicBezTo>
                    <a:pt x="11024" y="4572"/>
                    <a:pt x="10621" y="4504"/>
                    <a:pt x="10184" y="4538"/>
                  </a:cubicBezTo>
                  <a:cubicBezTo>
                    <a:pt x="9713" y="4605"/>
                    <a:pt x="9175" y="4740"/>
                    <a:pt x="8537" y="4908"/>
                  </a:cubicBezTo>
                  <a:close/>
                  <a:moveTo>
                    <a:pt x="4201" y="4303"/>
                  </a:moveTo>
                  <a:cubicBezTo>
                    <a:pt x="4605" y="4269"/>
                    <a:pt x="5109" y="4168"/>
                    <a:pt x="5680" y="3967"/>
                  </a:cubicBezTo>
                  <a:lnTo>
                    <a:pt x="3328" y="2622"/>
                  </a:lnTo>
                  <a:cubicBezTo>
                    <a:pt x="2487" y="3194"/>
                    <a:pt x="2420" y="3664"/>
                    <a:pt x="3126" y="4067"/>
                  </a:cubicBezTo>
                  <a:cubicBezTo>
                    <a:pt x="3462" y="4269"/>
                    <a:pt x="3798" y="4336"/>
                    <a:pt x="4201" y="430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9"/>
            <p:cNvSpPr/>
            <p:nvPr/>
          </p:nvSpPr>
          <p:spPr>
            <a:xfrm>
              <a:off x="-24854400" y="121834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9"/>
            <p:cNvSpPr/>
            <p:nvPr/>
          </p:nvSpPr>
          <p:spPr>
            <a:xfrm>
              <a:off x="-24830025" y="122263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9"/>
            <p:cNvSpPr/>
            <p:nvPr/>
          </p:nvSpPr>
          <p:spPr>
            <a:xfrm>
              <a:off x="-24805650" y="12268325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9"/>
            <p:cNvSpPr/>
            <p:nvPr/>
          </p:nvSpPr>
          <p:spPr>
            <a:xfrm>
              <a:off x="-24782125" y="123111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9"/>
            <p:cNvSpPr/>
            <p:nvPr/>
          </p:nvSpPr>
          <p:spPr>
            <a:xfrm>
              <a:off x="-24757775" y="123061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9"/>
            <p:cNvSpPr/>
            <p:nvPr/>
          </p:nvSpPr>
          <p:spPr>
            <a:xfrm>
              <a:off x="-24724150" y="123179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9"/>
            <p:cNvSpPr/>
            <p:nvPr/>
          </p:nvSpPr>
          <p:spPr>
            <a:xfrm>
              <a:off x="-24691400" y="123288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9"/>
            <p:cNvSpPr/>
            <p:nvPr/>
          </p:nvSpPr>
          <p:spPr>
            <a:xfrm>
              <a:off x="-24657775" y="123406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9"/>
            <p:cNvSpPr/>
            <p:nvPr/>
          </p:nvSpPr>
          <p:spPr>
            <a:xfrm>
              <a:off x="-24624175" y="123523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9"/>
            <p:cNvSpPr/>
            <p:nvPr/>
          </p:nvSpPr>
          <p:spPr>
            <a:xfrm>
              <a:off x="-24591400" y="12363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9"/>
            <p:cNvSpPr/>
            <p:nvPr/>
          </p:nvSpPr>
          <p:spPr>
            <a:xfrm>
              <a:off x="-24557800" y="123750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9"/>
            <p:cNvSpPr/>
            <p:nvPr/>
          </p:nvSpPr>
          <p:spPr>
            <a:xfrm>
              <a:off x="-24525025" y="123868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9"/>
            <p:cNvSpPr/>
            <p:nvPr/>
          </p:nvSpPr>
          <p:spPr>
            <a:xfrm>
              <a:off x="-24491425" y="1239857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9"/>
            <p:cNvSpPr/>
            <p:nvPr/>
          </p:nvSpPr>
          <p:spPr>
            <a:xfrm>
              <a:off x="-24458650" y="124095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9"/>
            <p:cNvSpPr/>
            <p:nvPr/>
          </p:nvSpPr>
          <p:spPr>
            <a:xfrm>
              <a:off x="-24425050" y="123901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9"/>
            <p:cNvSpPr/>
            <p:nvPr/>
          </p:nvSpPr>
          <p:spPr>
            <a:xfrm>
              <a:off x="-24393125" y="123868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9"/>
            <p:cNvSpPr/>
            <p:nvPr/>
          </p:nvSpPr>
          <p:spPr>
            <a:xfrm>
              <a:off x="-24360350" y="12383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9"/>
            <p:cNvSpPr/>
            <p:nvPr/>
          </p:nvSpPr>
          <p:spPr>
            <a:xfrm>
              <a:off x="-24328425" y="123800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9"/>
            <p:cNvSpPr/>
            <p:nvPr/>
          </p:nvSpPr>
          <p:spPr>
            <a:xfrm>
              <a:off x="-24295650" y="123767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9"/>
            <p:cNvSpPr/>
            <p:nvPr/>
          </p:nvSpPr>
          <p:spPr>
            <a:xfrm>
              <a:off x="-24263725" y="123733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9"/>
            <p:cNvSpPr/>
            <p:nvPr/>
          </p:nvSpPr>
          <p:spPr>
            <a:xfrm>
              <a:off x="-24231800" y="1237085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9"/>
            <p:cNvSpPr/>
            <p:nvPr/>
          </p:nvSpPr>
          <p:spPr>
            <a:xfrm>
              <a:off x="-24199025" y="123674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9"/>
            <p:cNvSpPr/>
            <p:nvPr/>
          </p:nvSpPr>
          <p:spPr>
            <a:xfrm>
              <a:off x="-24167100" y="12312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9"/>
            <p:cNvSpPr/>
            <p:nvPr/>
          </p:nvSpPr>
          <p:spPr>
            <a:xfrm>
              <a:off x="-24136000" y="122574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9"/>
            <p:cNvSpPr/>
            <p:nvPr/>
          </p:nvSpPr>
          <p:spPr>
            <a:xfrm>
              <a:off x="-24104075" y="1222885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9"/>
            <p:cNvSpPr/>
            <p:nvPr/>
          </p:nvSpPr>
          <p:spPr>
            <a:xfrm>
              <a:off x="-24072150" y="12235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9"/>
            <p:cNvSpPr/>
            <p:nvPr/>
          </p:nvSpPr>
          <p:spPr>
            <a:xfrm>
              <a:off x="-24039375" y="122431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9"/>
            <p:cNvSpPr/>
            <p:nvPr/>
          </p:nvSpPr>
          <p:spPr>
            <a:xfrm>
              <a:off x="-24014175" y="121868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9"/>
            <p:cNvSpPr/>
            <p:nvPr/>
          </p:nvSpPr>
          <p:spPr>
            <a:xfrm>
              <a:off x="-24872050" y="11987700"/>
              <a:ext cx="862925" cy="339475"/>
            </a:xfrm>
            <a:custGeom>
              <a:avLst/>
              <a:gdLst/>
              <a:ahLst/>
              <a:cxnLst/>
              <a:rect l="l" t="t" r="r" b="b"/>
              <a:pathLst>
                <a:path w="34517" h="13579" extrusionOk="0">
                  <a:moveTo>
                    <a:pt x="34517" y="236"/>
                  </a:moveTo>
                  <a:cubicBezTo>
                    <a:pt x="34517" y="572"/>
                    <a:pt x="34483" y="908"/>
                    <a:pt x="34416" y="1244"/>
                  </a:cubicBezTo>
                  <a:cubicBezTo>
                    <a:pt x="34349" y="1580"/>
                    <a:pt x="34248" y="1883"/>
                    <a:pt x="34147" y="2219"/>
                  </a:cubicBezTo>
                  <a:cubicBezTo>
                    <a:pt x="34013" y="2555"/>
                    <a:pt x="33845" y="2857"/>
                    <a:pt x="33677" y="3193"/>
                  </a:cubicBezTo>
                  <a:cubicBezTo>
                    <a:pt x="33475" y="3529"/>
                    <a:pt x="33240" y="3899"/>
                    <a:pt x="32971" y="4235"/>
                  </a:cubicBezTo>
                  <a:cubicBezTo>
                    <a:pt x="32669" y="4605"/>
                    <a:pt x="32299" y="5008"/>
                    <a:pt x="31896" y="5378"/>
                  </a:cubicBezTo>
                  <a:cubicBezTo>
                    <a:pt x="31291" y="5949"/>
                    <a:pt x="30551" y="6487"/>
                    <a:pt x="29711" y="6991"/>
                  </a:cubicBezTo>
                  <a:cubicBezTo>
                    <a:pt x="29644" y="7025"/>
                    <a:pt x="29577" y="7092"/>
                    <a:pt x="29509" y="7126"/>
                  </a:cubicBezTo>
                  <a:cubicBezTo>
                    <a:pt x="28367" y="7798"/>
                    <a:pt x="27090" y="8335"/>
                    <a:pt x="25712" y="8772"/>
                  </a:cubicBezTo>
                  <a:cubicBezTo>
                    <a:pt x="24670" y="9142"/>
                    <a:pt x="23594" y="9411"/>
                    <a:pt x="22452" y="9613"/>
                  </a:cubicBezTo>
                  <a:cubicBezTo>
                    <a:pt x="21746" y="9747"/>
                    <a:pt x="21006" y="9848"/>
                    <a:pt x="20267" y="9915"/>
                  </a:cubicBezTo>
                  <a:cubicBezTo>
                    <a:pt x="19628" y="9982"/>
                    <a:pt x="18990" y="10016"/>
                    <a:pt x="18351" y="10050"/>
                  </a:cubicBezTo>
                  <a:cubicBezTo>
                    <a:pt x="17746" y="10050"/>
                    <a:pt x="17175" y="10050"/>
                    <a:pt x="16570" y="10050"/>
                  </a:cubicBezTo>
                  <a:cubicBezTo>
                    <a:pt x="15999" y="10016"/>
                    <a:pt x="15427" y="9982"/>
                    <a:pt x="14856" y="9949"/>
                  </a:cubicBezTo>
                  <a:cubicBezTo>
                    <a:pt x="14318" y="9915"/>
                    <a:pt x="13747" y="9848"/>
                    <a:pt x="13209" y="9747"/>
                  </a:cubicBezTo>
                  <a:cubicBezTo>
                    <a:pt x="12604" y="9680"/>
                    <a:pt x="12033" y="9579"/>
                    <a:pt x="11495" y="9478"/>
                  </a:cubicBezTo>
                  <a:cubicBezTo>
                    <a:pt x="10890" y="9344"/>
                    <a:pt x="10285" y="9176"/>
                    <a:pt x="9680" y="9008"/>
                  </a:cubicBezTo>
                  <a:cubicBezTo>
                    <a:pt x="8974" y="8806"/>
                    <a:pt x="8269" y="8571"/>
                    <a:pt x="7597" y="8302"/>
                  </a:cubicBezTo>
                  <a:cubicBezTo>
                    <a:pt x="6723" y="7966"/>
                    <a:pt x="5882" y="7562"/>
                    <a:pt x="5109" y="7126"/>
                  </a:cubicBezTo>
                  <a:cubicBezTo>
                    <a:pt x="1681" y="5143"/>
                    <a:pt x="1" y="2588"/>
                    <a:pt x="1" y="1"/>
                  </a:cubicBezTo>
                  <a:lnTo>
                    <a:pt x="1" y="3529"/>
                  </a:lnTo>
                  <a:cubicBezTo>
                    <a:pt x="1" y="6084"/>
                    <a:pt x="1681" y="8672"/>
                    <a:pt x="5076" y="10654"/>
                  </a:cubicBezTo>
                  <a:cubicBezTo>
                    <a:pt x="5882" y="11091"/>
                    <a:pt x="6689" y="11495"/>
                    <a:pt x="7597" y="11831"/>
                  </a:cubicBezTo>
                  <a:cubicBezTo>
                    <a:pt x="8269" y="12100"/>
                    <a:pt x="8974" y="12335"/>
                    <a:pt x="9680" y="12537"/>
                  </a:cubicBezTo>
                  <a:cubicBezTo>
                    <a:pt x="10252" y="12705"/>
                    <a:pt x="10857" y="12839"/>
                    <a:pt x="11462" y="12973"/>
                  </a:cubicBezTo>
                  <a:cubicBezTo>
                    <a:pt x="12033" y="13108"/>
                    <a:pt x="12604" y="13209"/>
                    <a:pt x="13176" y="13276"/>
                  </a:cubicBezTo>
                  <a:cubicBezTo>
                    <a:pt x="13747" y="13343"/>
                    <a:pt x="14285" y="13410"/>
                    <a:pt x="14856" y="13478"/>
                  </a:cubicBezTo>
                  <a:cubicBezTo>
                    <a:pt x="15427" y="13511"/>
                    <a:pt x="15999" y="13545"/>
                    <a:pt x="16570" y="13545"/>
                  </a:cubicBezTo>
                  <a:cubicBezTo>
                    <a:pt x="17141" y="13578"/>
                    <a:pt x="17746" y="13578"/>
                    <a:pt x="18318" y="13545"/>
                  </a:cubicBezTo>
                  <a:cubicBezTo>
                    <a:pt x="18990" y="13545"/>
                    <a:pt x="19628" y="13478"/>
                    <a:pt x="20233" y="13410"/>
                  </a:cubicBezTo>
                  <a:cubicBezTo>
                    <a:pt x="21006" y="13343"/>
                    <a:pt x="21712" y="13242"/>
                    <a:pt x="22452" y="13108"/>
                  </a:cubicBezTo>
                  <a:cubicBezTo>
                    <a:pt x="23561" y="12906"/>
                    <a:pt x="24670" y="12637"/>
                    <a:pt x="25712" y="12301"/>
                  </a:cubicBezTo>
                  <a:cubicBezTo>
                    <a:pt x="27090" y="11864"/>
                    <a:pt x="28367" y="11293"/>
                    <a:pt x="29509" y="10654"/>
                  </a:cubicBezTo>
                  <a:cubicBezTo>
                    <a:pt x="29577" y="10587"/>
                    <a:pt x="29644" y="10554"/>
                    <a:pt x="29711" y="10520"/>
                  </a:cubicBezTo>
                  <a:cubicBezTo>
                    <a:pt x="30551" y="10016"/>
                    <a:pt x="31291" y="9478"/>
                    <a:pt x="31896" y="8907"/>
                  </a:cubicBezTo>
                  <a:cubicBezTo>
                    <a:pt x="32299" y="8504"/>
                    <a:pt x="32669" y="8134"/>
                    <a:pt x="32971" y="7731"/>
                  </a:cubicBezTo>
                  <a:cubicBezTo>
                    <a:pt x="33240" y="7394"/>
                    <a:pt x="33475" y="7058"/>
                    <a:pt x="33677" y="6722"/>
                  </a:cubicBezTo>
                  <a:cubicBezTo>
                    <a:pt x="33845" y="6386"/>
                    <a:pt x="34013" y="6050"/>
                    <a:pt x="34114" y="5714"/>
                  </a:cubicBezTo>
                  <a:cubicBezTo>
                    <a:pt x="34248" y="5412"/>
                    <a:pt x="34349" y="5075"/>
                    <a:pt x="34416" y="4739"/>
                  </a:cubicBezTo>
                  <a:cubicBezTo>
                    <a:pt x="34483" y="4437"/>
                    <a:pt x="34517" y="4101"/>
                    <a:pt x="34517" y="3765"/>
                  </a:cubicBezTo>
                  <a:cubicBezTo>
                    <a:pt x="34517" y="3731"/>
                    <a:pt x="34517" y="3664"/>
                    <a:pt x="34517" y="3630"/>
                  </a:cubicBezTo>
                  <a:lnTo>
                    <a:pt x="34517" y="101"/>
                  </a:lnTo>
                  <a:cubicBezTo>
                    <a:pt x="34517" y="135"/>
                    <a:pt x="34517" y="202"/>
                    <a:pt x="34517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9"/>
            <p:cNvSpPr/>
            <p:nvPr/>
          </p:nvSpPr>
          <p:spPr>
            <a:xfrm>
              <a:off x="-24914900" y="11714625"/>
              <a:ext cx="948625" cy="548700"/>
            </a:xfrm>
            <a:custGeom>
              <a:avLst/>
              <a:gdLst/>
              <a:ahLst/>
              <a:cxnLst/>
              <a:rect l="l" t="t" r="r" b="b"/>
              <a:pathLst>
                <a:path w="37945" h="21948" extrusionOk="0">
                  <a:moveTo>
                    <a:pt x="31156" y="3899"/>
                  </a:moveTo>
                  <a:cubicBezTo>
                    <a:pt x="37911" y="7798"/>
                    <a:pt x="37945" y="14116"/>
                    <a:pt x="31223" y="18049"/>
                  </a:cubicBezTo>
                  <a:cubicBezTo>
                    <a:pt x="24502" y="21947"/>
                    <a:pt x="13579" y="21947"/>
                    <a:pt x="6823" y="18049"/>
                  </a:cubicBezTo>
                  <a:cubicBezTo>
                    <a:pt x="35" y="14150"/>
                    <a:pt x="1" y="7798"/>
                    <a:pt x="6723" y="3899"/>
                  </a:cubicBezTo>
                  <a:cubicBezTo>
                    <a:pt x="13444" y="1"/>
                    <a:pt x="24367" y="1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9"/>
            <p:cNvSpPr/>
            <p:nvPr/>
          </p:nvSpPr>
          <p:spPr>
            <a:xfrm>
              <a:off x="-24855225" y="11749075"/>
              <a:ext cx="829300" cy="479800"/>
            </a:xfrm>
            <a:custGeom>
              <a:avLst/>
              <a:gdLst/>
              <a:ahLst/>
              <a:cxnLst/>
              <a:rect l="l" t="t" r="r" b="b"/>
              <a:pathLst>
                <a:path w="33172" h="19192" extrusionOk="0">
                  <a:moveTo>
                    <a:pt x="27223" y="3395"/>
                  </a:moveTo>
                  <a:cubicBezTo>
                    <a:pt x="33138" y="6823"/>
                    <a:pt x="33172" y="12369"/>
                    <a:pt x="27290" y="15763"/>
                  </a:cubicBezTo>
                  <a:cubicBezTo>
                    <a:pt x="21409" y="19191"/>
                    <a:pt x="11864" y="19191"/>
                    <a:pt x="5949" y="15797"/>
                  </a:cubicBezTo>
                  <a:cubicBezTo>
                    <a:pt x="34" y="12369"/>
                    <a:pt x="0" y="6823"/>
                    <a:pt x="5882" y="3395"/>
                  </a:cubicBezTo>
                  <a:cubicBezTo>
                    <a:pt x="11763" y="1"/>
                    <a:pt x="21308" y="1"/>
                    <a:pt x="27223" y="339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9"/>
            <p:cNvSpPr/>
            <p:nvPr/>
          </p:nvSpPr>
          <p:spPr>
            <a:xfrm>
              <a:off x="-24625850" y="11860825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772" y="7226"/>
                  </a:moveTo>
                  <a:lnTo>
                    <a:pt x="14385" y="8134"/>
                  </a:lnTo>
                  <a:lnTo>
                    <a:pt x="13511" y="8638"/>
                  </a:lnTo>
                  <a:lnTo>
                    <a:pt x="11898" y="7697"/>
                  </a:lnTo>
                  <a:cubicBezTo>
                    <a:pt x="11192" y="8067"/>
                    <a:pt x="10385" y="8369"/>
                    <a:pt x="9512" y="8604"/>
                  </a:cubicBezTo>
                  <a:cubicBezTo>
                    <a:pt x="8638" y="8840"/>
                    <a:pt x="7764" y="9008"/>
                    <a:pt x="6890" y="9109"/>
                  </a:cubicBezTo>
                  <a:lnTo>
                    <a:pt x="6050" y="7596"/>
                  </a:lnTo>
                  <a:cubicBezTo>
                    <a:pt x="6184" y="7596"/>
                    <a:pt x="6453" y="7596"/>
                    <a:pt x="6756" y="7563"/>
                  </a:cubicBezTo>
                  <a:cubicBezTo>
                    <a:pt x="7058" y="7495"/>
                    <a:pt x="7394" y="7462"/>
                    <a:pt x="7797" y="7361"/>
                  </a:cubicBezTo>
                  <a:cubicBezTo>
                    <a:pt x="8167" y="7294"/>
                    <a:pt x="8604" y="7193"/>
                    <a:pt x="9007" y="7058"/>
                  </a:cubicBezTo>
                  <a:cubicBezTo>
                    <a:pt x="9444" y="6924"/>
                    <a:pt x="9848" y="6790"/>
                    <a:pt x="10251" y="6588"/>
                  </a:cubicBezTo>
                  <a:lnTo>
                    <a:pt x="7730" y="5143"/>
                  </a:lnTo>
                  <a:cubicBezTo>
                    <a:pt x="7629" y="5210"/>
                    <a:pt x="7529" y="5244"/>
                    <a:pt x="7428" y="5277"/>
                  </a:cubicBezTo>
                  <a:cubicBezTo>
                    <a:pt x="7293" y="5311"/>
                    <a:pt x="7193" y="5344"/>
                    <a:pt x="7058" y="5378"/>
                  </a:cubicBezTo>
                  <a:cubicBezTo>
                    <a:pt x="6453" y="5580"/>
                    <a:pt x="5882" y="5748"/>
                    <a:pt x="5344" y="5849"/>
                  </a:cubicBezTo>
                  <a:cubicBezTo>
                    <a:pt x="4840" y="5983"/>
                    <a:pt x="4336" y="6050"/>
                    <a:pt x="3899" y="6050"/>
                  </a:cubicBezTo>
                  <a:cubicBezTo>
                    <a:pt x="3428" y="6084"/>
                    <a:pt x="2991" y="6017"/>
                    <a:pt x="2588" y="5949"/>
                  </a:cubicBezTo>
                  <a:cubicBezTo>
                    <a:pt x="2185" y="5849"/>
                    <a:pt x="1782" y="5680"/>
                    <a:pt x="1378" y="5445"/>
                  </a:cubicBezTo>
                  <a:cubicBezTo>
                    <a:pt x="908" y="5176"/>
                    <a:pt x="572" y="4874"/>
                    <a:pt x="336" y="4571"/>
                  </a:cubicBezTo>
                  <a:cubicBezTo>
                    <a:pt x="135" y="4235"/>
                    <a:pt x="34" y="3899"/>
                    <a:pt x="68" y="3597"/>
                  </a:cubicBezTo>
                  <a:cubicBezTo>
                    <a:pt x="68" y="3261"/>
                    <a:pt x="202" y="2925"/>
                    <a:pt x="471" y="2622"/>
                  </a:cubicBezTo>
                  <a:cubicBezTo>
                    <a:pt x="706" y="2286"/>
                    <a:pt x="1042" y="1984"/>
                    <a:pt x="1479" y="1681"/>
                  </a:cubicBezTo>
                  <a:lnTo>
                    <a:pt x="0" y="841"/>
                  </a:lnTo>
                  <a:lnTo>
                    <a:pt x="841" y="337"/>
                  </a:lnTo>
                  <a:lnTo>
                    <a:pt x="2319" y="1177"/>
                  </a:lnTo>
                  <a:cubicBezTo>
                    <a:pt x="2991" y="841"/>
                    <a:pt x="3731" y="572"/>
                    <a:pt x="4470" y="370"/>
                  </a:cubicBezTo>
                  <a:cubicBezTo>
                    <a:pt x="5210" y="202"/>
                    <a:pt x="5915" y="68"/>
                    <a:pt x="6621" y="1"/>
                  </a:cubicBezTo>
                  <a:lnTo>
                    <a:pt x="7361" y="1446"/>
                  </a:lnTo>
                  <a:cubicBezTo>
                    <a:pt x="7226" y="1446"/>
                    <a:pt x="7058" y="1446"/>
                    <a:pt x="6789" y="1479"/>
                  </a:cubicBezTo>
                  <a:cubicBezTo>
                    <a:pt x="6520" y="1513"/>
                    <a:pt x="6251" y="1580"/>
                    <a:pt x="5915" y="1647"/>
                  </a:cubicBezTo>
                  <a:cubicBezTo>
                    <a:pt x="5613" y="1715"/>
                    <a:pt x="5277" y="1815"/>
                    <a:pt x="4941" y="1916"/>
                  </a:cubicBezTo>
                  <a:cubicBezTo>
                    <a:pt x="4605" y="2017"/>
                    <a:pt x="4269" y="2118"/>
                    <a:pt x="3966" y="2286"/>
                  </a:cubicBezTo>
                  <a:lnTo>
                    <a:pt x="6453" y="3731"/>
                  </a:lnTo>
                  <a:lnTo>
                    <a:pt x="6924" y="3563"/>
                  </a:lnTo>
                  <a:cubicBezTo>
                    <a:pt x="7562" y="3361"/>
                    <a:pt x="8167" y="3160"/>
                    <a:pt x="8705" y="3025"/>
                  </a:cubicBezTo>
                  <a:cubicBezTo>
                    <a:pt x="9276" y="2891"/>
                    <a:pt x="9814" y="2790"/>
                    <a:pt x="10318" y="2757"/>
                  </a:cubicBezTo>
                  <a:cubicBezTo>
                    <a:pt x="10856" y="2723"/>
                    <a:pt x="11360" y="2757"/>
                    <a:pt x="11831" y="2857"/>
                  </a:cubicBezTo>
                  <a:cubicBezTo>
                    <a:pt x="12301" y="2958"/>
                    <a:pt x="12772" y="3126"/>
                    <a:pt x="13242" y="3429"/>
                  </a:cubicBezTo>
                  <a:cubicBezTo>
                    <a:pt x="13780" y="3731"/>
                    <a:pt x="14150" y="4034"/>
                    <a:pt x="14351" y="4370"/>
                  </a:cubicBezTo>
                  <a:cubicBezTo>
                    <a:pt x="14519" y="4706"/>
                    <a:pt x="14586" y="5008"/>
                    <a:pt x="14486" y="5344"/>
                  </a:cubicBezTo>
                  <a:cubicBezTo>
                    <a:pt x="14418" y="5680"/>
                    <a:pt x="14217" y="5983"/>
                    <a:pt x="13914" y="6319"/>
                  </a:cubicBezTo>
                  <a:cubicBezTo>
                    <a:pt x="13612" y="6622"/>
                    <a:pt x="13242" y="6924"/>
                    <a:pt x="12772" y="7226"/>
                  </a:cubicBezTo>
                  <a:close/>
                  <a:moveTo>
                    <a:pt x="8537" y="4907"/>
                  </a:moveTo>
                  <a:lnTo>
                    <a:pt x="10856" y="6252"/>
                  </a:lnTo>
                  <a:cubicBezTo>
                    <a:pt x="11864" y="5647"/>
                    <a:pt x="12032" y="5143"/>
                    <a:pt x="11326" y="4773"/>
                  </a:cubicBezTo>
                  <a:cubicBezTo>
                    <a:pt x="11024" y="4571"/>
                    <a:pt x="10621" y="4504"/>
                    <a:pt x="10184" y="4538"/>
                  </a:cubicBezTo>
                  <a:cubicBezTo>
                    <a:pt x="9713" y="4605"/>
                    <a:pt x="9175" y="4706"/>
                    <a:pt x="8537" y="4907"/>
                  </a:cubicBezTo>
                  <a:close/>
                  <a:moveTo>
                    <a:pt x="4201" y="4303"/>
                  </a:moveTo>
                  <a:cubicBezTo>
                    <a:pt x="4605" y="4269"/>
                    <a:pt x="5109" y="4168"/>
                    <a:pt x="5680" y="3966"/>
                  </a:cubicBezTo>
                  <a:lnTo>
                    <a:pt x="3328" y="2622"/>
                  </a:lnTo>
                  <a:cubicBezTo>
                    <a:pt x="2487" y="3193"/>
                    <a:pt x="2420" y="3664"/>
                    <a:pt x="3126" y="4067"/>
                  </a:cubicBezTo>
                  <a:cubicBezTo>
                    <a:pt x="3462" y="4269"/>
                    <a:pt x="3798" y="4336"/>
                    <a:pt x="4201" y="430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9"/>
            <p:cNvSpPr/>
            <p:nvPr/>
          </p:nvSpPr>
          <p:spPr>
            <a:xfrm>
              <a:off x="-24854400" y="119969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9"/>
            <p:cNvSpPr/>
            <p:nvPr/>
          </p:nvSpPr>
          <p:spPr>
            <a:xfrm>
              <a:off x="-24830025" y="120398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9"/>
            <p:cNvSpPr/>
            <p:nvPr/>
          </p:nvSpPr>
          <p:spPr>
            <a:xfrm>
              <a:off x="-24805650" y="1208180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9"/>
            <p:cNvSpPr/>
            <p:nvPr/>
          </p:nvSpPr>
          <p:spPr>
            <a:xfrm>
              <a:off x="-24782125" y="121246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9"/>
            <p:cNvSpPr/>
            <p:nvPr/>
          </p:nvSpPr>
          <p:spPr>
            <a:xfrm>
              <a:off x="-24757775" y="12119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9"/>
            <p:cNvSpPr/>
            <p:nvPr/>
          </p:nvSpPr>
          <p:spPr>
            <a:xfrm>
              <a:off x="-24724150" y="121313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9"/>
            <p:cNvSpPr/>
            <p:nvPr/>
          </p:nvSpPr>
          <p:spPr>
            <a:xfrm>
              <a:off x="-24691400" y="121423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9"/>
            <p:cNvSpPr/>
            <p:nvPr/>
          </p:nvSpPr>
          <p:spPr>
            <a:xfrm>
              <a:off x="-24657775" y="121540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9"/>
            <p:cNvSpPr/>
            <p:nvPr/>
          </p:nvSpPr>
          <p:spPr>
            <a:xfrm>
              <a:off x="-24624175" y="121658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9"/>
            <p:cNvSpPr/>
            <p:nvPr/>
          </p:nvSpPr>
          <p:spPr>
            <a:xfrm>
              <a:off x="-24591400" y="121767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9"/>
            <p:cNvSpPr/>
            <p:nvPr/>
          </p:nvSpPr>
          <p:spPr>
            <a:xfrm>
              <a:off x="-24557800" y="121885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9"/>
            <p:cNvSpPr/>
            <p:nvPr/>
          </p:nvSpPr>
          <p:spPr>
            <a:xfrm>
              <a:off x="-24525025" y="12200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9"/>
            <p:cNvSpPr/>
            <p:nvPr/>
          </p:nvSpPr>
          <p:spPr>
            <a:xfrm>
              <a:off x="-24491425" y="122112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9"/>
            <p:cNvSpPr/>
            <p:nvPr/>
          </p:nvSpPr>
          <p:spPr>
            <a:xfrm>
              <a:off x="-24458650" y="122229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9"/>
            <p:cNvSpPr/>
            <p:nvPr/>
          </p:nvSpPr>
          <p:spPr>
            <a:xfrm>
              <a:off x="-24425050" y="122028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9"/>
            <p:cNvSpPr/>
            <p:nvPr/>
          </p:nvSpPr>
          <p:spPr>
            <a:xfrm>
              <a:off x="-24393125" y="12200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9"/>
            <p:cNvSpPr/>
            <p:nvPr/>
          </p:nvSpPr>
          <p:spPr>
            <a:xfrm>
              <a:off x="-24360350" y="121969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9"/>
            <p:cNvSpPr/>
            <p:nvPr/>
          </p:nvSpPr>
          <p:spPr>
            <a:xfrm>
              <a:off x="-24328425" y="121935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9"/>
            <p:cNvSpPr/>
            <p:nvPr/>
          </p:nvSpPr>
          <p:spPr>
            <a:xfrm>
              <a:off x="-24295650" y="121902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9"/>
            <p:cNvSpPr/>
            <p:nvPr/>
          </p:nvSpPr>
          <p:spPr>
            <a:xfrm>
              <a:off x="-24263725" y="121868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9"/>
            <p:cNvSpPr/>
            <p:nvPr/>
          </p:nvSpPr>
          <p:spPr>
            <a:xfrm>
              <a:off x="-24231800" y="121843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9"/>
            <p:cNvSpPr/>
            <p:nvPr/>
          </p:nvSpPr>
          <p:spPr>
            <a:xfrm>
              <a:off x="-24199025" y="121809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9"/>
            <p:cNvSpPr/>
            <p:nvPr/>
          </p:nvSpPr>
          <p:spPr>
            <a:xfrm>
              <a:off x="-24167100" y="121255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9"/>
            <p:cNvSpPr/>
            <p:nvPr/>
          </p:nvSpPr>
          <p:spPr>
            <a:xfrm>
              <a:off x="-24136000" y="120708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9"/>
            <p:cNvSpPr/>
            <p:nvPr/>
          </p:nvSpPr>
          <p:spPr>
            <a:xfrm>
              <a:off x="-24104075" y="1204232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9"/>
            <p:cNvSpPr/>
            <p:nvPr/>
          </p:nvSpPr>
          <p:spPr>
            <a:xfrm>
              <a:off x="-24072150" y="120490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9"/>
            <p:cNvSpPr/>
            <p:nvPr/>
          </p:nvSpPr>
          <p:spPr>
            <a:xfrm>
              <a:off x="-24039375" y="120566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9"/>
            <p:cNvSpPr/>
            <p:nvPr/>
          </p:nvSpPr>
          <p:spPr>
            <a:xfrm>
              <a:off x="-24014175" y="120003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9"/>
            <p:cNvSpPr/>
            <p:nvPr/>
          </p:nvSpPr>
          <p:spPr>
            <a:xfrm>
              <a:off x="-24872050" y="11783525"/>
              <a:ext cx="862925" cy="339475"/>
            </a:xfrm>
            <a:custGeom>
              <a:avLst/>
              <a:gdLst/>
              <a:ahLst/>
              <a:cxnLst/>
              <a:rect l="l" t="t" r="r" b="b"/>
              <a:pathLst>
                <a:path w="34517" h="13579" extrusionOk="0">
                  <a:moveTo>
                    <a:pt x="34517" y="269"/>
                  </a:moveTo>
                  <a:cubicBezTo>
                    <a:pt x="34517" y="572"/>
                    <a:pt x="34483" y="908"/>
                    <a:pt x="34416" y="1244"/>
                  </a:cubicBezTo>
                  <a:cubicBezTo>
                    <a:pt x="34349" y="1580"/>
                    <a:pt x="34248" y="1883"/>
                    <a:pt x="34147" y="2219"/>
                  </a:cubicBezTo>
                  <a:cubicBezTo>
                    <a:pt x="34013" y="2555"/>
                    <a:pt x="33845" y="2857"/>
                    <a:pt x="33677" y="3193"/>
                  </a:cubicBezTo>
                  <a:cubicBezTo>
                    <a:pt x="33475" y="3530"/>
                    <a:pt x="33240" y="3899"/>
                    <a:pt x="32971" y="4235"/>
                  </a:cubicBezTo>
                  <a:cubicBezTo>
                    <a:pt x="32669" y="4639"/>
                    <a:pt x="32299" y="5008"/>
                    <a:pt x="31896" y="5378"/>
                  </a:cubicBezTo>
                  <a:cubicBezTo>
                    <a:pt x="31291" y="5949"/>
                    <a:pt x="30551" y="6487"/>
                    <a:pt x="29711" y="6991"/>
                  </a:cubicBezTo>
                  <a:cubicBezTo>
                    <a:pt x="29644" y="7058"/>
                    <a:pt x="29577" y="7092"/>
                    <a:pt x="29509" y="7126"/>
                  </a:cubicBezTo>
                  <a:cubicBezTo>
                    <a:pt x="28367" y="7798"/>
                    <a:pt x="27090" y="8369"/>
                    <a:pt x="25712" y="8806"/>
                  </a:cubicBezTo>
                  <a:cubicBezTo>
                    <a:pt x="24670" y="9142"/>
                    <a:pt x="23594" y="9411"/>
                    <a:pt x="22452" y="9613"/>
                  </a:cubicBezTo>
                  <a:cubicBezTo>
                    <a:pt x="21746" y="9747"/>
                    <a:pt x="21006" y="9848"/>
                    <a:pt x="20267" y="9915"/>
                  </a:cubicBezTo>
                  <a:cubicBezTo>
                    <a:pt x="19628" y="9982"/>
                    <a:pt x="18990" y="10016"/>
                    <a:pt x="18351" y="10050"/>
                  </a:cubicBezTo>
                  <a:cubicBezTo>
                    <a:pt x="17746" y="10050"/>
                    <a:pt x="17175" y="10050"/>
                    <a:pt x="16570" y="10050"/>
                  </a:cubicBezTo>
                  <a:cubicBezTo>
                    <a:pt x="15999" y="10050"/>
                    <a:pt x="15427" y="10016"/>
                    <a:pt x="14856" y="9949"/>
                  </a:cubicBezTo>
                  <a:cubicBezTo>
                    <a:pt x="14318" y="9915"/>
                    <a:pt x="13747" y="9848"/>
                    <a:pt x="13209" y="9781"/>
                  </a:cubicBezTo>
                  <a:cubicBezTo>
                    <a:pt x="12604" y="9680"/>
                    <a:pt x="12033" y="9579"/>
                    <a:pt x="11495" y="9478"/>
                  </a:cubicBezTo>
                  <a:cubicBezTo>
                    <a:pt x="10890" y="9344"/>
                    <a:pt x="10285" y="9209"/>
                    <a:pt x="9680" y="9041"/>
                  </a:cubicBezTo>
                  <a:cubicBezTo>
                    <a:pt x="8974" y="8806"/>
                    <a:pt x="8269" y="8571"/>
                    <a:pt x="7597" y="8336"/>
                  </a:cubicBezTo>
                  <a:cubicBezTo>
                    <a:pt x="6723" y="7966"/>
                    <a:pt x="5882" y="7563"/>
                    <a:pt x="5109" y="7126"/>
                  </a:cubicBezTo>
                  <a:cubicBezTo>
                    <a:pt x="1681" y="5176"/>
                    <a:pt x="1" y="2588"/>
                    <a:pt x="1" y="1"/>
                  </a:cubicBezTo>
                  <a:lnTo>
                    <a:pt x="1" y="3530"/>
                  </a:lnTo>
                  <a:cubicBezTo>
                    <a:pt x="1" y="6084"/>
                    <a:pt x="1681" y="8672"/>
                    <a:pt x="5076" y="10655"/>
                  </a:cubicBezTo>
                  <a:cubicBezTo>
                    <a:pt x="5882" y="11091"/>
                    <a:pt x="6689" y="11495"/>
                    <a:pt x="7597" y="11831"/>
                  </a:cubicBezTo>
                  <a:cubicBezTo>
                    <a:pt x="8269" y="12100"/>
                    <a:pt x="8974" y="12335"/>
                    <a:pt x="9680" y="12537"/>
                  </a:cubicBezTo>
                  <a:cubicBezTo>
                    <a:pt x="10252" y="12705"/>
                    <a:pt x="10857" y="12873"/>
                    <a:pt x="11462" y="12974"/>
                  </a:cubicBezTo>
                  <a:cubicBezTo>
                    <a:pt x="12033" y="13108"/>
                    <a:pt x="12604" y="13209"/>
                    <a:pt x="13176" y="13276"/>
                  </a:cubicBezTo>
                  <a:cubicBezTo>
                    <a:pt x="13747" y="13377"/>
                    <a:pt x="14285" y="13410"/>
                    <a:pt x="14856" y="13478"/>
                  </a:cubicBezTo>
                  <a:cubicBezTo>
                    <a:pt x="15427" y="13511"/>
                    <a:pt x="15999" y="13545"/>
                    <a:pt x="16570" y="13579"/>
                  </a:cubicBezTo>
                  <a:cubicBezTo>
                    <a:pt x="17141" y="13579"/>
                    <a:pt x="17746" y="13579"/>
                    <a:pt x="18318" y="13545"/>
                  </a:cubicBezTo>
                  <a:cubicBezTo>
                    <a:pt x="18990" y="13545"/>
                    <a:pt x="19628" y="13478"/>
                    <a:pt x="20233" y="13444"/>
                  </a:cubicBezTo>
                  <a:cubicBezTo>
                    <a:pt x="21006" y="13343"/>
                    <a:pt x="21712" y="13242"/>
                    <a:pt x="22452" y="13108"/>
                  </a:cubicBezTo>
                  <a:cubicBezTo>
                    <a:pt x="23561" y="12906"/>
                    <a:pt x="24670" y="12637"/>
                    <a:pt x="25712" y="12301"/>
                  </a:cubicBezTo>
                  <a:cubicBezTo>
                    <a:pt x="27090" y="11864"/>
                    <a:pt x="28367" y="11327"/>
                    <a:pt x="29509" y="10655"/>
                  </a:cubicBezTo>
                  <a:cubicBezTo>
                    <a:pt x="29577" y="10587"/>
                    <a:pt x="29644" y="10554"/>
                    <a:pt x="29711" y="10520"/>
                  </a:cubicBezTo>
                  <a:cubicBezTo>
                    <a:pt x="30551" y="10016"/>
                    <a:pt x="31291" y="9478"/>
                    <a:pt x="31896" y="8907"/>
                  </a:cubicBezTo>
                  <a:cubicBezTo>
                    <a:pt x="32299" y="8537"/>
                    <a:pt x="32669" y="8134"/>
                    <a:pt x="32971" y="7731"/>
                  </a:cubicBezTo>
                  <a:cubicBezTo>
                    <a:pt x="33240" y="7395"/>
                    <a:pt x="33475" y="7058"/>
                    <a:pt x="33677" y="6722"/>
                  </a:cubicBezTo>
                  <a:cubicBezTo>
                    <a:pt x="33845" y="6386"/>
                    <a:pt x="34013" y="6050"/>
                    <a:pt x="34114" y="5714"/>
                  </a:cubicBezTo>
                  <a:cubicBezTo>
                    <a:pt x="34248" y="5412"/>
                    <a:pt x="34349" y="5076"/>
                    <a:pt x="34416" y="4773"/>
                  </a:cubicBezTo>
                  <a:cubicBezTo>
                    <a:pt x="34483" y="4437"/>
                    <a:pt x="34517" y="4101"/>
                    <a:pt x="34517" y="3765"/>
                  </a:cubicBezTo>
                  <a:cubicBezTo>
                    <a:pt x="34517" y="3731"/>
                    <a:pt x="34517" y="3664"/>
                    <a:pt x="34517" y="3630"/>
                  </a:cubicBezTo>
                  <a:lnTo>
                    <a:pt x="34517" y="101"/>
                  </a:lnTo>
                  <a:cubicBezTo>
                    <a:pt x="34517" y="135"/>
                    <a:pt x="34517" y="202"/>
                    <a:pt x="34517" y="26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9"/>
            <p:cNvSpPr/>
            <p:nvPr/>
          </p:nvSpPr>
          <p:spPr>
            <a:xfrm>
              <a:off x="-24914900" y="11510450"/>
              <a:ext cx="948625" cy="548700"/>
            </a:xfrm>
            <a:custGeom>
              <a:avLst/>
              <a:gdLst/>
              <a:ahLst/>
              <a:cxnLst/>
              <a:rect l="l" t="t" r="r" b="b"/>
              <a:pathLst>
                <a:path w="37945" h="21948" extrusionOk="0">
                  <a:moveTo>
                    <a:pt x="31156" y="3899"/>
                  </a:moveTo>
                  <a:cubicBezTo>
                    <a:pt x="37911" y="7798"/>
                    <a:pt x="37945" y="14150"/>
                    <a:pt x="31223" y="18049"/>
                  </a:cubicBezTo>
                  <a:cubicBezTo>
                    <a:pt x="24502" y="21947"/>
                    <a:pt x="13579" y="21947"/>
                    <a:pt x="6823" y="18049"/>
                  </a:cubicBezTo>
                  <a:cubicBezTo>
                    <a:pt x="35" y="14150"/>
                    <a:pt x="1" y="7798"/>
                    <a:pt x="6723" y="3899"/>
                  </a:cubicBezTo>
                  <a:cubicBezTo>
                    <a:pt x="13444" y="1"/>
                    <a:pt x="24367" y="1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9"/>
            <p:cNvSpPr/>
            <p:nvPr/>
          </p:nvSpPr>
          <p:spPr>
            <a:xfrm>
              <a:off x="-24855225" y="11544900"/>
              <a:ext cx="829300" cy="479800"/>
            </a:xfrm>
            <a:custGeom>
              <a:avLst/>
              <a:gdLst/>
              <a:ahLst/>
              <a:cxnLst/>
              <a:rect l="l" t="t" r="r" b="b"/>
              <a:pathLst>
                <a:path w="33172" h="19192" extrusionOk="0">
                  <a:moveTo>
                    <a:pt x="27223" y="3429"/>
                  </a:moveTo>
                  <a:cubicBezTo>
                    <a:pt x="33138" y="6823"/>
                    <a:pt x="33172" y="12369"/>
                    <a:pt x="27290" y="15797"/>
                  </a:cubicBezTo>
                  <a:cubicBezTo>
                    <a:pt x="21409" y="19191"/>
                    <a:pt x="11864" y="19191"/>
                    <a:pt x="5949" y="15797"/>
                  </a:cubicBezTo>
                  <a:cubicBezTo>
                    <a:pt x="34" y="12369"/>
                    <a:pt x="0" y="6823"/>
                    <a:pt x="5882" y="3429"/>
                  </a:cubicBezTo>
                  <a:cubicBezTo>
                    <a:pt x="11763" y="1"/>
                    <a:pt x="21308" y="1"/>
                    <a:pt x="27223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9"/>
            <p:cNvSpPr/>
            <p:nvPr/>
          </p:nvSpPr>
          <p:spPr>
            <a:xfrm>
              <a:off x="-24625850" y="11656650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772" y="7227"/>
                  </a:moveTo>
                  <a:lnTo>
                    <a:pt x="14385" y="8134"/>
                  </a:lnTo>
                  <a:lnTo>
                    <a:pt x="13511" y="8638"/>
                  </a:lnTo>
                  <a:lnTo>
                    <a:pt x="11898" y="7697"/>
                  </a:lnTo>
                  <a:cubicBezTo>
                    <a:pt x="11192" y="8067"/>
                    <a:pt x="10385" y="8369"/>
                    <a:pt x="9512" y="8605"/>
                  </a:cubicBezTo>
                  <a:cubicBezTo>
                    <a:pt x="8638" y="8840"/>
                    <a:pt x="7764" y="9008"/>
                    <a:pt x="6890" y="9109"/>
                  </a:cubicBezTo>
                  <a:lnTo>
                    <a:pt x="6050" y="7596"/>
                  </a:lnTo>
                  <a:cubicBezTo>
                    <a:pt x="6184" y="7596"/>
                    <a:pt x="6453" y="7596"/>
                    <a:pt x="6756" y="7563"/>
                  </a:cubicBezTo>
                  <a:cubicBezTo>
                    <a:pt x="7058" y="7495"/>
                    <a:pt x="7394" y="7462"/>
                    <a:pt x="7797" y="7361"/>
                  </a:cubicBezTo>
                  <a:cubicBezTo>
                    <a:pt x="8167" y="7294"/>
                    <a:pt x="8604" y="7193"/>
                    <a:pt x="9007" y="7059"/>
                  </a:cubicBezTo>
                  <a:cubicBezTo>
                    <a:pt x="9444" y="6924"/>
                    <a:pt x="9848" y="6790"/>
                    <a:pt x="10251" y="6588"/>
                  </a:cubicBezTo>
                  <a:lnTo>
                    <a:pt x="7730" y="5143"/>
                  </a:lnTo>
                  <a:cubicBezTo>
                    <a:pt x="7629" y="5210"/>
                    <a:pt x="7529" y="5244"/>
                    <a:pt x="7428" y="5277"/>
                  </a:cubicBezTo>
                  <a:cubicBezTo>
                    <a:pt x="7293" y="5311"/>
                    <a:pt x="7193" y="5344"/>
                    <a:pt x="7058" y="5378"/>
                  </a:cubicBezTo>
                  <a:cubicBezTo>
                    <a:pt x="6453" y="5580"/>
                    <a:pt x="5882" y="5748"/>
                    <a:pt x="5344" y="5849"/>
                  </a:cubicBezTo>
                  <a:cubicBezTo>
                    <a:pt x="4840" y="5983"/>
                    <a:pt x="4336" y="6050"/>
                    <a:pt x="3899" y="6050"/>
                  </a:cubicBezTo>
                  <a:cubicBezTo>
                    <a:pt x="3428" y="6084"/>
                    <a:pt x="2991" y="6017"/>
                    <a:pt x="2588" y="5949"/>
                  </a:cubicBezTo>
                  <a:cubicBezTo>
                    <a:pt x="2185" y="5849"/>
                    <a:pt x="1782" y="5681"/>
                    <a:pt x="1378" y="5445"/>
                  </a:cubicBezTo>
                  <a:cubicBezTo>
                    <a:pt x="908" y="5176"/>
                    <a:pt x="572" y="4874"/>
                    <a:pt x="336" y="4571"/>
                  </a:cubicBezTo>
                  <a:cubicBezTo>
                    <a:pt x="135" y="4235"/>
                    <a:pt x="34" y="3899"/>
                    <a:pt x="68" y="3597"/>
                  </a:cubicBezTo>
                  <a:cubicBezTo>
                    <a:pt x="68" y="3261"/>
                    <a:pt x="202" y="2925"/>
                    <a:pt x="471" y="2622"/>
                  </a:cubicBezTo>
                  <a:cubicBezTo>
                    <a:pt x="706" y="2286"/>
                    <a:pt x="1042" y="1984"/>
                    <a:pt x="1479" y="1681"/>
                  </a:cubicBezTo>
                  <a:lnTo>
                    <a:pt x="0" y="841"/>
                  </a:lnTo>
                  <a:lnTo>
                    <a:pt x="841" y="337"/>
                  </a:lnTo>
                  <a:lnTo>
                    <a:pt x="2319" y="1177"/>
                  </a:lnTo>
                  <a:cubicBezTo>
                    <a:pt x="2991" y="841"/>
                    <a:pt x="3731" y="572"/>
                    <a:pt x="4470" y="370"/>
                  </a:cubicBezTo>
                  <a:cubicBezTo>
                    <a:pt x="5210" y="202"/>
                    <a:pt x="5915" y="68"/>
                    <a:pt x="6621" y="1"/>
                  </a:cubicBezTo>
                  <a:lnTo>
                    <a:pt x="7361" y="1446"/>
                  </a:lnTo>
                  <a:cubicBezTo>
                    <a:pt x="7226" y="1446"/>
                    <a:pt x="7058" y="1446"/>
                    <a:pt x="6789" y="1479"/>
                  </a:cubicBezTo>
                  <a:cubicBezTo>
                    <a:pt x="6520" y="1513"/>
                    <a:pt x="6251" y="1580"/>
                    <a:pt x="5915" y="1648"/>
                  </a:cubicBezTo>
                  <a:cubicBezTo>
                    <a:pt x="5613" y="1715"/>
                    <a:pt x="5277" y="1816"/>
                    <a:pt x="4941" y="1916"/>
                  </a:cubicBezTo>
                  <a:cubicBezTo>
                    <a:pt x="4605" y="2017"/>
                    <a:pt x="4269" y="2118"/>
                    <a:pt x="3966" y="2286"/>
                  </a:cubicBezTo>
                  <a:lnTo>
                    <a:pt x="6453" y="3731"/>
                  </a:lnTo>
                  <a:lnTo>
                    <a:pt x="6924" y="3563"/>
                  </a:lnTo>
                  <a:cubicBezTo>
                    <a:pt x="7562" y="3362"/>
                    <a:pt x="8167" y="3160"/>
                    <a:pt x="8705" y="3025"/>
                  </a:cubicBezTo>
                  <a:cubicBezTo>
                    <a:pt x="9276" y="2891"/>
                    <a:pt x="9814" y="2790"/>
                    <a:pt x="10318" y="2757"/>
                  </a:cubicBezTo>
                  <a:cubicBezTo>
                    <a:pt x="10856" y="2723"/>
                    <a:pt x="11360" y="2757"/>
                    <a:pt x="11831" y="2857"/>
                  </a:cubicBezTo>
                  <a:cubicBezTo>
                    <a:pt x="12301" y="2958"/>
                    <a:pt x="12772" y="3126"/>
                    <a:pt x="13242" y="3429"/>
                  </a:cubicBezTo>
                  <a:cubicBezTo>
                    <a:pt x="13780" y="3731"/>
                    <a:pt x="14150" y="4034"/>
                    <a:pt x="14351" y="4370"/>
                  </a:cubicBezTo>
                  <a:cubicBezTo>
                    <a:pt x="14519" y="4706"/>
                    <a:pt x="14586" y="5008"/>
                    <a:pt x="14486" y="5344"/>
                  </a:cubicBezTo>
                  <a:cubicBezTo>
                    <a:pt x="14418" y="5681"/>
                    <a:pt x="14217" y="5983"/>
                    <a:pt x="13914" y="6319"/>
                  </a:cubicBezTo>
                  <a:cubicBezTo>
                    <a:pt x="13612" y="6622"/>
                    <a:pt x="13242" y="6924"/>
                    <a:pt x="12772" y="7227"/>
                  </a:cubicBezTo>
                  <a:close/>
                  <a:moveTo>
                    <a:pt x="8537" y="4908"/>
                  </a:moveTo>
                  <a:lnTo>
                    <a:pt x="10856" y="6252"/>
                  </a:lnTo>
                  <a:cubicBezTo>
                    <a:pt x="11864" y="5647"/>
                    <a:pt x="12032" y="5143"/>
                    <a:pt x="11326" y="4773"/>
                  </a:cubicBezTo>
                  <a:cubicBezTo>
                    <a:pt x="11024" y="4571"/>
                    <a:pt x="10621" y="4504"/>
                    <a:pt x="10184" y="4538"/>
                  </a:cubicBezTo>
                  <a:cubicBezTo>
                    <a:pt x="9713" y="4605"/>
                    <a:pt x="9175" y="4740"/>
                    <a:pt x="8537" y="4908"/>
                  </a:cubicBezTo>
                  <a:close/>
                  <a:moveTo>
                    <a:pt x="4201" y="4303"/>
                  </a:moveTo>
                  <a:cubicBezTo>
                    <a:pt x="4605" y="4269"/>
                    <a:pt x="5109" y="4168"/>
                    <a:pt x="5680" y="3967"/>
                  </a:cubicBezTo>
                  <a:lnTo>
                    <a:pt x="3328" y="2622"/>
                  </a:lnTo>
                  <a:cubicBezTo>
                    <a:pt x="2487" y="3194"/>
                    <a:pt x="2420" y="3664"/>
                    <a:pt x="3126" y="4067"/>
                  </a:cubicBezTo>
                  <a:cubicBezTo>
                    <a:pt x="3462" y="4269"/>
                    <a:pt x="3798" y="4336"/>
                    <a:pt x="4201" y="430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9"/>
            <p:cNvSpPr/>
            <p:nvPr/>
          </p:nvSpPr>
          <p:spPr>
            <a:xfrm>
              <a:off x="-24854400" y="11792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9"/>
            <p:cNvSpPr/>
            <p:nvPr/>
          </p:nvSpPr>
          <p:spPr>
            <a:xfrm>
              <a:off x="-24830025" y="11835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9"/>
            <p:cNvSpPr/>
            <p:nvPr/>
          </p:nvSpPr>
          <p:spPr>
            <a:xfrm>
              <a:off x="-24805650" y="11877625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9"/>
            <p:cNvSpPr/>
            <p:nvPr/>
          </p:nvSpPr>
          <p:spPr>
            <a:xfrm>
              <a:off x="-24782125" y="119204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9"/>
            <p:cNvSpPr/>
            <p:nvPr/>
          </p:nvSpPr>
          <p:spPr>
            <a:xfrm>
              <a:off x="-24757775" y="11915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9"/>
            <p:cNvSpPr/>
            <p:nvPr/>
          </p:nvSpPr>
          <p:spPr>
            <a:xfrm>
              <a:off x="-24724150" y="119272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9"/>
            <p:cNvSpPr/>
            <p:nvPr/>
          </p:nvSpPr>
          <p:spPr>
            <a:xfrm>
              <a:off x="-24691400" y="119381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9"/>
            <p:cNvSpPr/>
            <p:nvPr/>
          </p:nvSpPr>
          <p:spPr>
            <a:xfrm>
              <a:off x="-24657775" y="119499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9"/>
            <p:cNvSpPr/>
            <p:nvPr/>
          </p:nvSpPr>
          <p:spPr>
            <a:xfrm>
              <a:off x="-24624175" y="119616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9"/>
            <p:cNvSpPr/>
            <p:nvPr/>
          </p:nvSpPr>
          <p:spPr>
            <a:xfrm>
              <a:off x="-24591400" y="11972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9"/>
            <p:cNvSpPr/>
            <p:nvPr/>
          </p:nvSpPr>
          <p:spPr>
            <a:xfrm>
              <a:off x="-24557800" y="119843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9"/>
            <p:cNvSpPr/>
            <p:nvPr/>
          </p:nvSpPr>
          <p:spPr>
            <a:xfrm>
              <a:off x="-24525025" y="119961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9"/>
            <p:cNvSpPr/>
            <p:nvPr/>
          </p:nvSpPr>
          <p:spPr>
            <a:xfrm>
              <a:off x="-24491425" y="12007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9"/>
            <p:cNvSpPr/>
            <p:nvPr/>
          </p:nvSpPr>
          <p:spPr>
            <a:xfrm>
              <a:off x="-24458650" y="120188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9"/>
            <p:cNvSpPr/>
            <p:nvPr/>
          </p:nvSpPr>
          <p:spPr>
            <a:xfrm>
              <a:off x="-24425050" y="1199947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9"/>
            <p:cNvSpPr/>
            <p:nvPr/>
          </p:nvSpPr>
          <p:spPr>
            <a:xfrm>
              <a:off x="-24393125" y="119961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9"/>
            <p:cNvSpPr/>
            <p:nvPr/>
          </p:nvSpPr>
          <p:spPr>
            <a:xfrm>
              <a:off x="-24360350" y="119927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9"/>
            <p:cNvSpPr/>
            <p:nvPr/>
          </p:nvSpPr>
          <p:spPr>
            <a:xfrm>
              <a:off x="-24328425" y="119893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9"/>
            <p:cNvSpPr/>
            <p:nvPr/>
          </p:nvSpPr>
          <p:spPr>
            <a:xfrm>
              <a:off x="-24295650" y="11986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9"/>
            <p:cNvSpPr/>
            <p:nvPr/>
          </p:nvSpPr>
          <p:spPr>
            <a:xfrm>
              <a:off x="-24263725" y="119835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9"/>
            <p:cNvSpPr/>
            <p:nvPr/>
          </p:nvSpPr>
          <p:spPr>
            <a:xfrm>
              <a:off x="-24231800" y="119801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9"/>
            <p:cNvSpPr/>
            <p:nvPr/>
          </p:nvSpPr>
          <p:spPr>
            <a:xfrm>
              <a:off x="-24199025" y="119767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9"/>
            <p:cNvSpPr/>
            <p:nvPr/>
          </p:nvSpPr>
          <p:spPr>
            <a:xfrm>
              <a:off x="-24167100" y="119213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9"/>
            <p:cNvSpPr/>
            <p:nvPr/>
          </p:nvSpPr>
          <p:spPr>
            <a:xfrm>
              <a:off x="-24136000" y="118667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9"/>
            <p:cNvSpPr/>
            <p:nvPr/>
          </p:nvSpPr>
          <p:spPr>
            <a:xfrm>
              <a:off x="-24104075" y="118373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9"/>
            <p:cNvSpPr/>
            <p:nvPr/>
          </p:nvSpPr>
          <p:spPr>
            <a:xfrm>
              <a:off x="-24072150" y="118457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9"/>
            <p:cNvSpPr/>
            <p:nvPr/>
          </p:nvSpPr>
          <p:spPr>
            <a:xfrm>
              <a:off x="-24039375" y="1185327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9"/>
            <p:cNvSpPr/>
            <p:nvPr/>
          </p:nvSpPr>
          <p:spPr>
            <a:xfrm>
              <a:off x="-24014175" y="117961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9"/>
            <p:cNvSpPr/>
            <p:nvPr/>
          </p:nvSpPr>
          <p:spPr>
            <a:xfrm>
              <a:off x="-24872050" y="11569275"/>
              <a:ext cx="862925" cy="339475"/>
            </a:xfrm>
            <a:custGeom>
              <a:avLst/>
              <a:gdLst/>
              <a:ahLst/>
              <a:cxnLst/>
              <a:rect l="l" t="t" r="r" b="b"/>
              <a:pathLst>
                <a:path w="34517" h="13579" extrusionOk="0">
                  <a:moveTo>
                    <a:pt x="34517" y="236"/>
                  </a:moveTo>
                  <a:cubicBezTo>
                    <a:pt x="34517" y="572"/>
                    <a:pt x="34483" y="908"/>
                    <a:pt x="34416" y="1244"/>
                  </a:cubicBezTo>
                  <a:cubicBezTo>
                    <a:pt x="34349" y="1546"/>
                    <a:pt x="34248" y="1882"/>
                    <a:pt x="34147" y="2185"/>
                  </a:cubicBezTo>
                  <a:cubicBezTo>
                    <a:pt x="34013" y="2521"/>
                    <a:pt x="33845" y="2857"/>
                    <a:pt x="33677" y="3193"/>
                  </a:cubicBezTo>
                  <a:cubicBezTo>
                    <a:pt x="33475" y="3529"/>
                    <a:pt x="33240" y="3865"/>
                    <a:pt x="32971" y="4201"/>
                  </a:cubicBezTo>
                  <a:cubicBezTo>
                    <a:pt x="32669" y="4605"/>
                    <a:pt x="32299" y="4974"/>
                    <a:pt x="31896" y="5378"/>
                  </a:cubicBezTo>
                  <a:cubicBezTo>
                    <a:pt x="31291" y="5949"/>
                    <a:pt x="30551" y="6487"/>
                    <a:pt x="29711" y="6991"/>
                  </a:cubicBezTo>
                  <a:cubicBezTo>
                    <a:pt x="29644" y="7025"/>
                    <a:pt x="29577" y="7058"/>
                    <a:pt x="29509" y="7125"/>
                  </a:cubicBezTo>
                  <a:cubicBezTo>
                    <a:pt x="28367" y="7764"/>
                    <a:pt x="27090" y="8335"/>
                    <a:pt x="25712" y="8772"/>
                  </a:cubicBezTo>
                  <a:cubicBezTo>
                    <a:pt x="24670" y="9108"/>
                    <a:pt x="23594" y="9377"/>
                    <a:pt x="22452" y="9579"/>
                  </a:cubicBezTo>
                  <a:cubicBezTo>
                    <a:pt x="21746" y="9713"/>
                    <a:pt x="21006" y="9814"/>
                    <a:pt x="20267" y="9881"/>
                  </a:cubicBezTo>
                  <a:cubicBezTo>
                    <a:pt x="19628" y="9949"/>
                    <a:pt x="18990" y="10016"/>
                    <a:pt x="18351" y="10016"/>
                  </a:cubicBezTo>
                  <a:cubicBezTo>
                    <a:pt x="17746" y="10049"/>
                    <a:pt x="17175" y="10049"/>
                    <a:pt x="16570" y="10016"/>
                  </a:cubicBezTo>
                  <a:cubicBezTo>
                    <a:pt x="15999" y="10016"/>
                    <a:pt x="15427" y="9982"/>
                    <a:pt x="14856" y="9949"/>
                  </a:cubicBezTo>
                  <a:cubicBezTo>
                    <a:pt x="14318" y="9881"/>
                    <a:pt x="13747" y="9814"/>
                    <a:pt x="13209" y="9747"/>
                  </a:cubicBezTo>
                  <a:cubicBezTo>
                    <a:pt x="12604" y="9680"/>
                    <a:pt x="12033" y="9579"/>
                    <a:pt x="11495" y="9444"/>
                  </a:cubicBezTo>
                  <a:cubicBezTo>
                    <a:pt x="10890" y="9310"/>
                    <a:pt x="10285" y="9176"/>
                    <a:pt x="9680" y="9008"/>
                  </a:cubicBezTo>
                  <a:cubicBezTo>
                    <a:pt x="8974" y="8806"/>
                    <a:pt x="8269" y="8571"/>
                    <a:pt x="7597" y="8302"/>
                  </a:cubicBezTo>
                  <a:cubicBezTo>
                    <a:pt x="6723" y="7966"/>
                    <a:pt x="5882" y="7562"/>
                    <a:pt x="5109" y="7125"/>
                  </a:cubicBezTo>
                  <a:cubicBezTo>
                    <a:pt x="1681" y="5143"/>
                    <a:pt x="1" y="2555"/>
                    <a:pt x="1" y="0"/>
                  </a:cubicBezTo>
                  <a:lnTo>
                    <a:pt x="1" y="3496"/>
                  </a:lnTo>
                  <a:cubicBezTo>
                    <a:pt x="1" y="6084"/>
                    <a:pt x="1681" y="8671"/>
                    <a:pt x="5076" y="10621"/>
                  </a:cubicBezTo>
                  <a:cubicBezTo>
                    <a:pt x="5882" y="11091"/>
                    <a:pt x="6689" y="11495"/>
                    <a:pt x="7597" y="11831"/>
                  </a:cubicBezTo>
                  <a:cubicBezTo>
                    <a:pt x="8269" y="12100"/>
                    <a:pt x="8974" y="12335"/>
                    <a:pt x="9680" y="12536"/>
                  </a:cubicBezTo>
                  <a:cubicBezTo>
                    <a:pt x="10252" y="12704"/>
                    <a:pt x="10857" y="12839"/>
                    <a:pt x="11462" y="12973"/>
                  </a:cubicBezTo>
                  <a:cubicBezTo>
                    <a:pt x="12033" y="13074"/>
                    <a:pt x="12604" y="13175"/>
                    <a:pt x="13176" y="13276"/>
                  </a:cubicBezTo>
                  <a:cubicBezTo>
                    <a:pt x="13747" y="13343"/>
                    <a:pt x="14285" y="13410"/>
                    <a:pt x="14856" y="13444"/>
                  </a:cubicBezTo>
                  <a:cubicBezTo>
                    <a:pt x="15427" y="13511"/>
                    <a:pt x="15999" y="13545"/>
                    <a:pt x="16570" y="13545"/>
                  </a:cubicBezTo>
                  <a:cubicBezTo>
                    <a:pt x="17141" y="13578"/>
                    <a:pt x="17746" y="13578"/>
                    <a:pt x="18318" y="13545"/>
                  </a:cubicBezTo>
                  <a:cubicBezTo>
                    <a:pt x="18990" y="13511"/>
                    <a:pt x="19628" y="13477"/>
                    <a:pt x="20233" y="13410"/>
                  </a:cubicBezTo>
                  <a:cubicBezTo>
                    <a:pt x="21006" y="13343"/>
                    <a:pt x="21712" y="13242"/>
                    <a:pt x="22452" y="13108"/>
                  </a:cubicBezTo>
                  <a:cubicBezTo>
                    <a:pt x="23561" y="12906"/>
                    <a:pt x="24670" y="12637"/>
                    <a:pt x="25712" y="12301"/>
                  </a:cubicBezTo>
                  <a:cubicBezTo>
                    <a:pt x="27090" y="11864"/>
                    <a:pt x="28367" y="11293"/>
                    <a:pt x="29509" y="10621"/>
                  </a:cubicBezTo>
                  <a:cubicBezTo>
                    <a:pt x="29577" y="10587"/>
                    <a:pt x="29644" y="10554"/>
                    <a:pt x="29711" y="10520"/>
                  </a:cubicBezTo>
                  <a:cubicBezTo>
                    <a:pt x="30551" y="10016"/>
                    <a:pt x="31291" y="9444"/>
                    <a:pt x="31896" y="8873"/>
                  </a:cubicBezTo>
                  <a:cubicBezTo>
                    <a:pt x="32299" y="8503"/>
                    <a:pt x="32669" y="8134"/>
                    <a:pt x="32971" y="7730"/>
                  </a:cubicBezTo>
                  <a:cubicBezTo>
                    <a:pt x="33240" y="7394"/>
                    <a:pt x="33475" y="7058"/>
                    <a:pt x="33677" y="6689"/>
                  </a:cubicBezTo>
                  <a:cubicBezTo>
                    <a:pt x="33845" y="6386"/>
                    <a:pt x="34013" y="6050"/>
                    <a:pt x="34114" y="5714"/>
                  </a:cubicBezTo>
                  <a:cubicBezTo>
                    <a:pt x="34248" y="5411"/>
                    <a:pt x="34349" y="5075"/>
                    <a:pt x="34416" y="4739"/>
                  </a:cubicBezTo>
                  <a:cubicBezTo>
                    <a:pt x="34483" y="4437"/>
                    <a:pt x="34517" y="4101"/>
                    <a:pt x="34517" y="3765"/>
                  </a:cubicBezTo>
                  <a:cubicBezTo>
                    <a:pt x="34517" y="3697"/>
                    <a:pt x="34517" y="3664"/>
                    <a:pt x="34517" y="3597"/>
                  </a:cubicBezTo>
                  <a:lnTo>
                    <a:pt x="34517" y="101"/>
                  </a:lnTo>
                  <a:cubicBezTo>
                    <a:pt x="34517" y="135"/>
                    <a:pt x="34517" y="202"/>
                    <a:pt x="34517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9"/>
            <p:cNvSpPr/>
            <p:nvPr/>
          </p:nvSpPr>
          <p:spPr>
            <a:xfrm>
              <a:off x="-24914900" y="11295350"/>
              <a:ext cx="948625" cy="549550"/>
            </a:xfrm>
            <a:custGeom>
              <a:avLst/>
              <a:gdLst/>
              <a:ahLst/>
              <a:cxnLst/>
              <a:rect l="l" t="t" r="r" b="b"/>
              <a:pathLst>
                <a:path w="37945" h="21982" extrusionOk="0">
                  <a:moveTo>
                    <a:pt x="31156" y="3933"/>
                  </a:moveTo>
                  <a:cubicBezTo>
                    <a:pt x="37911" y="7832"/>
                    <a:pt x="37945" y="14150"/>
                    <a:pt x="31223" y="18082"/>
                  </a:cubicBezTo>
                  <a:cubicBezTo>
                    <a:pt x="24502" y="21981"/>
                    <a:pt x="13579" y="21981"/>
                    <a:pt x="6823" y="18082"/>
                  </a:cubicBezTo>
                  <a:cubicBezTo>
                    <a:pt x="35" y="14150"/>
                    <a:pt x="1" y="7832"/>
                    <a:pt x="6723" y="3933"/>
                  </a:cubicBezTo>
                  <a:cubicBezTo>
                    <a:pt x="13444" y="1"/>
                    <a:pt x="24367" y="1"/>
                    <a:pt x="31156" y="393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9"/>
            <p:cNvSpPr/>
            <p:nvPr/>
          </p:nvSpPr>
          <p:spPr>
            <a:xfrm>
              <a:off x="-24855225" y="11329800"/>
              <a:ext cx="829300" cy="480650"/>
            </a:xfrm>
            <a:custGeom>
              <a:avLst/>
              <a:gdLst/>
              <a:ahLst/>
              <a:cxnLst/>
              <a:rect l="l" t="t" r="r" b="b"/>
              <a:pathLst>
                <a:path w="33172" h="19226" extrusionOk="0">
                  <a:moveTo>
                    <a:pt x="27223" y="3429"/>
                  </a:moveTo>
                  <a:cubicBezTo>
                    <a:pt x="33138" y="6857"/>
                    <a:pt x="33172" y="12403"/>
                    <a:pt x="27290" y="15797"/>
                  </a:cubicBezTo>
                  <a:cubicBezTo>
                    <a:pt x="21409" y="19225"/>
                    <a:pt x="11864" y="19225"/>
                    <a:pt x="5949" y="15797"/>
                  </a:cubicBezTo>
                  <a:cubicBezTo>
                    <a:pt x="34" y="12403"/>
                    <a:pt x="0" y="6857"/>
                    <a:pt x="5882" y="3429"/>
                  </a:cubicBezTo>
                  <a:cubicBezTo>
                    <a:pt x="11763" y="1"/>
                    <a:pt x="21308" y="1"/>
                    <a:pt x="27223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9"/>
            <p:cNvSpPr/>
            <p:nvPr/>
          </p:nvSpPr>
          <p:spPr>
            <a:xfrm>
              <a:off x="-24625850" y="11442400"/>
              <a:ext cx="364675" cy="227725"/>
            </a:xfrm>
            <a:custGeom>
              <a:avLst/>
              <a:gdLst/>
              <a:ahLst/>
              <a:cxnLst/>
              <a:rect l="l" t="t" r="r" b="b"/>
              <a:pathLst>
                <a:path w="14587" h="9109" extrusionOk="0">
                  <a:moveTo>
                    <a:pt x="12772" y="7193"/>
                  </a:moveTo>
                  <a:lnTo>
                    <a:pt x="14385" y="8134"/>
                  </a:lnTo>
                  <a:lnTo>
                    <a:pt x="13511" y="8638"/>
                  </a:lnTo>
                  <a:lnTo>
                    <a:pt x="11898" y="7697"/>
                  </a:lnTo>
                  <a:cubicBezTo>
                    <a:pt x="11192" y="8067"/>
                    <a:pt x="10385" y="8369"/>
                    <a:pt x="9512" y="8604"/>
                  </a:cubicBezTo>
                  <a:cubicBezTo>
                    <a:pt x="8638" y="8840"/>
                    <a:pt x="7764" y="9008"/>
                    <a:pt x="6890" y="9108"/>
                  </a:cubicBezTo>
                  <a:lnTo>
                    <a:pt x="6050" y="7596"/>
                  </a:lnTo>
                  <a:cubicBezTo>
                    <a:pt x="6184" y="7596"/>
                    <a:pt x="6453" y="7562"/>
                    <a:pt x="6756" y="7529"/>
                  </a:cubicBezTo>
                  <a:cubicBezTo>
                    <a:pt x="7058" y="7495"/>
                    <a:pt x="7394" y="7428"/>
                    <a:pt x="7797" y="7361"/>
                  </a:cubicBezTo>
                  <a:cubicBezTo>
                    <a:pt x="8167" y="7260"/>
                    <a:pt x="8604" y="7159"/>
                    <a:pt x="9007" y="7058"/>
                  </a:cubicBezTo>
                  <a:cubicBezTo>
                    <a:pt x="9444" y="6924"/>
                    <a:pt x="9848" y="6756"/>
                    <a:pt x="10251" y="6588"/>
                  </a:cubicBezTo>
                  <a:lnTo>
                    <a:pt x="7730" y="5143"/>
                  </a:lnTo>
                  <a:cubicBezTo>
                    <a:pt x="7629" y="5176"/>
                    <a:pt x="7529" y="5210"/>
                    <a:pt x="7428" y="5243"/>
                  </a:cubicBezTo>
                  <a:cubicBezTo>
                    <a:pt x="7293" y="5277"/>
                    <a:pt x="7193" y="5311"/>
                    <a:pt x="7058" y="5378"/>
                  </a:cubicBezTo>
                  <a:cubicBezTo>
                    <a:pt x="6453" y="5580"/>
                    <a:pt x="5882" y="5748"/>
                    <a:pt x="5344" y="5848"/>
                  </a:cubicBezTo>
                  <a:cubicBezTo>
                    <a:pt x="4840" y="5983"/>
                    <a:pt x="4336" y="6016"/>
                    <a:pt x="3899" y="6050"/>
                  </a:cubicBezTo>
                  <a:cubicBezTo>
                    <a:pt x="3428" y="6050"/>
                    <a:pt x="2991" y="6016"/>
                    <a:pt x="2588" y="5916"/>
                  </a:cubicBezTo>
                  <a:cubicBezTo>
                    <a:pt x="2185" y="5815"/>
                    <a:pt x="1782" y="5680"/>
                    <a:pt x="1378" y="5445"/>
                  </a:cubicBezTo>
                  <a:cubicBezTo>
                    <a:pt x="908" y="5176"/>
                    <a:pt x="572" y="4874"/>
                    <a:pt x="336" y="4538"/>
                  </a:cubicBezTo>
                  <a:cubicBezTo>
                    <a:pt x="135" y="4235"/>
                    <a:pt x="34" y="3899"/>
                    <a:pt x="68" y="3563"/>
                  </a:cubicBezTo>
                  <a:cubicBezTo>
                    <a:pt x="68" y="3261"/>
                    <a:pt x="202" y="2924"/>
                    <a:pt x="471" y="2588"/>
                  </a:cubicBezTo>
                  <a:cubicBezTo>
                    <a:pt x="706" y="2286"/>
                    <a:pt x="1042" y="1983"/>
                    <a:pt x="1479" y="1681"/>
                  </a:cubicBezTo>
                  <a:lnTo>
                    <a:pt x="0" y="841"/>
                  </a:lnTo>
                  <a:lnTo>
                    <a:pt x="841" y="337"/>
                  </a:lnTo>
                  <a:lnTo>
                    <a:pt x="2319" y="1177"/>
                  </a:lnTo>
                  <a:cubicBezTo>
                    <a:pt x="2991" y="841"/>
                    <a:pt x="3731" y="572"/>
                    <a:pt x="4470" y="370"/>
                  </a:cubicBezTo>
                  <a:cubicBezTo>
                    <a:pt x="5210" y="202"/>
                    <a:pt x="5915" y="68"/>
                    <a:pt x="6621" y="1"/>
                  </a:cubicBezTo>
                  <a:lnTo>
                    <a:pt x="7361" y="1446"/>
                  </a:lnTo>
                  <a:cubicBezTo>
                    <a:pt x="7226" y="1446"/>
                    <a:pt x="7058" y="1446"/>
                    <a:pt x="6789" y="1479"/>
                  </a:cubicBezTo>
                  <a:cubicBezTo>
                    <a:pt x="6520" y="1513"/>
                    <a:pt x="6251" y="1580"/>
                    <a:pt x="5915" y="1647"/>
                  </a:cubicBezTo>
                  <a:cubicBezTo>
                    <a:pt x="5613" y="1715"/>
                    <a:pt x="5277" y="1782"/>
                    <a:pt x="4941" y="1883"/>
                  </a:cubicBezTo>
                  <a:cubicBezTo>
                    <a:pt x="4605" y="1983"/>
                    <a:pt x="4269" y="2118"/>
                    <a:pt x="3966" y="2252"/>
                  </a:cubicBezTo>
                  <a:lnTo>
                    <a:pt x="6453" y="3731"/>
                  </a:lnTo>
                  <a:lnTo>
                    <a:pt x="6924" y="3563"/>
                  </a:lnTo>
                  <a:cubicBezTo>
                    <a:pt x="7562" y="3328"/>
                    <a:pt x="8167" y="3160"/>
                    <a:pt x="8705" y="3025"/>
                  </a:cubicBezTo>
                  <a:cubicBezTo>
                    <a:pt x="9276" y="2857"/>
                    <a:pt x="9814" y="2790"/>
                    <a:pt x="10318" y="2756"/>
                  </a:cubicBezTo>
                  <a:cubicBezTo>
                    <a:pt x="10856" y="2723"/>
                    <a:pt x="11360" y="2756"/>
                    <a:pt x="11831" y="2857"/>
                  </a:cubicBezTo>
                  <a:cubicBezTo>
                    <a:pt x="12301" y="2958"/>
                    <a:pt x="12772" y="3126"/>
                    <a:pt x="13242" y="3395"/>
                  </a:cubicBezTo>
                  <a:cubicBezTo>
                    <a:pt x="13780" y="3697"/>
                    <a:pt x="14150" y="4034"/>
                    <a:pt x="14351" y="4370"/>
                  </a:cubicBezTo>
                  <a:cubicBezTo>
                    <a:pt x="14519" y="4672"/>
                    <a:pt x="14586" y="5008"/>
                    <a:pt x="14486" y="5344"/>
                  </a:cubicBezTo>
                  <a:cubicBezTo>
                    <a:pt x="14418" y="5680"/>
                    <a:pt x="14217" y="5983"/>
                    <a:pt x="13914" y="6319"/>
                  </a:cubicBezTo>
                  <a:cubicBezTo>
                    <a:pt x="13612" y="6621"/>
                    <a:pt x="13242" y="6924"/>
                    <a:pt x="12772" y="7193"/>
                  </a:cubicBezTo>
                  <a:close/>
                  <a:moveTo>
                    <a:pt x="8537" y="4907"/>
                  </a:moveTo>
                  <a:lnTo>
                    <a:pt x="10856" y="6252"/>
                  </a:lnTo>
                  <a:cubicBezTo>
                    <a:pt x="11864" y="5647"/>
                    <a:pt x="12032" y="5143"/>
                    <a:pt x="11326" y="4739"/>
                  </a:cubicBezTo>
                  <a:cubicBezTo>
                    <a:pt x="11024" y="4571"/>
                    <a:pt x="10621" y="4470"/>
                    <a:pt x="10184" y="4538"/>
                  </a:cubicBezTo>
                  <a:cubicBezTo>
                    <a:pt x="9713" y="4605"/>
                    <a:pt x="9175" y="4706"/>
                    <a:pt x="8537" y="4907"/>
                  </a:cubicBezTo>
                  <a:close/>
                  <a:moveTo>
                    <a:pt x="4201" y="4302"/>
                  </a:moveTo>
                  <a:cubicBezTo>
                    <a:pt x="4605" y="4269"/>
                    <a:pt x="5109" y="4134"/>
                    <a:pt x="5680" y="3966"/>
                  </a:cubicBezTo>
                  <a:lnTo>
                    <a:pt x="3328" y="2588"/>
                  </a:lnTo>
                  <a:cubicBezTo>
                    <a:pt x="2487" y="3160"/>
                    <a:pt x="2420" y="3664"/>
                    <a:pt x="3126" y="4067"/>
                  </a:cubicBezTo>
                  <a:cubicBezTo>
                    <a:pt x="3462" y="4269"/>
                    <a:pt x="3798" y="4336"/>
                    <a:pt x="4201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9"/>
            <p:cNvSpPr/>
            <p:nvPr/>
          </p:nvSpPr>
          <p:spPr>
            <a:xfrm>
              <a:off x="-24854400" y="115785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9"/>
            <p:cNvSpPr/>
            <p:nvPr/>
          </p:nvSpPr>
          <p:spPr>
            <a:xfrm>
              <a:off x="-24830025" y="116205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9"/>
            <p:cNvSpPr/>
            <p:nvPr/>
          </p:nvSpPr>
          <p:spPr>
            <a:xfrm>
              <a:off x="-24805650" y="1166337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9"/>
            <p:cNvSpPr/>
            <p:nvPr/>
          </p:nvSpPr>
          <p:spPr>
            <a:xfrm>
              <a:off x="-24782125" y="117062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9"/>
            <p:cNvSpPr/>
            <p:nvPr/>
          </p:nvSpPr>
          <p:spPr>
            <a:xfrm>
              <a:off x="-24757775" y="117011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9"/>
            <p:cNvSpPr/>
            <p:nvPr/>
          </p:nvSpPr>
          <p:spPr>
            <a:xfrm>
              <a:off x="-24724150" y="117121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9"/>
            <p:cNvSpPr/>
            <p:nvPr/>
          </p:nvSpPr>
          <p:spPr>
            <a:xfrm>
              <a:off x="-24691400" y="117238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9"/>
            <p:cNvSpPr/>
            <p:nvPr/>
          </p:nvSpPr>
          <p:spPr>
            <a:xfrm>
              <a:off x="-24657775" y="117356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9"/>
            <p:cNvSpPr/>
            <p:nvPr/>
          </p:nvSpPr>
          <p:spPr>
            <a:xfrm>
              <a:off x="-24624175" y="117465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9"/>
            <p:cNvSpPr/>
            <p:nvPr/>
          </p:nvSpPr>
          <p:spPr>
            <a:xfrm>
              <a:off x="-24591400" y="117583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9"/>
            <p:cNvSpPr/>
            <p:nvPr/>
          </p:nvSpPr>
          <p:spPr>
            <a:xfrm>
              <a:off x="-24557800" y="117700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9"/>
            <p:cNvSpPr/>
            <p:nvPr/>
          </p:nvSpPr>
          <p:spPr>
            <a:xfrm>
              <a:off x="-24525025" y="117810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9"/>
            <p:cNvSpPr/>
            <p:nvPr/>
          </p:nvSpPr>
          <p:spPr>
            <a:xfrm>
              <a:off x="-24491425" y="11792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9"/>
            <p:cNvSpPr/>
            <p:nvPr/>
          </p:nvSpPr>
          <p:spPr>
            <a:xfrm>
              <a:off x="-24458650" y="118045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9"/>
            <p:cNvSpPr/>
            <p:nvPr/>
          </p:nvSpPr>
          <p:spPr>
            <a:xfrm>
              <a:off x="-24425050" y="11784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9"/>
            <p:cNvSpPr/>
            <p:nvPr/>
          </p:nvSpPr>
          <p:spPr>
            <a:xfrm>
              <a:off x="-24393125" y="117810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9"/>
            <p:cNvSpPr/>
            <p:nvPr/>
          </p:nvSpPr>
          <p:spPr>
            <a:xfrm>
              <a:off x="-24360350" y="117784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9"/>
            <p:cNvSpPr/>
            <p:nvPr/>
          </p:nvSpPr>
          <p:spPr>
            <a:xfrm>
              <a:off x="-24328425" y="117751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9"/>
            <p:cNvSpPr/>
            <p:nvPr/>
          </p:nvSpPr>
          <p:spPr>
            <a:xfrm>
              <a:off x="-24295650" y="11771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9"/>
            <p:cNvSpPr/>
            <p:nvPr/>
          </p:nvSpPr>
          <p:spPr>
            <a:xfrm>
              <a:off x="-24263725" y="117684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9"/>
            <p:cNvSpPr/>
            <p:nvPr/>
          </p:nvSpPr>
          <p:spPr>
            <a:xfrm>
              <a:off x="-24231800" y="117650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9"/>
            <p:cNvSpPr/>
            <p:nvPr/>
          </p:nvSpPr>
          <p:spPr>
            <a:xfrm>
              <a:off x="-24199025" y="117616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9"/>
            <p:cNvSpPr/>
            <p:nvPr/>
          </p:nvSpPr>
          <p:spPr>
            <a:xfrm>
              <a:off x="-24167100" y="117070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9"/>
            <p:cNvSpPr/>
            <p:nvPr/>
          </p:nvSpPr>
          <p:spPr>
            <a:xfrm>
              <a:off x="-24136000" y="11651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9"/>
            <p:cNvSpPr/>
            <p:nvPr/>
          </p:nvSpPr>
          <p:spPr>
            <a:xfrm>
              <a:off x="-24104075" y="116230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9"/>
            <p:cNvSpPr/>
            <p:nvPr/>
          </p:nvSpPr>
          <p:spPr>
            <a:xfrm>
              <a:off x="-24072150" y="116306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9"/>
            <p:cNvSpPr/>
            <p:nvPr/>
          </p:nvSpPr>
          <p:spPr>
            <a:xfrm>
              <a:off x="-24039375" y="116381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9"/>
            <p:cNvSpPr/>
            <p:nvPr/>
          </p:nvSpPr>
          <p:spPr>
            <a:xfrm>
              <a:off x="-24014175" y="115810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9"/>
            <p:cNvSpPr/>
            <p:nvPr/>
          </p:nvSpPr>
          <p:spPr>
            <a:xfrm>
              <a:off x="-25765175" y="13416075"/>
              <a:ext cx="863750" cy="338625"/>
            </a:xfrm>
            <a:custGeom>
              <a:avLst/>
              <a:gdLst/>
              <a:ahLst/>
              <a:cxnLst/>
              <a:rect l="l" t="t" r="r" b="b"/>
              <a:pathLst>
                <a:path w="34550" h="13545" extrusionOk="0">
                  <a:moveTo>
                    <a:pt x="34550" y="236"/>
                  </a:moveTo>
                  <a:cubicBezTo>
                    <a:pt x="34550" y="572"/>
                    <a:pt x="34516" y="908"/>
                    <a:pt x="34449" y="1210"/>
                  </a:cubicBezTo>
                  <a:cubicBezTo>
                    <a:pt x="34382" y="1546"/>
                    <a:pt x="34281" y="1882"/>
                    <a:pt x="34180" y="2185"/>
                  </a:cubicBezTo>
                  <a:cubicBezTo>
                    <a:pt x="34046" y="2521"/>
                    <a:pt x="33877" y="2857"/>
                    <a:pt x="33709" y="3193"/>
                  </a:cubicBezTo>
                  <a:cubicBezTo>
                    <a:pt x="33508" y="3529"/>
                    <a:pt x="33273" y="3865"/>
                    <a:pt x="33004" y="4201"/>
                  </a:cubicBezTo>
                  <a:cubicBezTo>
                    <a:pt x="32701" y="4605"/>
                    <a:pt x="32331" y="4974"/>
                    <a:pt x="31928" y="5378"/>
                  </a:cubicBezTo>
                  <a:cubicBezTo>
                    <a:pt x="31323" y="5949"/>
                    <a:pt x="30584" y="6487"/>
                    <a:pt x="29744" y="6991"/>
                  </a:cubicBezTo>
                  <a:cubicBezTo>
                    <a:pt x="29676" y="7024"/>
                    <a:pt x="29609" y="7058"/>
                    <a:pt x="29542" y="7125"/>
                  </a:cubicBezTo>
                  <a:cubicBezTo>
                    <a:pt x="28399" y="7764"/>
                    <a:pt x="27122" y="8335"/>
                    <a:pt x="25744" y="8772"/>
                  </a:cubicBezTo>
                  <a:cubicBezTo>
                    <a:pt x="24702" y="9108"/>
                    <a:pt x="23627" y="9377"/>
                    <a:pt x="22484" y="9579"/>
                  </a:cubicBezTo>
                  <a:cubicBezTo>
                    <a:pt x="21778" y="9713"/>
                    <a:pt x="21039" y="9814"/>
                    <a:pt x="20300" y="9881"/>
                  </a:cubicBezTo>
                  <a:cubicBezTo>
                    <a:pt x="19661" y="9948"/>
                    <a:pt x="19022" y="10016"/>
                    <a:pt x="18384" y="10016"/>
                  </a:cubicBezTo>
                  <a:cubicBezTo>
                    <a:pt x="17779" y="10049"/>
                    <a:pt x="17174" y="10049"/>
                    <a:pt x="16603" y="10016"/>
                  </a:cubicBezTo>
                  <a:cubicBezTo>
                    <a:pt x="16031" y="10016"/>
                    <a:pt x="15460" y="9982"/>
                    <a:pt x="14889" y="9948"/>
                  </a:cubicBezTo>
                  <a:cubicBezTo>
                    <a:pt x="14351" y="9881"/>
                    <a:pt x="13780" y="9814"/>
                    <a:pt x="13208" y="9747"/>
                  </a:cubicBezTo>
                  <a:cubicBezTo>
                    <a:pt x="12637" y="9680"/>
                    <a:pt x="12065" y="9579"/>
                    <a:pt x="11528" y="9444"/>
                  </a:cubicBezTo>
                  <a:cubicBezTo>
                    <a:pt x="10889" y="9310"/>
                    <a:pt x="10318" y="9175"/>
                    <a:pt x="9713" y="9007"/>
                  </a:cubicBezTo>
                  <a:cubicBezTo>
                    <a:pt x="9007" y="8806"/>
                    <a:pt x="8301" y="8570"/>
                    <a:pt x="7629" y="8302"/>
                  </a:cubicBezTo>
                  <a:cubicBezTo>
                    <a:pt x="6755" y="7966"/>
                    <a:pt x="5915" y="7562"/>
                    <a:pt x="5142" y="7125"/>
                  </a:cubicBezTo>
                  <a:cubicBezTo>
                    <a:pt x="1714" y="5142"/>
                    <a:pt x="34" y="2555"/>
                    <a:pt x="34" y="0"/>
                  </a:cubicBezTo>
                  <a:lnTo>
                    <a:pt x="34" y="3496"/>
                  </a:lnTo>
                  <a:cubicBezTo>
                    <a:pt x="0" y="6083"/>
                    <a:pt x="1714" y="8671"/>
                    <a:pt x="5109" y="10621"/>
                  </a:cubicBezTo>
                  <a:cubicBezTo>
                    <a:pt x="5882" y="11091"/>
                    <a:pt x="6722" y="11461"/>
                    <a:pt x="7596" y="11831"/>
                  </a:cubicBezTo>
                  <a:cubicBezTo>
                    <a:pt x="8301" y="12099"/>
                    <a:pt x="8974" y="12335"/>
                    <a:pt x="9713" y="12536"/>
                  </a:cubicBezTo>
                  <a:cubicBezTo>
                    <a:pt x="10284" y="12704"/>
                    <a:pt x="10889" y="12839"/>
                    <a:pt x="11494" y="12973"/>
                  </a:cubicBezTo>
                  <a:cubicBezTo>
                    <a:pt x="12065" y="13074"/>
                    <a:pt x="12637" y="13175"/>
                    <a:pt x="13208" y="13276"/>
                  </a:cubicBezTo>
                  <a:cubicBezTo>
                    <a:pt x="13780" y="13343"/>
                    <a:pt x="14317" y="13410"/>
                    <a:pt x="14889" y="13444"/>
                  </a:cubicBezTo>
                  <a:cubicBezTo>
                    <a:pt x="15460" y="13511"/>
                    <a:pt x="16031" y="13545"/>
                    <a:pt x="16603" y="13545"/>
                  </a:cubicBezTo>
                  <a:cubicBezTo>
                    <a:pt x="17174" y="13545"/>
                    <a:pt x="17779" y="13545"/>
                    <a:pt x="18350" y="13545"/>
                  </a:cubicBezTo>
                  <a:cubicBezTo>
                    <a:pt x="18989" y="13511"/>
                    <a:pt x="19627" y="13477"/>
                    <a:pt x="20266" y="13410"/>
                  </a:cubicBezTo>
                  <a:cubicBezTo>
                    <a:pt x="21005" y="13343"/>
                    <a:pt x="21745" y="13242"/>
                    <a:pt x="22484" y="13108"/>
                  </a:cubicBezTo>
                  <a:cubicBezTo>
                    <a:pt x="23593" y="12906"/>
                    <a:pt x="24702" y="12637"/>
                    <a:pt x="25744" y="12301"/>
                  </a:cubicBezTo>
                  <a:cubicBezTo>
                    <a:pt x="27089" y="11864"/>
                    <a:pt x="28366" y="11293"/>
                    <a:pt x="29542" y="10621"/>
                  </a:cubicBezTo>
                  <a:cubicBezTo>
                    <a:pt x="29609" y="10587"/>
                    <a:pt x="29676" y="10553"/>
                    <a:pt x="29744" y="10486"/>
                  </a:cubicBezTo>
                  <a:cubicBezTo>
                    <a:pt x="30584" y="9982"/>
                    <a:pt x="31323" y="9444"/>
                    <a:pt x="31928" y="8873"/>
                  </a:cubicBezTo>
                  <a:cubicBezTo>
                    <a:pt x="32331" y="8503"/>
                    <a:pt x="32701" y="8134"/>
                    <a:pt x="33004" y="7730"/>
                  </a:cubicBezTo>
                  <a:cubicBezTo>
                    <a:pt x="33273" y="7394"/>
                    <a:pt x="33508" y="7058"/>
                    <a:pt x="33709" y="6688"/>
                  </a:cubicBezTo>
                  <a:cubicBezTo>
                    <a:pt x="33877" y="6386"/>
                    <a:pt x="34046" y="6050"/>
                    <a:pt x="34146" y="5714"/>
                  </a:cubicBezTo>
                  <a:cubicBezTo>
                    <a:pt x="34281" y="5378"/>
                    <a:pt x="34382" y="5075"/>
                    <a:pt x="34415" y="4739"/>
                  </a:cubicBezTo>
                  <a:cubicBezTo>
                    <a:pt x="34482" y="4403"/>
                    <a:pt x="34550" y="4067"/>
                    <a:pt x="34550" y="3764"/>
                  </a:cubicBezTo>
                  <a:cubicBezTo>
                    <a:pt x="34550" y="3697"/>
                    <a:pt x="34550" y="3664"/>
                    <a:pt x="34550" y="3596"/>
                  </a:cubicBezTo>
                  <a:lnTo>
                    <a:pt x="34550" y="101"/>
                  </a:lnTo>
                  <a:cubicBezTo>
                    <a:pt x="34550" y="135"/>
                    <a:pt x="34550" y="202"/>
                    <a:pt x="34550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9"/>
            <p:cNvSpPr/>
            <p:nvPr/>
          </p:nvSpPr>
          <p:spPr>
            <a:xfrm>
              <a:off x="-25807200" y="13143000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798"/>
                    <a:pt x="37945" y="14116"/>
                    <a:pt x="31223" y="18048"/>
                  </a:cubicBezTo>
                  <a:cubicBezTo>
                    <a:pt x="24501" y="21947"/>
                    <a:pt x="13578" y="21947"/>
                    <a:pt x="6790" y="18048"/>
                  </a:cubicBezTo>
                  <a:cubicBezTo>
                    <a:pt x="34" y="14116"/>
                    <a:pt x="1" y="7798"/>
                    <a:pt x="6722" y="3899"/>
                  </a:cubicBezTo>
                  <a:cubicBezTo>
                    <a:pt x="13444" y="0"/>
                    <a:pt x="24367" y="0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9"/>
            <p:cNvSpPr/>
            <p:nvPr/>
          </p:nvSpPr>
          <p:spPr>
            <a:xfrm>
              <a:off x="-25747550" y="13176600"/>
              <a:ext cx="829325" cy="480625"/>
            </a:xfrm>
            <a:custGeom>
              <a:avLst/>
              <a:gdLst/>
              <a:ahLst/>
              <a:cxnLst/>
              <a:rect l="l" t="t" r="r" b="b"/>
              <a:pathLst>
                <a:path w="33173" h="19225" extrusionOk="0">
                  <a:moveTo>
                    <a:pt x="27224" y="3429"/>
                  </a:moveTo>
                  <a:cubicBezTo>
                    <a:pt x="33139" y="6857"/>
                    <a:pt x="33172" y="12369"/>
                    <a:pt x="27291" y="15797"/>
                  </a:cubicBezTo>
                  <a:cubicBezTo>
                    <a:pt x="21409" y="19225"/>
                    <a:pt x="11865" y="19225"/>
                    <a:pt x="5950" y="15797"/>
                  </a:cubicBezTo>
                  <a:cubicBezTo>
                    <a:pt x="34" y="12402"/>
                    <a:pt x="1" y="6857"/>
                    <a:pt x="5882" y="3429"/>
                  </a:cubicBezTo>
                  <a:cubicBezTo>
                    <a:pt x="11764" y="1"/>
                    <a:pt x="21309" y="1"/>
                    <a:pt x="27224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9"/>
            <p:cNvSpPr/>
            <p:nvPr/>
          </p:nvSpPr>
          <p:spPr>
            <a:xfrm>
              <a:off x="-25518175" y="13288350"/>
              <a:ext cx="364700" cy="228575"/>
            </a:xfrm>
            <a:custGeom>
              <a:avLst/>
              <a:gdLst/>
              <a:ahLst/>
              <a:cxnLst/>
              <a:rect l="l" t="t" r="r" b="b"/>
              <a:pathLst>
                <a:path w="14588" h="9143" extrusionOk="0">
                  <a:moveTo>
                    <a:pt x="12772" y="7227"/>
                  </a:moveTo>
                  <a:lnTo>
                    <a:pt x="14385" y="8168"/>
                  </a:lnTo>
                  <a:lnTo>
                    <a:pt x="13512" y="8672"/>
                  </a:lnTo>
                  <a:lnTo>
                    <a:pt x="11898" y="7731"/>
                  </a:lnTo>
                  <a:cubicBezTo>
                    <a:pt x="11193" y="8100"/>
                    <a:pt x="10386" y="8403"/>
                    <a:pt x="9512" y="8638"/>
                  </a:cubicBezTo>
                  <a:cubicBezTo>
                    <a:pt x="8638" y="8873"/>
                    <a:pt x="7765" y="9041"/>
                    <a:pt x="6891" y="9142"/>
                  </a:cubicBezTo>
                  <a:lnTo>
                    <a:pt x="6050" y="7630"/>
                  </a:lnTo>
                  <a:cubicBezTo>
                    <a:pt x="6185" y="7630"/>
                    <a:pt x="6454" y="7596"/>
                    <a:pt x="6756" y="7563"/>
                  </a:cubicBezTo>
                  <a:cubicBezTo>
                    <a:pt x="7059" y="7529"/>
                    <a:pt x="7395" y="7462"/>
                    <a:pt x="7798" y="7395"/>
                  </a:cubicBezTo>
                  <a:cubicBezTo>
                    <a:pt x="8168" y="7294"/>
                    <a:pt x="8605" y="7193"/>
                    <a:pt x="9008" y="7092"/>
                  </a:cubicBezTo>
                  <a:cubicBezTo>
                    <a:pt x="9445" y="6958"/>
                    <a:pt x="9848" y="6790"/>
                    <a:pt x="10218" y="6622"/>
                  </a:cubicBezTo>
                  <a:lnTo>
                    <a:pt x="7731" y="5176"/>
                  </a:lnTo>
                  <a:cubicBezTo>
                    <a:pt x="7630" y="5210"/>
                    <a:pt x="7529" y="5244"/>
                    <a:pt x="7428" y="5277"/>
                  </a:cubicBezTo>
                  <a:cubicBezTo>
                    <a:pt x="7294" y="5311"/>
                    <a:pt x="7193" y="5345"/>
                    <a:pt x="7059" y="5412"/>
                  </a:cubicBezTo>
                  <a:cubicBezTo>
                    <a:pt x="6454" y="5613"/>
                    <a:pt x="5882" y="5781"/>
                    <a:pt x="5345" y="5882"/>
                  </a:cubicBezTo>
                  <a:cubicBezTo>
                    <a:pt x="4841" y="6017"/>
                    <a:pt x="4336" y="6050"/>
                    <a:pt x="3900" y="6084"/>
                  </a:cubicBezTo>
                  <a:cubicBezTo>
                    <a:pt x="3429" y="6084"/>
                    <a:pt x="2992" y="6050"/>
                    <a:pt x="2589" y="5949"/>
                  </a:cubicBezTo>
                  <a:cubicBezTo>
                    <a:pt x="2185" y="5849"/>
                    <a:pt x="1782" y="5714"/>
                    <a:pt x="1379" y="5479"/>
                  </a:cubicBezTo>
                  <a:cubicBezTo>
                    <a:pt x="908" y="5176"/>
                    <a:pt x="539" y="4908"/>
                    <a:pt x="337" y="4572"/>
                  </a:cubicBezTo>
                  <a:cubicBezTo>
                    <a:pt x="135" y="4269"/>
                    <a:pt x="35" y="3933"/>
                    <a:pt x="35" y="3597"/>
                  </a:cubicBezTo>
                  <a:cubicBezTo>
                    <a:pt x="68" y="3294"/>
                    <a:pt x="203" y="2958"/>
                    <a:pt x="471" y="2622"/>
                  </a:cubicBezTo>
                  <a:cubicBezTo>
                    <a:pt x="707" y="2320"/>
                    <a:pt x="1043" y="2017"/>
                    <a:pt x="1480" y="1715"/>
                  </a:cubicBezTo>
                  <a:lnTo>
                    <a:pt x="1" y="875"/>
                  </a:lnTo>
                  <a:lnTo>
                    <a:pt x="841" y="370"/>
                  </a:lnTo>
                  <a:lnTo>
                    <a:pt x="2320" y="1211"/>
                  </a:lnTo>
                  <a:cubicBezTo>
                    <a:pt x="2992" y="875"/>
                    <a:pt x="3731" y="606"/>
                    <a:pt x="4471" y="404"/>
                  </a:cubicBezTo>
                  <a:cubicBezTo>
                    <a:pt x="5210" y="236"/>
                    <a:pt x="5916" y="102"/>
                    <a:pt x="6622" y="1"/>
                  </a:cubicBezTo>
                  <a:lnTo>
                    <a:pt x="7361" y="1480"/>
                  </a:lnTo>
                  <a:cubicBezTo>
                    <a:pt x="7227" y="1480"/>
                    <a:pt x="7025" y="1480"/>
                    <a:pt x="6790" y="1513"/>
                  </a:cubicBezTo>
                  <a:cubicBezTo>
                    <a:pt x="6521" y="1547"/>
                    <a:pt x="6252" y="1614"/>
                    <a:pt x="5916" y="1681"/>
                  </a:cubicBezTo>
                  <a:cubicBezTo>
                    <a:pt x="5614" y="1748"/>
                    <a:pt x="5277" y="1816"/>
                    <a:pt x="4941" y="1916"/>
                  </a:cubicBezTo>
                  <a:cubicBezTo>
                    <a:pt x="4605" y="2017"/>
                    <a:pt x="4269" y="2152"/>
                    <a:pt x="3967" y="2286"/>
                  </a:cubicBezTo>
                  <a:lnTo>
                    <a:pt x="6454" y="3731"/>
                  </a:lnTo>
                  <a:lnTo>
                    <a:pt x="6924" y="3597"/>
                  </a:lnTo>
                  <a:cubicBezTo>
                    <a:pt x="7563" y="3362"/>
                    <a:pt x="8134" y="3194"/>
                    <a:pt x="8706" y="3059"/>
                  </a:cubicBezTo>
                  <a:cubicBezTo>
                    <a:pt x="9277" y="2891"/>
                    <a:pt x="9815" y="2824"/>
                    <a:pt x="10319" y="2790"/>
                  </a:cubicBezTo>
                  <a:cubicBezTo>
                    <a:pt x="10857" y="2757"/>
                    <a:pt x="11327" y="2790"/>
                    <a:pt x="11831" y="2891"/>
                  </a:cubicBezTo>
                  <a:cubicBezTo>
                    <a:pt x="12302" y="2958"/>
                    <a:pt x="12772" y="3160"/>
                    <a:pt x="13243" y="3429"/>
                  </a:cubicBezTo>
                  <a:cubicBezTo>
                    <a:pt x="13780" y="3731"/>
                    <a:pt x="14150" y="4067"/>
                    <a:pt x="14318" y="4403"/>
                  </a:cubicBezTo>
                  <a:cubicBezTo>
                    <a:pt x="14520" y="4706"/>
                    <a:pt x="14587" y="5042"/>
                    <a:pt x="14486" y="5378"/>
                  </a:cubicBezTo>
                  <a:cubicBezTo>
                    <a:pt x="14419" y="5681"/>
                    <a:pt x="14217" y="6017"/>
                    <a:pt x="13915" y="6319"/>
                  </a:cubicBezTo>
                  <a:cubicBezTo>
                    <a:pt x="13612" y="6655"/>
                    <a:pt x="13243" y="6958"/>
                    <a:pt x="12772" y="7227"/>
                  </a:cubicBezTo>
                  <a:close/>
                  <a:moveTo>
                    <a:pt x="8538" y="4941"/>
                  </a:moveTo>
                  <a:lnTo>
                    <a:pt x="10857" y="6286"/>
                  </a:lnTo>
                  <a:cubicBezTo>
                    <a:pt x="11865" y="5681"/>
                    <a:pt x="12033" y="5176"/>
                    <a:pt x="11327" y="4773"/>
                  </a:cubicBezTo>
                  <a:cubicBezTo>
                    <a:pt x="11025" y="4605"/>
                    <a:pt x="10621" y="4538"/>
                    <a:pt x="10184" y="4572"/>
                  </a:cubicBezTo>
                  <a:cubicBezTo>
                    <a:pt x="9714" y="4605"/>
                    <a:pt x="9176" y="4740"/>
                    <a:pt x="8538" y="4941"/>
                  </a:cubicBezTo>
                  <a:close/>
                  <a:moveTo>
                    <a:pt x="4202" y="4336"/>
                  </a:moveTo>
                  <a:cubicBezTo>
                    <a:pt x="4605" y="4303"/>
                    <a:pt x="5109" y="4168"/>
                    <a:pt x="5681" y="4000"/>
                  </a:cubicBezTo>
                  <a:lnTo>
                    <a:pt x="3328" y="2622"/>
                  </a:lnTo>
                  <a:cubicBezTo>
                    <a:pt x="2488" y="3194"/>
                    <a:pt x="2421" y="3698"/>
                    <a:pt x="3127" y="4101"/>
                  </a:cubicBezTo>
                  <a:cubicBezTo>
                    <a:pt x="3463" y="4269"/>
                    <a:pt x="3799" y="4370"/>
                    <a:pt x="4202" y="433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9"/>
            <p:cNvSpPr/>
            <p:nvPr/>
          </p:nvSpPr>
          <p:spPr>
            <a:xfrm>
              <a:off x="-25746700" y="134253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9"/>
            <p:cNvSpPr/>
            <p:nvPr/>
          </p:nvSpPr>
          <p:spPr>
            <a:xfrm>
              <a:off x="-25722325" y="1346732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9"/>
            <p:cNvSpPr/>
            <p:nvPr/>
          </p:nvSpPr>
          <p:spPr>
            <a:xfrm>
              <a:off x="-25697975" y="135101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9"/>
            <p:cNvSpPr/>
            <p:nvPr/>
          </p:nvSpPr>
          <p:spPr>
            <a:xfrm>
              <a:off x="-25674450" y="135521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9"/>
            <p:cNvSpPr/>
            <p:nvPr/>
          </p:nvSpPr>
          <p:spPr>
            <a:xfrm>
              <a:off x="-25650075" y="135471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9"/>
            <p:cNvSpPr/>
            <p:nvPr/>
          </p:nvSpPr>
          <p:spPr>
            <a:xfrm>
              <a:off x="-25616475" y="135589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9"/>
            <p:cNvSpPr/>
            <p:nvPr/>
          </p:nvSpPr>
          <p:spPr>
            <a:xfrm>
              <a:off x="-25583700" y="13570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9"/>
            <p:cNvSpPr/>
            <p:nvPr/>
          </p:nvSpPr>
          <p:spPr>
            <a:xfrm>
              <a:off x="-25550100" y="135824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9"/>
            <p:cNvSpPr/>
            <p:nvPr/>
          </p:nvSpPr>
          <p:spPr>
            <a:xfrm>
              <a:off x="-25516475" y="135933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9"/>
            <p:cNvSpPr/>
            <p:nvPr/>
          </p:nvSpPr>
          <p:spPr>
            <a:xfrm>
              <a:off x="-25483725" y="136051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9"/>
            <p:cNvSpPr/>
            <p:nvPr/>
          </p:nvSpPr>
          <p:spPr>
            <a:xfrm>
              <a:off x="-25450100" y="136168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9"/>
            <p:cNvSpPr/>
            <p:nvPr/>
          </p:nvSpPr>
          <p:spPr>
            <a:xfrm>
              <a:off x="-25417350" y="136278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9"/>
            <p:cNvSpPr/>
            <p:nvPr/>
          </p:nvSpPr>
          <p:spPr>
            <a:xfrm>
              <a:off x="-25383725" y="13639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9"/>
            <p:cNvSpPr/>
            <p:nvPr/>
          </p:nvSpPr>
          <p:spPr>
            <a:xfrm>
              <a:off x="-25350950" y="13651325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9"/>
            <p:cNvSpPr/>
            <p:nvPr/>
          </p:nvSpPr>
          <p:spPr>
            <a:xfrm>
              <a:off x="-25317350" y="136311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9"/>
            <p:cNvSpPr/>
            <p:nvPr/>
          </p:nvSpPr>
          <p:spPr>
            <a:xfrm>
              <a:off x="-25285425" y="136278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9"/>
            <p:cNvSpPr/>
            <p:nvPr/>
          </p:nvSpPr>
          <p:spPr>
            <a:xfrm>
              <a:off x="-25252650" y="13624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9"/>
            <p:cNvSpPr/>
            <p:nvPr/>
          </p:nvSpPr>
          <p:spPr>
            <a:xfrm>
              <a:off x="-25220725" y="136219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9"/>
            <p:cNvSpPr/>
            <p:nvPr/>
          </p:nvSpPr>
          <p:spPr>
            <a:xfrm>
              <a:off x="-25187950" y="136185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9"/>
            <p:cNvSpPr/>
            <p:nvPr/>
          </p:nvSpPr>
          <p:spPr>
            <a:xfrm>
              <a:off x="-25156025" y="136152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9"/>
            <p:cNvSpPr/>
            <p:nvPr/>
          </p:nvSpPr>
          <p:spPr>
            <a:xfrm>
              <a:off x="-25124100" y="13611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9"/>
            <p:cNvSpPr/>
            <p:nvPr/>
          </p:nvSpPr>
          <p:spPr>
            <a:xfrm>
              <a:off x="-25091325" y="136084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9"/>
            <p:cNvSpPr/>
            <p:nvPr/>
          </p:nvSpPr>
          <p:spPr>
            <a:xfrm>
              <a:off x="-25060250" y="135538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9"/>
            <p:cNvSpPr/>
            <p:nvPr/>
          </p:nvSpPr>
          <p:spPr>
            <a:xfrm>
              <a:off x="-25028325" y="134984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9"/>
            <p:cNvSpPr/>
            <p:nvPr/>
          </p:nvSpPr>
          <p:spPr>
            <a:xfrm>
              <a:off x="-24996400" y="13469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9"/>
            <p:cNvSpPr/>
            <p:nvPr/>
          </p:nvSpPr>
          <p:spPr>
            <a:xfrm>
              <a:off x="-24963625" y="134774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9"/>
            <p:cNvSpPr/>
            <p:nvPr/>
          </p:nvSpPr>
          <p:spPr>
            <a:xfrm>
              <a:off x="-24931700" y="134849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9"/>
            <p:cNvSpPr/>
            <p:nvPr/>
          </p:nvSpPr>
          <p:spPr>
            <a:xfrm>
              <a:off x="-24906475" y="13427825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9"/>
            <p:cNvSpPr/>
            <p:nvPr/>
          </p:nvSpPr>
          <p:spPr>
            <a:xfrm>
              <a:off x="-25765175" y="13211900"/>
              <a:ext cx="863750" cy="339475"/>
            </a:xfrm>
            <a:custGeom>
              <a:avLst/>
              <a:gdLst/>
              <a:ahLst/>
              <a:cxnLst/>
              <a:rect l="l" t="t" r="r" b="b"/>
              <a:pathLst>
                <a:path w="34550" h="13579" extrusionOk="0">
                  <a:moveTo>
                    <a:pt x="34550" y="236"/>
                  </a:moveTo>
                  <a:cubicBezTo>
                    <a:pt x="34550" y="572"/>
                    <a:pt x="34516" y="908"/>
                    <a:pt x="34449" y="1244"/>
                  </a:cubicBezTo>
                  <a:cubicBezTo>
                    <a:pt x="34382" y="1546"/>
                    <a:pt x="34281" y="1882"/>
                    <a:pt x="34180" y="2185"/>
                  </a:cubicBezTo>
                  <a:cubicBezTo>
                    <a:pt x="34046" y="2521"/>
                    <a:pt x="33877" y="2857"/>
                    <a:pt x="33709" y="3193"/>
                  </a:cubicBezTo>
                  <a:cubicBezTo>
                    <a:pt x="33508" y="3529"/>
                    <a:pt x="33273" y="3865"/>
                    <a:pt x="33004" y="4201"/>
                  </a:cubicBezTo>
                  <a:cubicBezTo>
                    <a:pt x="32701" y="4605"/>
                    <a:pt x="32331" y="5008"/>
                    <a:pt x="31928" y="5378"/>
                  </a:cubicBezTo>
                  <a:cubicBezTo>
                    <a:pt x="31323" y="5949"/>
                    <a:pt x="30584" y="6487"/>
                    <a:pt x="29744" y="6991"/>
                  </a:cubicBezTo>
                  <a:cubicBezTo>
                    <a:pt x="29676" y="7025"/>
                    <a:pt x="29609" y="7058"/>
                    <a:pt x="29542" y="7125"/>
                  </a:cubicBezTo>
                  <a:cubicBezTo>
                    <a:pt x="28399" y="7798"/>
                    <a:pt x="27122" y="8335"/>
                    <a:pt x="25744" y="8772"/>
                  </a:cubicBezTo>
                  <a:cubicBezTo>
                    <a:pt x="24702" y="9108"/>
                    <a:pt x="23627" y="9377"/>
                    <a:pt x="22484" y="9579"/>
                  </a:cubicBezTo>
                  <a:cubicBezTo>
                    <a:pt x="21778" y="9713"/>
                    <a:pt x="21039" y="9814"/>
                    <a:pt x="20300" y="9915"/>
                  </a:cubicBezTo>
                  <a:cubicBezTo>
                    <a:pt x="19661" y="9949"/>
                    <a:pt x="19022" y="10016"/>
                    <a:pt x="18384" y="10016"/>
                  </a:cubicBezTo>
                  <a:cubicBezTo>
                    <a:pt x="17779" y="10049"/>
                    <a:pt x="17174" y="10049"/>
                    <a:pt x="16603" y="10049"/>
                  </a:cubicBezTo>
                  <a:cubicBezTo>
                    <a:pt x="16031" y="10016"/>
                    <a:pt x="15460" y="9982"/>
                    <a:pt x="14889" y="9949"/>
                  </a:cubicBezTo>
                  <a:cubicBezTo>
                    <a:pt x="14351" y="9881"/>
                    <a:pt x="13780" y="9848"/>
                    <a:pt x="13208" y="9747"/>
                  </a:cubicBezTo>
                  <a:cubicBezTo>
                    <a:pt x="12637" y="9680"/>
                    <a:pt x="12065" y="9579"/>
                    <a:pt x="11528" y="9444"/>
                  </a:cubicBezTo>
                  <a:cubicBezTo>
                    <a:pt x="10889" y="9344"/>
                    <a:pt x="10318" y="9176"/>
                    <a:pt x="9713" y="9007"/>
                  </a:cubicBezTo>
                  <a:cubicBezTo>
                    <a:pt x="9007" y="8806"/>
                    <a:pt x="8301" y="8571"/>
                    <a:pt x="7629" y="8302"/>
                  </a:cubicBezTo>
                  <a:cubicBezTo>
                    <a:pt x="6755" y="7966"/>
                    <a:pt x="5915" y="7562"/>
                    <a:pt x="5142" y="7125"/>
                  </a:cubicBezTo>
                  <a:cubicBezTo>
                    <a:pt x="1714" y="5142"/>
                    <a:pt x="34" y="2555"/>
                    <a:pt x="34" y="0"/>
                  </a:cubicBezTo>
                  <a:lnTo>
                    <a:pt x="34" y="3496"/>
                  </a:lnTo>
                  <a:cubicBezTo>
                    <a:pt x="0" y="6084"/>
                    <a:pt x="1714" y="8671"/>
                    <a:pt x="5109" y="10621"/>
                  </a:cubicBezTo>
                  <a:cubicBezTo>
                    <a:pt x="5882" y="11091"/>
                    <a:pt x="6722" y="11495"/>
                    <a:pt x="7596" y="11831"/>
                  </a:cubicBezTo>
                  <a:cubicBezTo>
                    <a:pt x="8301" y="12099"/>
                    <a:pt x="8974" y="12335"/>
                    <a:pt x="9713" y="12536"/>
                  </a:cubicBezTo>
                  <a:cubicBezTo>
                    <a:pt x="10284" y="12704"/>
                    <a:pt x="10889" y="12839"/>
                    <a:pt x="11494" y="12973"/>
                  </a:cubicBezTo>
                  <a:cubicBezTo>
                    <a:pt x="12065" y="13074"/>
                    <a:pt x="12637" y="13175"/>
                    <a:pt x="13208" y="13276"/>
                  </a:cubicBezTo>
                  <a:cubicBezTo>
                    <a:pt x="13780" y="13343"/>
                    <a:pt x="14317" y="13410"/>
                    <a:pt x="14889" y="13444"/>
                  </a:cubicBezTo>
                  <a:cubicBezTo>
                    <a:pt x="15460" y="13511"/>
                    <a:pt x="16031" y="13545"/>
                    <a:pt x="16603" y="13545"/>
                  </a:cubicBezTo>
                  <a:cubicBezTo>
                    <a:pt x="17174" y="13578"/>
                    <a:pt x="17779" y="13578"/>
                    <a:pt x="18350" y="13545"/>
                  </a:cubicBezTo>
                  <a:cubicBezTo>
                    <a:pt x="18989" y="13511"/>
                    <a:pt x="19627" y="13477"/>
                    <a:pt x="20266" y="13410"/>
                  </a:cubicBezTo>
                  <a:cubicBezTo>
                    <a:pt x="21005" y="13343"/>
                    <a:pt x="21745" y="13242"/>
                    <a:pt x="22484" y="13108"/>
                  </a:cubicBezTo>
                  <a:cubicBezTo>
                    <a:pt x="23593" y="12906"/>
                    <a:pt x="24702" y="12637"/>
                    <a:pt x="25744" y="12301"/>
                  </a:cubicBezTo>
                  <a:cubicBezTo>
                    <a:pt x="27089" y="11864"/>
                    <a:pt x="28366" y="11293"/>
                    <a:pt x="29542" y="10621"/>
                  </a:cubicBezTo>
                  <a:cubicBezTo>
                    <a:pt x="29609" y="10587"/>
                    <a:pt x="29676" y="10553"/>
                    <a:pt x="29744" y="10520"/>
                  </a:cubicBezTo>
                  <a:cubicBezTo>
                    <a:pt x="30584" y="10016"/>
                    <a:pt x="31323" y="9444"/>
                    <a:pt x="31928" y="8873"/>
                  </a:cubicBezTo>
                  <a:cubicBezTo>
                    <a:pt x="32331" y="8503"/>
                    <a:pt x="32701" y="8134"/>
                    <a:pt x="33004" y="7730"/>
                  </a:cubicBezTo>
                  <a:cubicBezTo>
                    <a:pt x="33273" y="7394"/>
                    <a:pt x="33508" y="7058"/>
                    <a:pt x="33709" y="6688"/>
                  </a:cubicBezTo>
                  <a:cubicBezTo>
                    <a:pt x="33877" y="6386"/>
                    <a:pt x="34046" y="6050"/>
                    <a:pt x="34146" y="5714"/>
                  </a:cubicBezTo>
                  <a:cubicBezTo>
                    <a:pt x="34281" y="5378"/>
                    <a:pt x="34382" y="5075"/>
                    <a:pt x="34415" y="4739"/>
                  </a:cubicBezTo>
                  <a:cubicBezTo>
                    <a:pt x="34482" y="4403"/>
                    <a:pt x="34550" y="4101"/>
                    <a:pt x="34550" y="3765"/>
                  </a:cubicBezTo>
                  <a:cubicBezTo>
                    <a:pt x="34550" y="3697"/>
                    <a:pt x="34550" y="3664"/>
                    <a:pt x="34550" y="3596"/>
                  </a:cubicBezTo>
                  <a:lnTo>
                    <a:pt x="34550" y="101"/>
                  </a:lnTo>
                  <a:cubicBezTo>
                    <a:pt x="34550" y="135"/>
                    <a:pt x="34550" y="202"/>
                    <a:pt x="34550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9"/>
            <p:cNvSpPr/>
            <p:nvPr/>
          </p:nvSpPr>
          <p:spPr>
            <a:xfrm>
              <a:off x="-25807200" y="12938825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798"/>
                    <a:pt x="37945" y="14116"/>
                    <a:pt x="31223" y="18048"/>
                  </a:cubicBezTo>
                  <a:cubicBezTo>
                    <a:pt x="24501" y="21947"/>
                    <a:pt x="13578" y="21947"/>
                    <a:pt x="6790" y="18048"/>
                  </a:cubicBezTo>
                  <a:cubicBezTo>
                    <a:pt x="34" y="14116"/>
                    <a:pt x="1" y="7798"/>
                    <a:pt x="6722" y="3899"/>
                  </a:cubicBezTo>
                  <a:cubicBezTo>
                    <a:pt x="13444" y="1"/>
                    <a:pt x="24367" y="1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9"/>
            <p:cNvSpPr/>
            <p:nvPr/>
          </p:nvSpPr>
          <p:spPr>
            <a:xfrm>
              <a:off x="-25747550" y="12973275"/>
              <a:ext cx="829325" cy="479775"/>
            </a:xfrm>
            <a:custGeom>
              <a:avLst/>
              <a:gdLst/>
              <a:ahLst/>
              <a:cxnLst/>
              <a:rect l="l" t="t" r="r" b="b"/>
              <a:pathLst>
                <a:path w="33173" h="19191" extrusionOk="0">
                  <a:moveTo>
                    <a:pt x="27224" y="3395"/>
                  </a:moveTo>
                  <a:cubicBezTo>
                    <a:pt x="33139" y="6823"/>
                    <a:pt x="33172" y="12368"/>
                    <a:pt x="27291" y="15763"/>
                  </a:cubicBezTo>
                  <a:cubicBezTo>
                    <a:pt x="21409" y="19191"/>
                    <a:pt x="11865" y="19191"/>
                    <a:pt x="5950" y="15763"/>
                  </a:cubicBezTo>
                  <a:cubicBezTo>
                    <a:pt x="34" y="12368"/>
                    <a:pt x="1" y="6823"/>
                    <a:pt x="5882" y="3395"/>
                  </a:cubicBezTo>
                  <a:cubicBezTo>
                    <a:pt x="11764" y="0"/>
                    <a:pt x="21309" y="0"/>
                    <a:pt x="27224" y="339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9"/>
            <p:cNvSpPr/>
            <p:nvPr/>
          </p:nvSpPr>
          <p:spPr>
            <a:xfrm>
              <a:off x="-25518175" y="13085025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193"/>
                  </a:moveTo>
                  <a:lnTo>
                    <a:pt x="14385" y="8134"/>
                  </a:lnTo>
                  <a:lnTo>
                    <a:pt x="13512" y="8638"/>
                  </a:lnTo>
                  <a:lnTo>
                    <a:pt x="11898" y="7697"/>
                  </a:lnTo>
                  <a:cubicBezTo>
                    <a:pt x="11193" y="8067"/>
                    <a:pt x="10386" y="8369"/>
                    <a:pt x="9512" y="8604"/>
                  </a:cubicBezTo>
                  <a:cubicBezTo>
                    <a:pt x="8638" y="8840"/>
                    <a:pt x="7765" y="9008"/>
                    <a:pt x="6891" y="9108"/>
                  </a:cubicBezTo>
                  <a:lnTo>
                    <a:pt x="6050" y="7596"/>
                  </a:lnTo>
                  <a:cubicBezTo>
                    <a:pt x="6185" y="7596"/>
                    <a:pt x="6454" y="7562"/>
                    <a:pt x="6756" y="7529"/>
                  </a:cubicBezTo>
                  <a:cubicBezTo>
                    <a:pt x="7059" y="7495"/>
                    <a:pt x="7395" y="7428"/>
                    <a:pt x="7798" y="7361"/>
                  </a:cubicBezTo>
                  <a:cubicBezTo>
                    <a:pt x="8168" y="7260"/>
                    <a:pt x="8605" y="7159"/>
                    <a:pt x="9008" y="7058"/>
                  </a:cubicBezTo>
                  <a:cubicBezTo>
                    <a:pt x="9445" y="6924"/>
                    <a:pt x="9848" y="6756"/>
                    <a:pt x="10218" y="6588"/>
                  </a:cubicBezTo>
                  <a:lnTo>
                    <a:pt x="7731" y="5143"/>
                  </a:lnTo>
                  <a:cubicBezTo>
                    <a:pt x="7630" y="5176"/>
                    <a:pt x="7529" y="5210"/>
                    <a:pt x="7428" y="5243"/>
                  </a:cubicBezTo>
                  <a:cubicBezTo>
                    <a:pt x="7294" y="5277"/>
                    <a:pt x="7193" y="5311"/>
                    <a:pt x="7059" y="5378"/>
                  </a:cubicBezTo>
                  <a:cubicBezTo>
                    <a:pt x="6454" y="5579"/>
                    <a:pt x="5882" y="5748"/>
                    <a:pt x="5345" y="5848"/>
                  </a:cubicBezTo>
                  <a:cubicBezTo>
                    <a:pt x="4841" y="5983"/>
                    <a:pt x="4336" y="6016"/>
                    <a:pt x="3900" y="6050"/>
                  </a:cubicBezTo>
                  <a:cubicBezTo>
                    <a:pt x="3429" y="6050"/>
                    <a:pt x="2992" y="6016"/>
                    <a:pt x="2589" y="5916"/>
                  </a:cubicBezTo>
                  <a:cubicBezTo>
                    <a:pt x="2185" y="5815"/>
                    <a:pt x="1782" y="5680"/>
                    <a:pt x="1379" y="5445"/>
                  </a:cubicBezTo>
                  <a:cubicBezTo>
                    <a:pt x="908" y="5176"/>
                    <a:pt x="539" y="4874"/>
                    <a:pt x="337" y="4538"/>
                  </a:cubicBezTo>
                  <a:cubicBezTo>
                    <a:pt x="135" y="4235"/>
                    <a:pt x="35" y="3899"/>
                    <a:pt x="35" y="3563"/>
                  </a:cubicBezTo>
                  <a:cubicBezTo>
                    <a:pt x="68" y="3260"/>
                    <a:pt x="203" y="2924"/>
                    <a:pt x="471" y="2588"/>
                  </a:cubicBezTo>
                  <a:cubicBezTo>
                    <a:pt x="707" y="2286"/>
                    <a:pt x="1043" y="1983"/>
                    <a:pt x="1480" y="1681"/>
                  </a:cubicBezTo>
                  <a:lnTo>
                    <a:pt x="1" y="841"/>
                  </a:lnTo>
                  <a:lnTo>
                    <a:pt x="841" y="337"/>
                  </a:lnTo>
                  <a:lnTo>
                    <a:pt x="2320" y="1177"/>
                  </a:lnTo>
                  <a:cubicBezTo>
                    <a:pt x="2992" y="841"/>
                    <a:pt x="3731" y="572"/>
                    <a:pt x="4471" y="370"/>
                  </a:cubicBezTo>
                  <a:cubicBezTo>
                    <a:pt x="5210" y="202"/>
                    <a:pt x="5916" y="68"/>
                    <a:pt x="6622" y="0"/>
                  </a:cubicBezTo>
                  <a:lnTo>
                    <a:pt x="7361" y="1446"/>
                  </a:lnTo>
                  <a:cubicBezTo>
                    <a:pt x="7227" y="1446"/>
                    <a:pt x="7025" y="1446"/>
                    <a:pt x="6790" y="1479"/>
                  </a:cubicBezTo>
                  <a:cubicBezTo>
                    <a:pt x="6521" y="1513"/>
                    <a:pt x="6252" y="1580"/>
                    <a:pt x="5916" y="1647"/>
                  </a:cubicBezTo>
                  <a:cubicBezTo>
                    <a:pt x="5614" y="1714"/>
                    <a:pt x="5277" y="1782"/>
                    <a:pt x="4941" y="1883"/>
                  </a:cubicBezTo>
                  <a:cubicBezTo>
                    <a:pt x="4605" y="1983"/>
                    <a:pt x="4269" y="2118"/>
                    <a:pt x="3967" y="2252"/>
                  </a:cubicBezTo>
                  <a:lnTo>
                    <a:pt x="6454" y="3731"/>
                  </a:lnTo>
                  <a:lnTo>
                    <a:pt x="6924" y="3563"/>
                  </a:lnTo>
                  <a:cubicBezTo>
                    <a:pt x="7563" y="3328"/>
                    <a:pt x="8134" y="3160"/>
                    <a:pt x="8706" y="3025"/>
                  </a:cubicBezTo>
                  <a:cubicBezTo>
                    <a:pt x="9277" y="2857"/>
                    <a:pt x="9815" y="2790"/>
                    <a:pt x="10319" y="2756"/>
                  </a:cubicBezTo>
                  <a:cubicBezTo>
                    <a:pt x="10857" y="2723"/>
                    <a:pt x="11327" y="2756"/>
                    <a:pt x="11831" y="2857"/>
                  </a:cubicBezTo>
                  <a:cubicBezTo>
                    <a:pt x="12302" y="2958"/>
                    <a:pt x="12772" y="3126"/>
                    <a:pt x="13243" y="3395"/>
                  </a:cubicBezTo>
                  <a:cubicBezTo>
                    <a:pt x="13780" y="3697"/>
                    <a:pt x="14150" y="4033"/>
                    <a:pt x="14318" y="4370"/>
                  </a:cubicBezTo>
                  <a:cubicBezTo>
                    <a:pt x="14520" y="4672"/>
                    <a:pt x="14587" y="5008"/>
                    <a:pt x="14486" y="5344"/>
                  </a:cubicBezTo>
                  <a:cubicBezTo>
                    <a:pt x="14419" y="5680"/>
                    <a:pt x="14217" y="5983"/>
                    <a:pt x="13915" y="6319"/>
                  </a:cubicBezTo>
                  <a:cubicBezTo>
                    <a:pt x="13612" y="6621"/>
                    <a:pt x="13243" y="6924"/>
                    <a:pt x="12772" y="7193"/>
                  </a:cubicBezTo>
                  <a:close/>
                  <a:moveTo>
                    <a:pt x="8538" y="4907"/>
                  </a:moveTo>
                  <a:lnTo>
                    <a:pt x="10857" y="6252"/>
                  </a:lnTo>
                  <a:cubicBezTo>
                    <a:pt x="11865" y="5647"/>
                    <a:pt x="12033" y="5143"/>
                    <a:pt x="11327" y="4739"/>
                  </a:cubicBezTo>
                  <a:cubicBezTo>
                    <a:pt x="11025" y="4571"/>
                    <a:pt x="10621" y="4504"/>
                    <a:pt x="10184" y="4538"/>
                  </a:cubicBezTo>
                  <a:cubicBezTo>
                    <a:pt x="9714" y="4571"/>
                    <a:pt x="9176" y="4706"/>
                    <a:pt x="8538" y="4907"/>
                  </a:cubicBezTo>
                  <a:close/>
                  <a:moveTo>
                    <a:pt x="4202" y="4302"/>
                  </a:moveTo>
                  <a:cubicBezTo>
                    <a:pt x="4605" y="4269"/>
                    <a:pt x="5109" y="4168"/>
                    <a:pt x="5681" y="3966"/>
                  </a:cubicBezTo>
                  <a:lnTo>
                    <a:pt x="3328" y="2622"/>
                  </a:lnTo>
                  <a:cubicBezTo>
                    <a:pt x="2488" y="3160"/>
                    <a:pt x="2421" y="3664"/>
                    <a:pt x="3127" y="4067"/>
                  </a:cubicBezTo>
                  <a:cubicBezTo>
                    <a:pt x="3463" y="4269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9"/>
            <p:cNvSpPr/>
            <p:nvPr/>
          </p:nvSpPr>
          <p:spPr>
            <a:xfrm>
              <a:off x="-25746700" y="132211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9"/>
            <p:cNvSpPr/>
            <p:nvPr/>
          </p:nvSpPr>
          <p:spPr>
            <a:xfrm>
              <a:off x="-25722325" y="1326315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9"/>
            <p:cNvSpPr/>
            <p:nvPr/>
          </p:nvSpPr>
          <p:spPr>
            <a:xfrm>
              <a:off x="-25697975" y="133060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9"/>
            <p:cNvSpPr/>
            <p:nvPr/>
          </p:nvSpPr>
          <p:spPr>
            <a:xfrm>
              <a:off x="-25674450" y="133488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9"/>
            <p:cNvSpPr/>
            <p:nvPr/>
          </p:nvSpPr>
          <p:spPr>
            <a:xfrm>
              <a:off x="-25650075" y="133438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9"/>
            <p:cNvSpPr/>
            <p:nvPr/>
          </p:nvSpPr>
          <p:spPr>
            <a:xfrm>
              <a:off x="-25616475" y="133547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9"/>
            <p:cNvSpPr/>
            <p:nvPr/>
          </p:nvSpPr>
          <p:spPr>
            <a:xfrm>
              <a:off x="-25583700" y="133665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9"/>
            <p:cNvSpPr/>
            <p:nvPr/>
          </p:nvSpPr>
          <p:spPr>
            <a:xfrm>
              <a:off x="-25550100" y="133782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9"/>
            <p:cNvSpPr/>
            <p:nvPr/>
          </p:nvSpPr>
          <p:spPr>
            <a:xfrm>
              <a:off x="-25516475" y="133891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9"/>
            <p:cNvSpPr/>
            <p:nvPr/>
          </p:nvSpPr>
          <p:spPr>
            <a:xfrm>
              <a:off x="-25483725" y="134009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9"/>
            <p:cNvSpPr/>
            <p:nvPr/>
          </p:nvSpPr>
          <p:spPr>
            <a:xfrm>
              <a:off x="-25450100" y="134127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9"/>
            <p:cNvSpPr/>
            <p:nvPr/>
          </p:nvSpPr>
          <p:spPr>
            <a:xfrm>
              <a:off x="-25417350" y="134236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9"/>
            <p:cNvSpPr/>
            <p:nvPr/>
          </p:nvSpPr>
          <p:spPr>
            <a:xfrm>
              <a:off x="-25383725" y="134354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9"/>
            <p:cNvSpPr/>
            <p:nvPr/>
          </p:nvSpPr>
          <p:spPr>
            <a:xfrm>
              <a:off x="-25350950" y="1344715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9"/>
            <p:cNvSpPr/>
            <p:nvPr/>
          </p:nvSpPr>
          <p:spPr>
            <a:xfrm>
              <a:off x="-25317350" y="134270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9"/>
            <p:cNvSpPr/>
            <p:nvPr/>
          </p:nvSpPr>
          <p:spPr>
            <a:xfrm>
              <a:off x="-25285425" y="134236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9"/>
            <p:cNvSpPr/>
            <p:nvPr/>
          </p:nvSpPr>
          <p:spPr>
            <a:xfrm>
              <a:off x="-25252650" y="134211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9"/>
            <p:cNvSpPr/>
            <p:nvPr/>
          </p:nvSpPr>
          <p:spPr>
            <a:xfrm>
              <a:off x="-25220725" y="134177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9"/>
            <p:cNvSpPr/>
            <p:nvPr/>
          </p:nvSpPr>
          <p:spPr>
            <a:xfrm>
              <a:off x="-25187950" y="134144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9"/>
            <p:cNvSpPr/>
            <p:nvPr/>
          </p:nvSpPr>
          <p:spPr>
            <a:xfrm>
              <a:off x="-25156025" y="13411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9"/>
            <p:cNvSpPr/>
            <p:nvPr/>
          </p:nvSpPr>
          <p:spPr>
            <a:xfrm>
              <a:off x="-25124100" y="13407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9"/>
            <p:cNvSpPr/>
            <p:nvPr/>
          </p:nvSpPr>
          <p:spPr>
            <a:xfrm>
              <a:off x="-25091325" y="134051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9"/>
            <p:cNvSpPr/>
            <p:nvPr/>
          </p:nvSpPr>
          <p:spPr>
            <a:xfrm>
              <a:off x="-25060250" y="133497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9"/>
            <p:cNvSpPr/>
            <p:nvPr/>
          </p:nvSpPr>
          <p:spPr>
            <a:xfrm>
              <a:off x="-25028325" y="132950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9"/>
            <p:cNvSpPr/>
            <p:nvPr/>
          </p:nvSpPr>
          <p:spPr>
            <a:xfrm>
              <a:off x="-24996400" y="13265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9"/>
            <p:cNvSpPr/>
            <p:nvPr/>
          </p:nvSpPr>
          <p:spPr>
            <a:xfrm>
              <a:off x="-24963625" y="132732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9"/>
            <p:cNvSpPr/>
            <p:nvPr/>
          </p:nvSpPr>
          <p:spPr>
            <a:xfrm>
              <a:off x="-24931700" y="132808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9"/>
            <p:cNvSpPr/>
            <p:nvPr/>
          </p:nvSpPr>
          <p:spPr>
            <a:xfrm>
              <a:off x="-24906475" y="1322365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9"/>
            <p:cNvSpPr/>
            <p:nvPr/>
          </p:nvSpPr>
          <p:spPr>
            <a:xfrm>
              <a:off x="-25765175" y="12996800"/>
              <a:ext cx="863750" cy="339475"/>
            </a:xfrm>
            <a:custGeom>
              <a:avLst/>
              <a:gdLst/>
              <a:ahLst/>
              <a:cxnLst/>
              <a:rect l="l" t="t" r="r" b="b"/>
              <a:pathLst>
                <a:path w="34550" h="13579" extrusionOk="0">
                  <a:moveTo>
                    <a:pt x="34550" y="269"/>
                  </a:moveTo>
                  <a:cubicBezTo>
                    <a:pt x="34550" y="605"/>
                    <a:pt x="34516" y="908"/>
                    <a:pt x="34449" y="1244"/>
                  </a:cubicBezTo>
                  <a:cubicBezTo>
                    <a:pt x="34382" y="1580"/>
                    <a:pt x="34281" y="1916"/>
                    <a:pt x="34180" y="2219"/>
                  </a:cubicBezTo>
                  <a:cubicBezTo>
                    <a:pt x="34046" y="2555"/>
                    <a:pt x="33877" y="2891"/>
                    <a:pt x="33709" y="3193"/>
                  </a:cubicBezTo>
                  <a:cubicBezTo>
                    <a:pt x="33508" y="3563"/>
                    <a:pt x="33273" y="3899"/>
                    <a:pt x="33004" y="4235"/>
                  </a:cubicBezTo>
                  <a:cubicBezTo>
                    <a:pt x="32701" y="4639"/>
                    <a:pt x="32331" y="5008"/>
                    <a:pt x="31928" y="5378"/>
                  </a:cubicBezTo>
                  <a:cubicBezTo>
                    <a:pt x="31323" y="5949"/>
                    <a:pt x="30584" y="6487"/>
                    <a:pt x="29744" y="6991"/>
                  </a:cubicBezTo>
                  <a:cubicBezTo>
                    <a:pt x="29676" y="7058"/>
                    <a:pt x="29609" y="7092"/>
                    <a:pt x="29542" y="7126"/>
                  </a:cubicBezTo>
                  <a:cubicBezTo>
                    <a:pt x="28399" y="7798"/>
                    <a:pt x="27122" y="8369"/>
                    <a:pt x="25744" y="8806"/>
                  </a:cubicBezTo>
                  <a:cubicBezTo>
                    <a:pt x="24702" y="9142"/>
                    <a:pt x="23627" y="9411"/>
                    <a:pt x="22484" y="9613"/>
                  </a:cubicBezTo>
                  <a:cubicBezTo>
                    <a:pt x="21778" y="9747"/>
                    <a:pt x="21039" y="9848"/>
                    <a:pt x="20300" y="9915"/>
                  </a:cubicBezTo>
                  <a:cubicBezTo>
                    <a:pt x="19661" y="9982"/>
                    <a:pt x="19022" y="10016"/>
                    <a:pt x="18384" y="10050"/>
                  </a:cubicBezTo>
                  <a:cubicBezTo>
                    <a:pt x="17779" y="10050"/>
                    <a:pt x="17174" y="10050"/>
                    <a:pt x="16603" y="10050"/>
                  </a:cubicBezTo>
                  <a:cubicBezTo>
                    <a:pt x="16031" y="10050"/>
                    <a:pt x="15460" y="10016"/>
                    <a:pt x="14889" y="9949"/>
                  </a:cubicBezTo>
                  <a:cubicBezTo>
                    <a:pt x="14351" y="9915"/>
                    <a:pt x="13780" y="9848"/>
                    <a:pt x="13208" y="9781"/>
                  </a:cubicBezTo>
                  <a:cubicBezTo>
                    <a:pt x="12637" y="9680"/>
                    <a:pt x="12065" y="9579"/>
                    <a:pt x="11528" y="9478"/>
                  </a:cubicBezTo>
                  <a:cubicBezTo>
                    <a:pt x="10889" y="9344"/>
                    <a:pt x="10318" y="9209"/>
                    <a:pt x="9713" y="9041"/>
                  </a:cubicBezTo>
                  <a:cubicBezTo>
                    <a:pt x="9007" y="8840"/>
                    <a:pt x="8301" y="8604"/>
                    <a:pt x="7629" y="8335"/>
                  </a:cubicBezTo>
                  <a:cubicBezTo>
                    <a:pt x="6755" y="7966"/>
                    <a:pt x="5915" y="7596"/>
                    <a:pt x="5142" y="7126"/>
                  </a:cubicBezTo>
                  <a:cubicBezTo>
                    <a:pt x="1714" y="5176"/>
                    <a:pt x="34" y="2588"/>
                    <a:pt x="34" y="1"/>
                  </a:cubicBezTo>
                  <a:lnTo>
                    <a:pt x="34" y="3529"/>
                  </a:lnTo>
                  <a:cubicBezTo>
                    <a:pt x="0" y="6117"/>
                    <a:pt x="1714" y="8672"/>
                    <a:pt x="5109" y="10654"/>
                  </a:cubicBezTo>
                  <a:cubicBezTo>
                    <a:pt x="5882" y="11091"/>
                    <a:pt x="6722" y="11495"/>
                    <a:pt x="7596" y="11831"/>
                  </a:cubicBezTo>
                  <a:cubicBezTo>
                    <a:pt x="8301" y="12100"/>
                    <a:pt x="8974" y="12335"/>
                    <a:pt x="9713" y="12537"/>
                  </a:cubicBezTo>
                  <a:cubicBezTo>
                    <a:pt x="10284" y="12738"/>
                    <a:pt x="10889" y="12873"/>
                    <a:pt x="11494" y="13007"/>
                  </a:cubicBezTo>
                  <a:cubicBezTo>
                    <a:pt x="12065" y="13108"/>
                    <a:pt x="12637" y="13209"/>
                    <a:pt x="13208" y="13276"/>
                  </a:cubicBezTo>
                  <a:cubicBezTo>
                    <a:pt x="13780" y="13377"/>
                    <a:pt x="14317" y="13444"/>
                    <a:pt x="14889" y="13478"/>
                  </a:cubicBezTo>
                  <a:cubicBezTo>
                    <a:pt x="15460" y="13511"/>
                    <a:pt x="16031" y="13545"/>
                    <a:pt x="16603" y="13578"/>
                  </a:cubicBezTo>
                  <a:cubicBezTo>
                    <a:pt x="17174" y="13578"/>
                    <a:pt x="17779" y="13578"/>
                    <a:pt x="18350" y="13578"/>
                  </a:cubicBezTo>
                  <a:cubicBezTo>
                    <a:pt x="18989" y="13545"/>
                    <a:pt x="19627" y="13511"/>
                    <a:pt x="20266" y="13444"/>
                  </a:cubicBezTo>
                  <a:cubicBezTo>
                    <a:pt x="21005" y="13377"/>
                    <a:pt x="21745" y="13276"/>
                    <a:pt x="22484" y="13142"/>
                  </a:cubicBezTo>
                  <a:cubicBezTo>
                    <a:pt x="23593" y="12940"/>
                    <a:pt x="24702" y="12671"/>
                    <a:pt x="25744" y="12301"/>
                  </a:cubicBezTo>
                  <a:cubicBezTo>
                    <a:pt x="27089" y="11864"/>
                    <a:pt x="28366" y="11327"/>
                    <a:pt x="29542" y="10654"/>
                  </a:cubicBezTo>
                  <a:cubicBezTo>
                    <a:pt x="29609" y="10621"/>
                    <a:pt x="29676" y="10554"/>
                    <a:pt x="29744" y="10520"/>
                  </a:cubicBezTo>
                  <a:cubicBezTo>
                    <a:pt x="30584" y="10016"/>
                    <a:pt x="31323" y="9478"/>
                    <a:pt x="31928" y="8907"/>
                  </a:cubicBezTo>
                  <a:cubicBezTo>
                    <a:pt x="32331" y="8537"/>
                    <a:pt x="32701" y="8167"/>
                    <a:pt x="33004" y="7764"/>
                  </a:cubicBezTo>
                  <a:cubicBezTo>
                    <a:pt x="33273" y="7428"/>
                    <a:pt x="33508" y="7092"/>
                    <a:pt x="33709" y="6722"/>
                  </a:cubicBezTo>
                  <a:cubicBezTo>
                    <a:pt x="33877" y="6386"/>
                    <a:pt x="34046" y="6084"/>
                    <a:pt x="34146" y="5748"/>
                  </a:cubicBezTo>
                  <a:cubicBezTo>
                    <a:pt x="34281" y="5412"/>
                    <a:pt x="34382" y="5109"/>
                    <a:pt x="34415" y="4773"/>
                  </a:cubicBezTo>
                  <a:cubicBezTo>
                    <a:pt x="34482" y="4437"/>
                    <a:pt x="34550" y="4101"/>
                    <a:pt x="34550" y="3765"/>
                  </a:cubicBezTo>
                  <a:cubicBezTo>
                    <a:pt x="34550" y="3731"/>
                    <a:pt x="34550" y="3664"/>
                    <a:pt x="34550" y="3630"/>
                  </a:cubicBezTo>
                  <a:lnTo>
                    <a:pt x="34550" y="101"/>
                  </a:lnTo>
                  <a:cubicBezTo>
                    <a:pt x="34550" y="169"/>
                    <a:pt x="34550" y="202"/>
                    <a:pt x="34550" y="26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9"/>
            <p:cNvSpPr/>
            <p:nvPr/>
          </p:nvSpPr>
          <p:spPr>
            <a:xfrm>
              <a:off x="-25807200" y="12723725"/>
              <a:ext cx="948625" cy="548700"/>
            </a:xfrm>
            <a:custGeom>
              <a:avLst/>
              <a:gdLst/>
              <a:ahLst/>
              <a:cxnLst/>
              <a:rect l="l" t="t" r="r" b="b"/>
              <a:pathLst>
                <a:path w="37945" h="21948" extrusionOk="0">
                  <a:moveTo>
                    <a:pt x="31156" y="3899"/>
                  </a:moveTo>
                  <a:cubicBezTo>
                    <a:pt x="37911" y="7832"/>
                    <a:pt x="37945" y="14150"/>
                    <a:pt x="31223" y="18049"/>
                  </a:cubicBezTo>
                  <a:cubicBezTo>
                    <a:pt x="24501" y="21947"/>
                    <a:pt x="13578" y="21947"/>
                    <a:pt x="6790" y="18049"/>
                  </a:cubicBezTo>
                  <a:cubicBezTo>
                    <a:pt x="34" y="14150"/>
                    <a:pt x="1" y="7832"/>
                    <a:pt x="6722" y="3899"/>
                  </a:cubicBezTo>
                  <a:cubicBezTo>
                    <a:pt x="13444" y="1"/>
                    <a:pt x="24367" y="1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9"/>
            <p:cNvSpPr/>
            <p:nvPr/>
          </p:nvSpPr>
          <p:spPr>
            <a:xfrm>
              <a:off x="-25747550" y="12758175"/>
              <a:ext cx="829325" cy="480625"/>
            </a:xfrm>
            <a:custGeom>
              <a:avLst/>
              <a:gdLst/>
              <a:ahLst/>
              <a:cxnLst/>
              <a:rect l="l" t="t" r="r" b="b"/>
              <a:pathLst>
                <a:path w="33173" h="19225" extrusionOk="0">
                  <a:moveTo>
                    <a:pt x="27224" y="3429"/>
                  </a:moveTo>
                  <a:cubicBezTo>
                    <a:pt x="33139" y="6823"/>
                    <a:pt x="33172" y="12369"/>
                    <a:pt x="27291" y="15797"/>
                  </a:cubicBezTo>
                  <a:cubicBezTo>
                    <a:pt x="21409" y="19191"/>
                    <a:pt x="11865" y="19225"/>
                    <a:pt x="5950" y="15797"/>
                  </a:cubicBezTo>
                  <a:cubicBezTo>
                    <a:pt x="34" y="12369"/>
                    <a:pt x="1" y="6823"/>
                    <a:pt x="5882" y="3429"/>
                  </a:cubicBezTo>
                  <a:cubicBezTo>
                    <a:pt x="11764" y="1"/>
                    <a:pt x="21309" y="1"/>
                    <a:pt x="27224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9"/>
            <p:cNvSpPr/>
            <p:nvPr/>
          </p:nvSpPr>
          <p:spPr>
            <a:xfrm>
              <a:off x="-25518175" y="12869925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226"/>
                  </a:moveTo>
                  <a:lnTo>
                    <a:pt x="14385" y="8134"/>
                  </a:lnTo>
                  <a:lnTo>
                    <a:pt x="13512" y="8638"/>
                  </a:lnTo>
                  <a:lnTo>
                    <a:pt x="11898" y="7731"/>
                  </a:lnTo>
                  <a:cubicBezTo>
                    <a:pt x="11193" y="8067"/>
                    <a:pt x="10386" y="8369"/>
                    <a:pt x="9512" y="8638"/>
                  </a:cubicBezTo>
                  <a:cubicBezTo>
                    <a:pt x="8638" y="8873"/>
                    <a:pt x="7765" y="9041"/>
                    <a:pt x="6891" y="9109"/>
                  </a:cubicBezTo>
                  <a:lnTo>
                    <a:pt x="6050" y="7596"/>
                  </a:lnTo>
                  <a:cubicBezTo>
                    <a:pt x="6185" y="7596"/>
                    <a:pt x="6454" y="7596"/>
                    <a:pt x="6756" y="7563"/>
                  </a:cubicBezTo>
                  <a:cubicBezTo>
                    <a:pt x="7059" y="7529"/>
                    <a:pt x="7395" y="7462"/>
                    <a:pt x="7798" y="7395"/>
                  </a:cubicBezTo>
                  <a:cubicBezTo>
                    <a:pt x="8168" y="7294"/>
                    <a:pt x="8605" y="7193"/>
                    <a:pt x="9008" y="7058"/>
                  </a:cubicBezTo>
                  <a:cubicBezTo>
                    <a:pt x="9445" y="6924"/>
                    <a:pt x="9848" y="6790"/>
                    <a:pt x="10218" y="6622"/>
                  </a:cubicBezTo>
                  <a:lnTo>
                    <a:pt x="7731" y="5176"/>
                  </a:lnTo>
                  <a:cubicBezTo>
                    <a:pt x="7630" y="5210"/>
                    <a:pt x="7529" y="5244"/>
                    <a:pt x="7428" y="5277"/>
                  </a:cubicBezTo>
                  <a:cubicBezTo>
                    <a:pt x="7294" y="5311"/>
                    <a:pt x="7193" y="5344"/>
                    <a:pt x="7059" y="5378"/>
                  </a:cubicBezTo>
                  <a:cubicBezTo>
                    <a:pt x="6454" y="5580"/>
                    <a:pt x="5882" y="5748"/>
                    <a:pt x="5345" y="5882"/>
                  </a:cubicBezTo>
                  <a:cubicBezTo>
                    <a:pt x="4841" y="5983"/>
                    <a:pt x="4336" y="6050"/>
                    <a:pt x="3900" y="6084"/>
                  </a:cubicBezTo>
                  <a:cubicBezTo>
                    <a:pt x="3429" y="6084"/>
                    <a:pt x="2992" y="6050"/>
                    <a:pt x="2589" y="5949"/>
                  </a:cubicBezTo>
                  <a:cubicBezTo>
                    <a:pt x="2185" y="5849"/>
                    <a:pt x="1782" y="5680"/>
                    <a:pt x="1379" y="5479"/>
                  </a:cubicBezTo>
                  <a:cubicBezTo>
                    <a:pt x="908" y="5176"/>
                    <a:pt x="539" y="4874"/>
                    <a:pt x="337" y="4571"/>
                  </a:cubicBezTo>
                  <a:cubicBezTo>
                    <a:pt x="135" y="4235"/>
                    <a:pt x="35" y="3933"/>
                    <a:pt x="35" y="3597"/>
                  </a:cubicBezTo>
                  <a:cubicBezTo>
                    <a:pt x="68" y="3261"/>
                    <a:pt x="203" y="2958"/>
                    <a:pt x="471" y="2622"/>
                  </a:cubicBezTo>
                  <a:cubicBezTo>
                    <a:pt x="707" y="2320"/>
                    <a:pt x="1043" y="1984"/>
                    <a:pt x="1480" y="1715"/>
                  </a:cubicBezTo>
                  <a:lnTo>
                    <a:pt x="1" y="841"/>
                  </a:lnTo>
                  <a:lnTo>
                    <a:pt x="841" y="337"/>
                  </a:lnTo>
                  <a:lnTo>
                    <a:pt x="2320" y="1177"/>
                  </a:lnTo>
                  <a:cubicBezTo>
                    <a:pt x="2992" y="841"/>
                    <a:pt x="3731" y="572"/>
                    <a:pt x="4471" y="404"/>
                  </a:cubicBezTo>
                  <a:cubicBezTo>
                    <a:pt x="5210" y="202"/>
                    <a:pt x="5916" y="101"/>
                    <a:pt x="6622" y="1"/>
                  </a:cubicBezTo>
                  <a:lnTo>
                    <a:pt x="7361" y="1446"/>
                  </a:lnTo>
                  <a:cubicBezTo>
                    <a:pt x="7227" y="1446"/>
                    <a:pt x="7025" y="1479"/>
                    <a:pt x="6790" y="1513"/>
                  </a:cubicBezTo>
                  <a:cubicBezTo>
                    <a:pt x="6521" y="1547"/>
                    <a:pt x="6252" y="1580"/>
                    <a:pt x="5916" y="1647"/>
                  </a:cubicBezTo>
                  <a:cubicBezTo>
                    <a:pt x="5614" y="1715"/>
                    <a:pt x="5277" y="1815"/>
                    <a:pt x="4941" y="1916"/>
                  </a:cubicBezTo>
                  <a:cubicBezTo>
                    <a:pt x="4605" y="2017"/>
                    <a:pt x="4269" y="2152"/>
                    <a:pt x="3967" y="2286"/>
                  </a:cubicBezTo>
                  <a:lnTo>
                    <a:pt x="6454" y="3731"/>
                  </a:lnTo>
                  <a:lnTo>
                    <a:pt x="6924" y="3563"/>
                  </a:lnTo>
                  <a:cubicBezTo>
                    <a:pt x="7563" y="3361"/>
                    <a:pt x="8134" y="3193"/>
                    <a:pt x="8706" y="3025"/>
                  </a:cubicBezTo>
                  <a:cubicBezTo>
                    <a:pt x="9277" y="2891"/>
                    <a:pt x="9815" y="2790"/>
                    <a:pt x="10319" y="2757"/>
                  </a:cubicBezTo>
                  <a:cubicBezTo>
                    <a:pt x="10857" y="2723"/>
                    <a:pt x="11327" y="2757"/>
                    <a:pt x="11831" y="2857"/>
                  </a:cubicBezTo>
                  <a:cubicBezTo>
                    <a:pt x="12302" y="2958"/>
                    <a:pt x="12772" y="3160"/>
                    <a:pt x="13243" y="3429"/>
                  </a:cubicBezTo>
                  <a:cubicBezTo>
                    <a:pt x="13780" y="3731"/>
                    <a:pt x="14150" y="4034"/>
                    <a:pt x="14318" y="4370"/>
                  </a:cubicBezTo>
                  <a:cubicBezTo>
                    <a:pt x="14520" y="4706"/>
                    <a:pt x="14587" y="5042"/>
                    <a:pt x="14486" y="5344"/>
                  </a:cubicBezTo>
                  <a:cubicBezTo>
                    <a:pt x="14419" y="5680"/>
                    <a:pt x="14217" y="6017"/>
                    <a:pt x="13915" y="6319"/>
                  </a:cubicBezTo>
                  <a:cubicBezTo>
                    <a:pt x="13612" y="6655"/>
                    <a:pt x="13243" y="6958"/>
                    <a:pt x="12772" y="7226"/>
                  </a:cubicBezTo>
                  <a:close/>
                  <a:moveTo>
                    <a:pt x="8538" y="4907"/>
                  </a:moveTo>
                  <a:lnTo>
                    <a:pt x="10857" y="6285"/>
                  </a:lnTo>
                  <a:cubicBezTo>
                    <a:pt x="11865" y="5647"/>
                    <a:pt x="12033" y="5176"/>
                    <a:pt x="11327" y="4773"/>
                  </a:cubicBezTo>
                  <a:cubicBezTo>
                    <a:pt x="11025" y="4571"/>
                    <a:pt x="10621" y="4504"/>
                    <a:pt x="10184" y="4571"/>
                  </a:cubicBezTo>
                  <a:cubicBezTo>
                    <a:pt x="9714" y="4605"/>
                    <a:pt x="9176" y="4739"/>
                    <a:pt x="8538" y="4907"/>
                  </a:cubicBezTo>
                  <a:close/>
                  <a:moveTo>
                    <a:pt x="4202" y="4303"/>
                  </a:moveTo>
                  <a:cubicBezTo>
                    <a:pt x="4605" y="4269"/>
                    <a:pt x="5109" y="4168"/>
                    <a:pt x="5681" y="3966"/>
                  </a:cubicBezTo>
                  <a:lnTo>
                    <a:pt x="3328" y="2622"/>
                  </a:lnTo>
                  <a:cubicBezTo>
                    <a:pt x="2488" y="3193"/>
                    <a:pt x="2421" y="3664"/>
                    <a:pt x="3127" y="4067"/>
                  </a:cubicBezTo>
                  <a:cubicBezTo>
                    <a:pt x="3463" y="4269"/>
                    <a:pt x="3799" y="4370"/>
                    <a:pt x="4202" y="430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9"/>
            <p:cNvSpPr/>
            <p:nvPr/>
          </p:nvSpPr>
          <p:spPr>
            <a:xfrm>
              <a:off x="-25746700" y="130060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9"/>
            <p:cNvSpPr/>
            <p:nvPr/>
          </p:nvSpPr>
          <p:spPr>
            <a:xfrm>
              <a:off x="-25722325" y="130489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9"/>
            <p:cNvSpPr/>
            <p:nvPr/>
          </p:nvSpPr>
          <p:spPr>
            <a:xfrm>
              <a:off x="-25697975" y="130917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9"/>
            <p:cNvSpPr/>
            <p:nvPr/>
          </p:nvSpPr>
          <p:spPr>
            <a:xfrm>
              <a:off x="-25674450" y="131337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9"/>
            <p:cNvSpPr/>
            <p:nvPr/>
          </p:nvSpPr>
          <p:spPr>
            <a:xfrm>
              <a:off x="-25650075" y="131287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9"/>
            <p:cNvSpPr/>
            <p:nvPr/>
          </p:nvSpPr>
          <p:spPr>
            <a:xfrm>
              <a:off x="-25616475" y="131404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9"/>
            <p:cNvSpPr/>
            <p:nvPr/>
          </p:nvSpPr>
          <p:spPr>
            <a:xfrm>
              <a:off x="-25583700" y="1315225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9"/>
            <p:cNvSpPr/>
            <p:nvPr/>
          </p:nvSpPr>
          <p:spPr>
            <a:xfrm>
              <a:off x="-25550100" y="131631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9"/>
            <p:cNvSpPr/>
            <p:nvPr/>
          </p:nvSpPr>
          <p:spPr>
            <a:xfrm>
              <a:off x="-25516475" y="131749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9"/>
            <p:cNvSpPr/>
            <p:nvPr/>
          </p:nvSpPr>
          <p:spPr>
            <a:xfrm>
              <a:off x="-25483725" y="131867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9"/>
            <p:cNvSpPr/>
            <p:nvPr/>
          </p:nvSpPr>
          <p:spPr>
            <a:xfrm>
              <a:off x="-25450100" y="13197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9"/>
            <p:cNvSpPr/>
            <p:nvPr/>
          </p:nvSpPr>
          <p:spPr>
            <a:xfrm>
              <a:off x="-25417350" y="13209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9"/>
            <p:cNvSpPr/>
            <p:nvPr/>
          </p:nvSpPr>
          <p:spPr>
            <a:xfrm>
              <a:off x="-25383725" y="132211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9"/>
            <p:cNvSpPr/>
            <p:nvPr/>
          </p:nvSpPr>
          <p:spPr>
            <a:xfrm>
              <a:off x="-25350950" y="1323205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9"/>
            <p:cNvSpPr/>
            <p:nvPr/>
          </p:nvSpPr>
          <p:spPr>
            <a:xfrm>
              <a:off x="-25317350" y="132127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9"/>
            <p:cNvSpPr/>
            <p:nvPr/>
          </p:nvSpPr>
          <p:spPr>
            <a:xfrm>
              <a:off x="-25285425" y="13209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9"/>
            <p:cNvSpPr/>
            <p:nvPr/>
          </p:nvSpPr>
          <p:spPr>
            <a:xfrm>
              <a:off x="-25252650" y="13206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9"/>
            <p:cNvSpPr/>
            <p:nvPr/>
          </p:nvSpPr>
          <p:spPr>
            <a:xfrm>
              <a:off x="-25220725" y="132026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9"/>
            <p:cNvSpPr/>
            <p:nvPr/>
          </p:nvSpPr>
          <p:spPr>
            <a:xfrm>
              <a:off x="-25187950" y="132001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9"/>
            <p:cNvSpPr/>
            <p:nvPr/>
          </p:nvSpPr>
          <p:spPr>
            <a:xfrm>
              <a:off x="-25156025" y="13196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9"/>
            <p:cNvSpPr/>
            <p:nvPr/>
          </p:nvSpPr>
          <p:spPr>
            <a:xfrm>
              <a:off x="-25124100" y="131934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9"/>
            <p:cNvSpPr/>
            <p:nvPr/>
          </p:nvSpPr>
          <p:spPr>
            <a:xfrm>
              <a:off x="-25091325" y="131900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9"/>
            <p:cNvSpPr/>
            <p:nvPr/>
          </p:nvSpPr>
          <p:spPr>
            <a:xfrm>
              <a:off x="-25060250" y="131354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9"/>
            <p:cNvSpPr/>
            <p:nvPr/>
          </p:nvSpPr>
          <p:spPr>
            <a:xfrm>
              <a:off x="-25028325" y="130799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9"/>
            <p:cNvSpPr/>
            <p:nvPr/>
          </p:nvSpPr>
          <p:spPr>
            <a:xfrm>
              <a:off x="-24996400" y="130514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9"/>
            <p:cNvSpPr/>
            <p:nvPr/>
          </p:nvSpPr>
          <p:spPr>
            <a:xfrm>
              <a:off x="-24963625" y="130589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9"/>
            <p:cNvSpPr/>
            <p:nvPr/>
          </p:nvSpPr>
          <p:spPr>
            <a:xfrm>
              <a:off x="-24931700" y="130665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9"/>
            <p:cNvSpPr/>
            <p:nvPr/>
          </p:nvSpPr>
          <p:spPr>
            <a:xfrm>
              <a:off x="-24906475" y="1300940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9"/>
            <p:cNvSpPr/>
            <p:nvPr/>
          </p:nvSpPr>
          <p:spPr>
            <a:xfrm>
              <a:off x="-25765175" y="12810275"/>
              <a:ext cx="863750" cy="339475"/>
            </a:xfrm>
            <a:custGeom>
              <a:avLst/>
              <a:gdLst/>
              <a:ahLst/>
              <a:cxnLst/>
              <a:rect l="l" t="t" r="r" b="b"/>
              <a:pathLst>
                <a:path w="34550" h="13579" extrusionOk="0">
                  <a:moveTo>
                    <a:pt x="34550" y="269"/>
                  </a:moveTo>
                  <a:cubicBezTo>
                    <a:pt x="34550" y="605"/>
                    <a:pt x="34516" y="908"/>
                    <a:pt x="34449" y="1244"/>
                  </a:cubicBezTo>
                  <a:cubicBezTo>
                    <a:pt x="34382" y="1580"/>
                    <a:pt x="34281" y="1916"/>
                    <a:pt x="34180" y="2219"/>
                  </a:cubicBezTo>
                  <a:cubicBezTo>
                    <a:pt x="34046" y="2555"/>
                    <a:pt x="33877" y="2891"/>
                    <a:pt x="33709" y="3193"/>
                  </a:cubicBezTo>
                  <a:cubicBezTo>
                    <a:pt x="33508" y="3563"/>
                    <a:pt x="33273" y="3899"/>
                    <a:pt x="33004" y="4235"/>
                  </a:cubicBezTo>
                  <a:cubicBezTo>
                    <a:pt x="32701" y="4638"/>
                    <a:pt x="32331" y="5008"/>
                    <a:pt x="31928" y="5378"/>
                  </a:cubicBezTo>
                  <a:cubicBezTo>
                    <a:pt x="31323" y="5949"/>
                    <a:pt x="30584" y="6520"/>
                    <a:pt x="29744" y="6991"/>
                  </a:cubicBezTo>
                  <a:cubicBezTo>
                    <a:pt x="29676" y="7058"/>
                    <a:pt x="29609" y="7092"/>
                    <a:pt x="29542" y="7125"/>
                  </a:cubicBezTo>
                  <a:cubicBezTo>
                    <a:pt x="28399" y="7798"/>
                    <a:pt x="27122" y="8369"/>
                    <a:pt x="25744" y="8806"/>
                  </a:cubicBezTo>
                  <a:cubicBezTo>
                    <a:pt x="24702" y="9142"/>
                    <a:pt x="23627" y="9411"/>
                    <a:pt x="22484" y="9612"/>
                  </a:cubicBezTo>
                  <a:cubicBezTo>
                    <a:pt x="21778" y="9747"/>
                    <a:pt x="21039" y="9848"/>
                    <a:pt x="20300" y="9915"/>
                  </a:cubicBezTo>
                  <a:cubicBezTo>
                    <a:pt x="19661" y="9982"/>
                    <a:pt x="19022" y="10016"/>
                    <a:pt x="18384" y="10049"/>
                  </a:cubicBezTo>
                  <a:cubicBezTo>
                    <a:pt x="17779" y="10049"/>
                    <a:pt x="17174" y="10049"/>
                    <a:pt x="16603" y="10049"/>
                  </a:cubicBezTo>
                  <a:cubicBezTo>
                    <a:pt x="16031" y="10049"/>
                    <a:pt x="15460" y="10016"/>
                    <a:pt x="14889" y="9949"/>
                  </a:cubicBezTo>
                  <a:cubicBezTo>
                    <a:pt x="14351" y="9915"/>
                    <a:pt x="13780" y="9848"/>
                    <a:pt x="13208" y="9781"/>
                  </a:cubicBezTo>
                  <a:cubicBezTo>
                    <a:pt x="12637" y="9680"/>
                    <a:pt x="12065" y="9579"/>
                    <a:pt x="11528" y="9478"/>
                  </a:cubicBezTo>
                  <a:cubicBezTo>
                    <a:pt x="10889" y="9344"/>
                    <a:pt x="10318" y="9209"/>
                    <a:pt x="9713" y="9041"/>
                  </a:cubicBezTo>
                  <a:cubicBezTo>
                    <a:pt x="9007" y="8839"/>
                    <a:pt x="8301" y="8604"/>
                    <a:pt x="7629" y="8335"/>
                  </a:cubicBezTo>
                  <a:cubicBezTo>
                    <a:pt x="6755" y="7966"/>
                    <a:pt x="5915" y="7596"/>
                    <a:pt x="5142" y="7125"/>
                  </a:cubicBezTo>
                  <a:cubicBezTo>
                    <a:pt x="1714" y="5176"/>
                    <a:pt x="34" y="2588"/>
                    <a:pt x="34" y="0"/>
                  </a:cubicBezTo>
                  <a:lnTo>
                    <a:pt x="34" y="3529"/>
                  </a:lnTo>
                  <a:cubicBezTo>
                    <a:pt x="0" y="6117"/>
                    <a:pt x="1714" y="8671"/>
                    <a:pt x="5109" y="10654"/>
                  </a:cubicBezTo>
                  <a:cubicBezTo>
                    <a:pt x="5882" y="11091"/>
                    <a:pt x="6722" y="11495"/>
                    <a:pt x="7596" y="11831"/>
                  </a:cubicBezTo>
                  <a:cubicBezTo>
                    <a:pt x="8301" y="12100"/>
                    <a:pt x="8974" y="12335"/>
                    <a:pt x="9713" y="12536"/>
                  </a:cubicBezTo>
                  <a:cubicBezTo>
                    <a:pt x="10284" y="12704"/>
                    <a:pt x="10889" y="12873"/>
                    <a:pt x="11494" y="12973"/>
                  </a:cubicBezTo>
                  <a:cubicBezTo>
                    <a:pt x="12065" y="13108"/>
                    <a:pt x="12637" y="13209"/>
                    <a:pt x="13208" y="13276"/>
                  </a:cubicBezTo>
                  <a:cubicBezTo>
                    <a:pt x="13780" y="13377"/>
                    <a:pt x="14317" y="13444"/>
                    <a:pt x="14889" y="13477"/>
                  </a:cubicBezTo>
                  <a:cubicBezTo>
                    <a:pt x="15460" y="13511"/>
                    <a:pt x="16031" y="13545"/>
                    <a:pt x="16603" y="13578"/>
                  </a:cubicBezTo>
                  <a:cubicBezTo>
                    <a:pt x="17174" y="13578"/>
                    <a:pt x="17779" y="13578"/>
                    <a:pt x="18350" y="13545"/>
                  </a:cubicBezTo>
                  <a:cubicBezTo>
                    <a:pt x="18989" y="13545"/>
                    <a:pt x="19627" y="13511"/>
                    <a:pt x="20266" y="13444"/>
                  </a:cubicBezTo>
                  <a:cubicBezTo>
                    <a:pt x="21005" y="13343"/>
                    <a:pt x="21745" y="13242"/>
                    <a:pt x="22484" y="13141"/>
                  </a:cubicBezTo>
                  <a:cubicBezTo>
                    <a:pt x="23593" y="12940"/>
                    <a:pt x="24702" y="12637"/>
                    <a:pt x="25744" y="12301"/>
                  </a:cubicBezTo>
                  <a:cubicBezTo>
                    <a:pt x="27089" y="11864"/>
                    <a:pt x="28366" y="11327"/>
                    <a:pt x="29542" y="10654"/>
                  </a:cubicBezTo>
                  <a:cubicBezTo>
                    <a:pt x="29609" y="10621"/>
                    <a:pt x="29676" y="10554"/>
                    <a:pt x="29744" y="10520"/>
                  </a:cubicBezTo>
                  <a:cubicBezTo>
                    <a:pt x="30584" y="10016"/>
                    <a:pt x="31323" y="9478"/>
                    <a:pt x="31928" y="8907"/>
                  </a:cubicBezTo>
                  <a:cubicBezTo>
                    <a:pt x="32331" y="8537"/>
                    <a:pt x="32701" y="8134"/>
                    <a:pt x="33004" y="7764"/>
                  </a:cubicBezTo>
                  <a:cubicBezTo>
                    <a:pt x="33273" y="7428"/>
                    <a:pt x="33508" y="7058"/>
                    <a:pt x="33709" y="6722"/>
                  </a:cubicBezTo>
                  <a:cubicBezTo>
                    <a:pt x="33877" y="6386"/>
                    <a:pt x="34046" y="6050"/>
                    <a:pt x="34146" y="5747"/>
                  </a:cubicBezTo>
                  <a:cubicBezTo>
                    <a:pt x="34281" y="5411"/>
                    <a:pt x="34382" y="5075"/>
                    <a:pt x="34415" y="4773"/>
                  </a:cubicBezTo>
                  <a:cubicBezTo>
                    <a:pt x="34482" y="4437"/>
                    <a:pt x="34550" y="4101"/>
                    <a:pt x="34550" y="3765"/>
                  </a:cubicBezTo>
                  <a:cubicBezTo>
                    <a:pt x="34550" y="3731"/>
                    <a:pt x="34550" y="3664"/>
                    <a:pt x="34550" y="3630"/>
                  </a:cubicBezTo>
                  <a:lnTo>
                    <a:pt x="34550" y="101"/>
                  </a:lnTo>
                  <a:cubicBezTo>
                    <a:pt x="34550" y="168"/>
                    <a:pt x="34550" y="202"/>
                    <a:pt x="34550" y="26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9"/>
            <p:cNvSpPr/>
            <p:nvPr/>
          </p:nvSpPr>
          <p:spPr>
            <a:xfrm>
              <a:off x="-25807200" y="12537200"/>
              <a:ext cx="948625" cy="548700"/>
            </a:xfrm>
            <a:custGeom>
              <a:avLst/>
              <a:gdLst/>
              <a:ahLst/>
              <a:cxnLst/>
              <a:rect l="l" t="t" r="r" b="b"/>
              <a:pathLst>
                <a:path w="37945" h="21948" extrusionOk="0">
                  <a:moveTo>
                    <a:pt x="31156" y="3899"/>
                  </a:moveTo>
                  <a:cubicBezTo>
                    <a:pt x="37911" y="7831"/>
                    <a:pt x="37945" y="14150"/>
                    <a:pt x="31223" y="18048"/>
                  </a:cubicBezTo>
                  <a:cubicBezTo>
                    <a:pt x="24501" y="21947"/>
                    <a:pt x="13578" y="21947"/>
                    <a:pt x="6790" y="18048"/>
                  </a:cubicBezTo>
                  <a:cubicBezTo>
                    <a:pt x="34" y="14150"/>
                    <a:pt x="1" y="7831"/>
                    <a:pt x="6722" y="3899"/>
                  </a:cubicBezTo>
                  <a:cubicBezTo>
                    <a:pt x="13444" y="1"/>
                    <a:pt x="24367" y="1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9"/>
            <p:cNvSpPr/>
            <p:nvPr/>
          </p:nvSpPr>
          <p:spPr>
            <a:xfrm>
              <a:off x="-25747550" y="12571650"/>
              <a:ext cx="829325" cy="480625"/>
            </a:xfrm>
            <a:custGeom>
              <a:avLst/>
              <a:gdLst/>
              <a:ahLst/>
              <a:cxnLst/>
              <a:rect l="l" t="t" r="r" b="b"/>
              <a:pathLst>
                <a:path w="33173" h="19225" extrusionOk="0">
                  <a:moveTo>
                    <a:pt x="27224" y="3429"/>
                  </a:moveTo>
                  <a:cubicBezTo>
                    <a:pt x="33139" y="6823"/>
                    <a:pt x="33172" y="12369"/>
                    <a:pt x="27291" y="15797"/>
                  </a:cubicBezTo>
                  <a:cubicBezTo>
                    <a:pt x="21409" y="19191"/>
                    <a:pt x="11865" y="19225"/>
                    <a:pt x="5950" y="15797"/>
                  </a:cubicBezTo>
                  <a:cubicBezTo>
                    <a:pt x="34" y="12369"/>
                    <a:pt x="1" y="6823"/>
                    <a:pt x="5882" y="3429"/>
                  </a:cubicBezTo>
                  <a:cubicBezTo>
                    <a:pt x="11764" y="1"/>
                    <a:pt x="21309" y="1"/>
                    <a:pt x="27224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9"/>
            <p:cNvSpPr/>
            <p:nvPr/>
          </p:nvSpPr>
          <p:spPr>
            <a:xfrm>
              <a:off x="-25518175" y="12683400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226"/>
                  </a:moveTo>
                  <a:lnTo>
                    <a:pt x="14385" y="8134"/>
                  </a:lnTo>
                  <a:lnTo>
                    <a:pt x="13512" y="8638"/>
                  </a:lnTo>
                  <a:lnTo>
                    <a:pt x="11898" y="7730"/>
                  </a:lnTo>
                  <a:cubicBezTo>
                    <a:pt x="11193" y="8067"/>
                    <a:pt x="10386" y="8369"/>
                    <a:pt x="9512" y="8638"/>
                  </a:cubicBezTo>
                  <a:cubicBezTo>
                    <a:pt x="8638" y="8873"/>
                    <a:pt x="7765" y="9041"/>
                    <a:pt x="6891" y="9108"/>
                  </a:cubicBezTo>
                  <a:lnTo>
                    <a:pt x="6050" y="7596"/>
                  </a:lnTo>
                  <a:cubicBezTo>
                    <a:pt x="6185" y="7596"/>
                    <a:pt x="6454" y="7596"/>
                    <a:pt x="6756" y="7562"/>
                  </a:cubicBezTo>
                  <a:cubicBezTo>
                    <a:pt x="7059" y="7529"/>
                    <a:pt x="7395" y="7462"/>
                    <a:pt x="7798" y="7394"/>
                  </a:cubicBezTo>
                  <a:cubicBezTo>
                    <a:pt x="8168" y="7294"/>
                    <a:pt x="8605" y="7193"/>
                    <a:pt x="9008" y="7058"/>
                  </a:cubicBezTo>
                  <a:cubicBezTo>
                    <a:pt x="9445" y="6924"/>
                    <a:pt x="9848" y="6789"/>
                    <a:pt x="10218" y="6621"/>
                  </a:cubicBezTo>
                  <a:lnTo>
                    <a:pt x="7731" y="5176"/>
                  </a:lnTo>
                  <a:cubicBezTo>
                    <a:pt x="7630" y="5210"/>
                    <a:pt x="7529" y="5243"/>
                    <a:pt x="7428" y="5277"/>
                  </a:cubicBezTo>
                  <a:cubicBezTo>
                    <a:pt x="7294" y="5311"/>
                    <a:pt x="7193" y="5344"/>
                    <a:pt x="7059" y="5378"/>
                  </a:cubicBezTo>
                  <a:cubicBezTo>
                    <a:pt x="6454" y="5580"/>
                    <a:pt x="5882" y="5748"/>
                    <a:pt x="5345" y="5882"/>
                  </a:cubicBezTo>
                  <a:cubicBezTo>
                    <a:pt x="4841" y="5983"/>
                    <a:pt x="4336" y="6050"/>
                    <a:pt x="3900" y="6084"/>
                  </a:cubicBezTo>
                  <a:cubicBezTo>
                    <a:pt x="3429" y="6084"/>
                    <a:pt x="2992" y="6050"/>
                    <a:pt x="2589" y="5949"/>
                  </a:cubicBezTo>
                  <a:cubicBezTo>
                    <a:pt x="2185" y="5848"/>
                    <a:pt x="1782" y="5680"/>
                    <a:pt x="1379" y="5445"/>
                  </a:cubicBezTo>
                  <a:cubicBezTo>
                    <a:pt x="908" y="5176"/>
                    <a:pt x="539" y="4874"/>
                    <a:pt x="337" y="4571"/>
                  </a:cubicBezTo>
                  <a:cubicBezTo>
                    <a:pt x="135" y="4235"/>
                    <a:pt x="35" y="3933"/>
                    <a:pt x="35" y="3597"/>
                  </a:cubicBezTo>
                  <a:cubicBezTo>
                    <a:pt x="68" y="3261"/>
                    <a:pt x="203" y="2958"/>
                    <a:pt x="471" y="2622"/>
                  </a:cubicBezTo>
                  <a:cubicBezTo>
                    <a:pt x="707" y="2286"/>
                    <a:pt x="1043" y="1983"/>
                    <a:pt x="1480" y="1715"/>
                  </a:cubicBezTo>
                  <a:lnTo>
                    <a:pt x="1" y="841"/>
                  </a:lnTo>
                  <a:lnTo>
                    <a:pt x="841" y="337"/>
                  </a:lnTo>
                  <a:lnTo>
                    <a:pt x="2320" y="1177"/>
                  </a:lnTo>
                  <a:cubicBezTo>
                    <a:pt x="2992" y="841"/>
                    <a:pt x="3731" y="572"/>
                    <a:pt x="4471" y="404"/>
                  </a:cubicBezTo>
                  <a:cubicBezTo>
                    <a:pt x="5210" y="202"/>
                    <a:pt x="5916" y="68"/>
                    <a:pt x="6622" y="0"/>
                  </a:cubicBezTo>
                  <a:lnTo>
                    <a:pt x="7361" y="1446"/>
                  </a:lnTo>
                  <a:cubicBezTo>
                    <a:pt x="7227" y="1446"/>
                    <a:pt x="7025" y="1479"/>
                    <a:pt x="6790" y="1513"/>
                  </a:cubicBezTo>
                  <a:cubicBezTo>
                    <a:pt x="6521" y="1546"/>
                    <a:pt x="6252" y="1580"/>
                    <a:pt x="5916" y="1647"/>
                  </a:cubicBezTo>
                  <a:cubicBezTo>
                    <a:pt x="5614" y="1715"/>
                    <a:pt x="5277" y="1815"/>
                    <a:pt x="4941" y="1916"/>
                  </a:cubicBezTo>
                  <a:cubicBezTo>
                    <a:pt x="4605" y="2017"/>
                    <a:pt x="4269" y="2151"/>
                    <a:pt x="3967" y="2286"/>
                  </a:cubicBezTo>
                  <a:lnTo>
                    <a:pt x="6454" y="3731"/>
                  </a:lnTo>
                  <a:lnTo>
                    <a:pt x="6924" y="3563"/>
                  </a:lnTo>
                  <a:cubicBezTo>
                    <a:pt x="7563" y="3361"/>
                    <a:pt x="8134" y="3193"/>
                    <a:pt x="8706" y="3025"/>
                  </a:cubicBezTo>
                  <a:cubicBezTo>
                    <a:pt x="9277" y="2891"/>
                    <a:pt x="9815" y="2790"/>
                    <a:pt x="10319" y="2756"/>
                  </a:cubicBezTo>
                  <a:cubicBezTo>
                    <a:pt x="10857" y="2723"/>
                    <a:pt x="11327" y="2756"/>
                    <a:pt x="11831" y="2857"/>
                  </a:cubicBezTo>
                  <a:cubicBezTo>
                    <a:pt x="12302" y="2958"/>
                    <a:pt x="12772" y="3160"/>
                    <a:pt x="13243" y="3429"/>
                  </a:cubicBezTo>
                  <a:cubicBezTo>
                    <a:pt x="13780" y="3731"/>
                    <a:pt x="14150" y="4034"/>
                    <a:pt x="14318" y="4370"/>
                  </a:cubicBezTo>
                  <a:cubicBezTo>
                    <a:pt x="14520" y="4706"/>
                    <a:pt x="14587" y="5042"/>
                    <a:pt x="14486" y="5344"/>
                  </a:cubicBezTo>
                  <a:cubicBezTo>
                    <a:pt x="14419" y="5680"/>
                    <a:pt x="14217" y="6016"/>
                    <a:pt x="13915" y="6319"/>
                  </a:cubicBezTo>
                  <a:cubicBezTo>
                    <a:pt x="13612" y="6621"/>
                    <a:pt x="13243" y="6924"/>
                    <a:pt x="12772" y="7226"/>
                  </a:cubicBezTo>
                  <a:close/>
                  <a:moveTo>
                    <a:pt x="8538" y="4907"/>
                  </a:moveTo>
                  <a:lnTo>
                    <a:pt x="10857" y="6285"/>
                  </a:lnTo>
                  <a:cubicBezTo>
                    <a:pt x="11865" y="5647"/>
                    <a:pt x="12033" y="5176"/>
                    <a:pt x="11327" y="4773"/>
                  </a:cubicBezTo>
                  <a:cubicBezTo>
                    <a:pt x="11025" y="4571"/>
                    <a:pt x="10621" y="4504"/>
                    <a:pt x="10184" y="4571"/>
                  </a:cubicBezTo>
                  <a:cubicBezTo>
                    <a:pt x="9714" y="4605"/>
                    <a:pt x="9176" y="4739"/>
                    <a:pt x="8538" y="4907"/>
                  </a:cubicBezTo>
                  <a:close/>
                  <a:moveTo>
                    <a:pt x="4202" y="4302"/>
                  </a:moveTo>
                  <a:cubicBezTo>
                    <a:pt x="4605" y="4269"/>
                    <a:pt x="5109" y="4168"/>
                    <a:pt x="5681" y="3966"/>
                  </a:cubicBezTo>
                  <a:lnTo>
                    <a:pt x="3328" y="2622"/>
                  </a:lnTo>
                  <a:cubicBezTo>
                    <a:pt x="2488" y="3193"/>
                    <a:pt x="2421" y="3664"/>
                    <a:pt x="3127" y="4067"/>
                  </a:cubicBezTo>
                  <a:cubicBezTo>
                    <a:pt x="3463" y="4269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9"/>
            <p:cNvSpPr/>
            <p:nvPr/>
          </p:nvSpPr>
          <p:spPr>
            <a:xfrm>
              <a:off x="-25746700" y="128195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9"/>
            <p:cNvSpPr/>
            <p:nvPr/>
          </p:nvSpPr>
          <p:spPr>
            <a:xfrm>
              <a:off x="-25722325" y="1286237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9"/>
            <p:cNvSpPr/>
            <p:nvPr/>
          </p:nvSpPr>
          <p:spPr>
            <a:xfrm>
              <a:off x="-25697975" y="1290522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9"/>
            <p:cNvSpPr/>
            <p:nvPr/>
          </p:nvSpPr>
          <p:spPr>
            <a:xfrm>
              <a:off x="-25674450" y="129472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9"/>
            <p:cNvSpPr/>
            <p:nvPr/>
          </p:nvSpPr>
          <p:spPr>
            <a:xfrm>
              <a:off x="-25650075" y="129421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9"/>
            <p:cNvSpPr/>
            <p:nvPr/>
          </p:nvSpPr>
          <p:spPr>
            <a:xfrm>
              <a:off x="-25616475" y="129539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9"/>
            <p:cNvSpPr/>
            <p:nvPr/>
          </p:nvSpPr>
          <p:spPr>
            <a:xfrm>
              <a:off x="-25583700" y="1296572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9"/>
            <p:cNvSpPr/>
            <p:nvPr/>
          </p:nvSpPr>
          <p:spPr>
            <a:xfrm>
              <a:off x="-25550100" y="129766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9"/>
            <p:cNvSpPr/>
            <p:nvPr/>
          </p:nvSpPr>
          <p:spPr>
            <a:xfrm>
              <a:off x="-25516475" y="129884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9"/>
            <p:cNvSpPr/>
            <p:nvPr/>
          </p:nvSpPr>
          <p:spPr>
            <a:xfrm>
              <a:off x="-25483725" y="130001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9"/>
            <p:cNvSpPr/>
            <p:nvPr/>
          </p:nvSpPr>
          <p:spPr>
            <a:xfrm>
              <a:off x="-25450100" y="130110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9"/>
            <p:cNvSpPr/>
            <p:nvPr/>
          </p:nvSpPr>
          <p:spPr>
            <a:xfrm>
              <a:off x="-25417350" y="13022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9"/>
            <p:cNvSpPr/>
            <p:nvPr/>
          </p:nvSpPr>
          <p:spPr>
            <a:xfrm>
              <a:off x="-25383725" y="130346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9"/>
            <p:cNvSpPr/>
            <p:nvPr/>
          </p:nvSpPr>
          <p:spPr>
            <a:xfrm>
              <a:off x="-25350950" y="13045525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9"/>
            <p:cNvSpPr/>
            <p:nvPr/>
          </p:nvSpPr>
          <p:spPr>
            <a:xfrm>
              <a:off x="-25317350" y="130262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9"/>
            <p:cNvSpPr/>
            <p:nvPr/>
          </p:nvSpPr>
          <p:spPr>
            <a:xfrm>
              <a:off x="-25285425" y="13022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9"/>
            <p:cNvSpPr/>
            <p:nvPr/>
          </p:nvSpPr>
          <p:spPr>
            <a:xfrm>
              <a:off x="-25252650" y="130194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9"/>
            <p:cNvSpPr/>
            <p:nvPr/>
          </p:nvSpPr>
          <p:spPr>
            <a:xfrm>
              <a:off x="-25220725" y="130161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9"/>
            <p:cNvSpPr/>
            <p:nvPr/>
          </p:nvSpPr>
          <p:spPr>
            <a:xfrm>
              <a:off x="-25187950" y="13012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9"/>
            <p:cNvSpPr/>
            <p:nvPr/>
          </p:nvSpPr>
          <p:spPr>
            <a:xfrm>
              <a:off x="-25156025" y="130102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9"/>
            <p:cNvSpPr/>
            <p:nvPr/>
          </p:nvSpPr>
          <p:spPr>
            <a:xfrm>
              <a:off x="-25124100" y="130068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9"/>
            <p:cNvSpPr/>
            <p:nvPr/>
          </p:nvSpPr>
          <p:spPr>
            <a:xfrm>
              <a:off x="-25091325" y="130035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9"/>
            <p:cNvSpPr/>
            <p:nvPr/>
          </p:nvSpPr>
          <p:spPr>
            <a:xfrm>
              <a:off x="-25060250" y="129480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9"/>
            <p:cNvSpPr/>
            <p:nvPr/>
          </p:nvSpPr>
          <p:spPr>
            <a:xfrm>
              <a:off x="-25028325" y="128934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9"/>
            <p:cNvSpPr/>
            <p:nvPr/>
          </p:nvSpPr>
          <p:spPr>
            <a:xfrm>
              <a:off x="-24996400" y="128648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9"/>
            <p:cNvSpPr/>
            <p:nvPr/>
          </p:nvSpPr>
          <p:spPr>
            <a:xfrm>
              <a:off x="-24963625" y="128724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9"/>
            <p:cNvSpPr/>
            <p:nvPr/>
          </p:nvSpPr>
          <p:spPr>
            <a:xfrm>
              <a:off x="-24931700" y="128800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9"/>
            <p:cNvSpPr/>
            <p:nvPr/>
          </p:nvSpPr>
          <p:spPr>
            <a:xfrm>
              <a:off x="-24906475" y="1282287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9"/>
            <p:cNvSpPr/>
            <p:nvPr/>
          </p:nvSpPr>
          <p:spPr>
            <a:xfrm>
              <a:off x="-25765175" y="12606100"/>
              <a:ext cx="863750" cy="339475"/>
            </a:xfrm>
            <a:custGeom>
              <a:avLst/>
              <a:gdLst/>
              <a:ahLst/>
              <a:cxnLst/>
              <a:rect l="l" t="t" r="r" b="b"/>
              <a:pathLst>
                <a:path w="34550" h="13579" extrusionOk="0">
                  <a:moveTo>
                    <a:pt x="34550" y="269"/>
                  </a:moveTo>
                  <a:cubicBezTo>
                    <a:pt x="34550" y="605"/>
                    <a:pt x="34516" y="908"/>
                    <a:pt x="34449" y="1244"/>
                  </a:cubicBezTo>
                  <a:cubicBezTo>
                    <a:pt x="34382" y="1580"/>
                    <a:pt x="34281" y="1916"/>
                    <a:pt x="34180" y="2219"/>
                  </a:cubicBezTo>
                  <a:cubicBezTo>
                    <a:pt x="34046" y="2555"/>
                    <a:pt x="33877" y="2891"/>
                    <a:pt x="33709" y="3193"/>
                  </a:cubicBezTo>
                  <a:cubicBezTo>
                    <a:pt x="33508" y="3563"/>
                    <a:pt x="33273" y="3899"/>
                    <a:pt x="33004" y="4235"/>
                  </a:cubicBezTo>
                  <a:cubicBezTo>
                    <a:pt x="32701" y="4638"/>
                    <a:pt x="32331" y="5008"/>
                    <a:pt x="31928" y="5378"/>
                  </a:cubicBezTo>
                  <a:cubicBezTo>
                    <a:pt x="31323" y="5949"/>
                    <a:pt x="30584" y="6521"/>
                    <a:pt x="29744" y="7025"/>
                  </a:cubicBezTo>
                  <a:cubicBezTo>
                    <a:pt x="29676" y="7058"/>
                    <a:pt x="29609" y="7092"/>
                    <a:pt x="29542" y="7126"/>
                  </a:cubicBezTo>
                  <a:cubicBezTo>
                    <a:pt x="28399" y="7798"/>
                    <a:pt x="27122" y="8369"/>
                    <a:pt x="25744" y="8806"/>
                  </a:cubicBezTo>
                  <a:cubicBezTo>
                    <a:pt x="24702" y="9142"/>
                    <a:pt x="23627" y="9411"/>
                    <a:pt x="22484" y="9613"/>
                  </a:cubicBezTo>
                  <a:cubicBezTo>
                    <a:pt x="21778" y="9747"/>
                    <a:pt x="21039" y="9848"/>
                    <a:pt x="20300" y="9915"/>
                  </a:cubicBezTo>
                  <a:cubicBezTo>
                    <a:pt x="19661" y="9982"/>
                    <a:pt x="19022" y="10016"/>
                    <a:pt x="18384" y="10049"/>
                  </a:cubicBezTo>
                  <a:cubicBezTo>
                    <a:pt x="17779" y="10083"/>
                    <a:pt x="17174" y="10083"/>
                    <a:pt x="16603" y="10049"/>
                  </a:cubicBezTo>
                  <a:cubicBezTo>
                    <a:pt x="16031" y="10049"/>
                    <a:pt x="15460" y="10016"/>
                    <a:pt x="14889" y="9949"/>
                  </a:cubicBezTo>
                  <a:cubicBezTo>
                    <a:pt x="14351" y="9915"/>
                    <a:pt x="13780" y="9848"/>
                    <a:pt x="13208" y="9781"/>
                  </a:cubicBezTo>
                  <a:cubicBezTo>
                    <a:pt x="12637" y="9680"/>
                    <a:pt x="12065" y="9579"/>
                    <a:pt x="11528" y="9478"/>
                  </a:cubicBezTo>
                  <a:cubicBezTo>
                    <a:pt x="10889" y="9344"/>
                    <a:pt x="10318" y="9209"/>
                    <a:pt x="9713" y="9041"/>
                  </a:cubicBezTo>
                  <a:cubicBezTo>
                    <a:pt x="9007" y="8840"/>
                    <a:pt x="8301" y="8604"/>
                    <a:pt x="7629" y="8335"/>
                  </a:cubicBezTo>
                  <a:cubicBezTo>
                    <a:pt x="6755" y="7999"/>
                    <a:pt x="5915" y="7596"/>
                    <a:pt x="5142" y="7126"/>
                  </a:cubicBezTo>
                  <a:cubicBezTo>
                    <a:pt x="1714" y="5176"/>
                    <a:pt x="34" y="2588"/>
                    <a:pt x="34" y="1"/>
                  </a:cubicBezTo>
                  <a:lnTo>
                    <a:pt x="34" y="3529"/>
                  </a:lnTo>
                  <a:cubicBezTo>
                    <a:pt x="0" y="6117"/>
                    <a:pt x="1714" y="8672"/>
                    <a:pt x="5109" y="10654"/>
                  </a:cubicBezTo>
                  <a:cubicBezTo>
                    <a:pt x="5882" y="11091"/>
                    <a:pt x="6722" y="11495"/>
                    <a:pt x="7596" y="11831"/>
                  </a:cubicBezTo>
                  <a:cubicBezTo>
                    <a:pt x="8301" y="12100"/>
                    <a:pt x="8974" y="12335"/>
                    <a:pt x="9713" y="12537"/>
                  </a:cubicBezTo>
                  <a:cubicBezTo>
                    <a:pt x="10284" y="12705"/>
                    <a:pt x="10889" y="12873"/>
                    <a:pt x="11494" y="13007"/>
                  </a:cubicBezTo>
                  <a:cubicBezTo>
                    <a:pt x="12065" y="13108"/>
                    <a:pt x="12637" y="13209"/>
                    <a:pt x="13208" y="13276"/>
                  </a:cubicBezTo>
                  <a:cubicBezTo>
                    <a:pt x="13780" y="13377"/>
                    <a:pt x="14317" y="13444"/>
                    <a:pt x="14889" y="13478"/>
                  </a:cubicBezTo>
                  <a:cubicBezTo>
                    <a:pt x="15460" y="13511"/>
                    <a:pt x="16031" y="13545"/>
                    <a:pt x="16603" y="13578"/>
                  </a:cubicBezTo>
                  <a:cubicBezTo>
                    <a:pt x="17174" y="13578"/>
                    <a:pt x="17779" y="13578"/>
                    <a:pt x="18350" y="13578"/>
                  </a:cubicBezTo>
                  <a:cubicBezTo>
                    <a:pt x="18989" y="13545"/>
                    <a:pt x="19627" y="13511"/>
                    <a:pt x="20266" y="13444"/>
                  </a:cubicBezTo>
                  <a:cubicBezTo>
                    <a:pt x="21005" y="13377"/>
                    <a:pt x="21745" y="13276"/>
                    <a:pt x="22484" y="13141"/>
                  </a:cubicBezTo>
                  <a:cubicBezTo>
                    <a:pt x="23593" y="12940"/>
                    <a:pt x="24702" y="12671"/>
                    <a:pt x="25744" y="12301"/>
                  </a:cubicBezTo>
                  <a:cubicBezTo>
                    <a:pt x="27089" y="11864"/>
                    <a:pt x="28366" y="11327"/>
                    <a:pt x="29542" y="10654"/>
                  </a:cubicBezTo>
                  <a:cubicBezTo>
                    <a:pt x="29609" y="10621"/>
                    <a:pt x="29676" y="10554"/>
                    <a:pt x="29744" y="10520"/>
                  </a:cubicBezTo>
                  <a:cubicBezTo>
                    <a:pt x="30584" y="10016"/>
                    <a:pt x="31323" y="9478"/>
                    <a:pt x="31928" y="8907"/>
                  </a:cubicBezTo>
                  <a:cubicBezTo>
                    <a:pt x="32331" y="8537"/>
                    <a:pt x="32701" y="8134"/>
                    <a:pt x="33004" y="7764"/>
                  </a:cubicBezTo>
                  <a:cubicBezTo>
                    <a:pt x="33273" y="7428"/>
                    <a:pt x="33508" y="7058"/>
                    <a:pt x="33709" y="6722"/>
                  </a:cubicBezTo>
                  <a:cubicBezTo>
                    <a:pt x="33877" y="6386"/>
                    <a:pt x="34046" y="6084"/>
                    <a:pt x="34146" y="5748"/>
                  </a:cubicBezTo>
                  <a:cubicBezTo>
                    <a:pt x="34281" y="5411"/>
                    <a:pt x="34382" y="5075"/>
                    <a:pt x="34415" y="4773"/>
                  </a:cubicBezTo>
                  <a:cubicBezTo>
                    <a:pt x="34482" y="4437"/>
                    <a:pt x="34550" y="4101"/>
                    <a:pt x="34550" y="3765"/>
                  </a:cubicBezTo>
                  <a:cubicBezTo>
                    <a:pt x="34550" y="3731"/>
                    <a:pt x="34550" y="3664"/>
                    <a:pt x="34550" y="3630"/>
                  </a:cubicBezTo>
                  <a:lnTo>
                    <a:pt x="34550" y="101"/>
                  </a:lnTo>
                  <a:cubicBezTo>
                    <a:pt x="34550" y="169"/>
                    <a:pt x="34550" y="202"/>
                    <a:pt x="34550" y="26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9"/>
            <p:cNvSpPr/>
            <p:nvPr/>
          </p:nvSpPr>
          <p:spPr>
            <a:xfrm>
              <a:off x="-25807200" y="12333025"/>
              <a:ext cx="948625" cy="548700"/>
            </a:xfrm>
            <a:custGeom>
              <a:avLst/>
              <a:gdLst/>
              <a:ahLst/>
              <a:cxnLst/>
              <a:rect l="l" t="t" r="r" b="b"/>
              <a:pathLst>
                <a:path w="37945" h="21948" extrusionOk="0">
                  <a:moveTo>
                    <a:pt x="31156" y="3899"/>
                  </a:moveTo>
                  <a:cubicBezTo>
                    <a:pt x="37911" y="7832"/>
                    <a:pt x="37945" y="14150"/>
                    <a:pt x="31223" y="18049"/>
                  </a:cubicBezTo>
                  <a:cubicBezTo>
                    <a:pt x="24501" y="21947"/>
                    <a:pt x="13578" y="21947"/>
                    <a:pt x="6790" y="18049"/>
                  </a:cubicBezTo>
                  <a:cubicBezTo>
                    <a:pt x="34" y="14150"/>
                    <a:pt x="1" y="7832"/>
                    <a:pt x="6722" y="3899"/>
                  </a:cubicBezTo>
                  <a:cubicBezTo>
                    <a:pt x="13444" y="1"/>
                    <a:pt x="24367" y="1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9"/>
            <p:cNvSpPr/>
            <p:nvPr/>
          </p:nvSpPr>
          <p:spPr>
            <a:xfrm>
              <a:off x="-25747550" y="12367475"/>
              <a:ext cx="829325" cy="480625"/>
            </a:xfrm>
            <a:custGeom>
              <a:avLst/>
              <a:gdLst/>
              <a:ahLst/>
              <a:cxnLst/>
              <a:rect l="l" t="t" r="r" b="b"/>
              <a:pathLst>
                <a:path w="33173" h="19225" extrusionOk="0">
                  <a:moveTo>
                    <a:pt x="27224" y="3429"/>
                  </a:moveTo>
                  <a:cubicBezTo>
                    <a:pt x="33139" y="6823"/>
                    <a:pt x="33172" y="12369"/>
                    <a:pt x="27291" y="15797"/>
                  </a:cubicBezTo>
                  <a:cubicBezTo>
                    <a:pt x="21409" y="19191"/>
                    <a:pt x="11865" y="19225"/>
                    <a:pt x="5950" y="15797"/>
                  </a:cubicBezTo>
                  <a:cubicBezTo>
                    <a:pt x="34" y="12369"/>
                    <a:pt x="1" y="6823"/>
                    <a:pt x="5882" y="3429"/>
                  </a:cubicBezTo>
                  <a:cubicBezTo>
                    <a:pt x="11764" y="1"/>
                    <a:pt x="21309" y="1"/>
                    <a:pt x="27224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9"/>
            <p:cNvSpPr/>
            <p:nvPr/>
          </p:nvSpPr>
          <p:spPr>
            <a:xfrm>
              <a:off x="-25518175" y="12479225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226"/>
                  </a:moveTo>
                  <a:lnTo>
                    <a:pt x="14385" y="8134"/>
                  </a:lnTo>
                  <a:lnTo>
                    <a:pt x="13512" y="8638"/>
                  </a:lnTo>
                  <a:lnTo>
                    <a:pt x="11898" y="7731"/>
                  </a:lnTo>
                  <a:cubicBezTo>
                    <a:pt x="11193" y="8067"/>
                    <a:pt x="10386" y="8369"/>
                    <a:pt x="9512" y="8638"/>
                  </a:cubicBezTo>
                  <a:cubicBezTo>
                    <a:pt x="8638" y="8873"/>
                    <a:pt x="7765" y="9041"/>
                    <a:pt x="6891" y="9109"/>
                  </a:cubicBezTo>
                  <a:lnTo>
                    <a:pt x="6050" y="7596"/>
                  </a:lnTo>
                  <a:cubicBezTo>
                    <a:pt x="6185" y="7596"/>
                    <a:pt x="6454" y="7596"/>
                    <a:pt x="6756" y="7563"/>
                  </a:cubicBezTo>
                  <a:cubicBezTo>
                    <a:pt x="7059" y="7529"/>
                    <a:pt x="7395" y="7462"/>
                    <a:pt x="7798" y="7394"/>
                  </a:cubicBezTo>
                  <a:cubicBezTo>
                    <a:pt x="8168" y="7294"/>
                    <a:pt x="8605" y="7193"/>
                    <a:pt x="9008" y="7058"/>
                  </a:cubicBezTo>
                  <a:cubicBezTo>
                    <a:pt x="9445" y="6924"/>
                    <a:pt x="9848" y="6790"/>
                    <a:pt x="10218" y="6622"/>
                  </a:cubicBezTo>
                  <a:lnTo>
                    <a:pt x="7731" y="5176"/>
                  </a:lnTo>
                  <a:cubicBezTo>
                    <a:pt x="7630" y="5210"/>
                    <a:pt x="7529" y="5244"/>
                    <a:pt x="7428" y="5277"/>
                  </a:cubicBezTo>
                  <a:cubicBezTo>
                    <a:pt x="7294" y="5311"/>
                    <a:pt x="7193" y="5344"/>
                    <a:pt x="7059" y="5378"/>
                  </a:cubicBezTo>
                  <a:cubicBezTo>
                    <a:pt x="6454" y="5580"/>
                    <a:pt x="5882" y="5748"/>
                    <a:pt x="5345" y="5882"/>
                  </a:cubicBezTo>
                  <a:cubicBezTo>
                    <a:pt x="4841" y="5983"/>
                    <a:pt x="4336" y="6050"/>
                    <a:pt x="3900" y="6084"/>
                  </a:cubicBezTo>
                  <a:cubicBezTo>
                    <a:pt x="3429" y="6084"/>
                    <a:pt x="2992" y="6050"/>
                    <a:pt x="2589" y="5949"/>
                  </a:cubicBezTo>
                  <a:cubicBezTo>
                    <a:pt x="2185" y="5849"/>
                    <a:pt x="1782" y="5680"/>
                    <a:pt x="1379" y="5445"/>
                  </a:cubicBezTo>
                  <a:cubicBezTo>
                    <a:pt x="908" y="5176"/>
                    <a:pt x="539" y="4874"/>
                    <a:pt x="337" y="4571"/>
                  </a:cubicBezTo>
                  <a:cubicBezTo>
                    <a:pt x="135" y="4235"/>
                    <a:pt x="35" y="3933"/>
                    <a:pt x="35" y="3597"/>
                  </a:cubicBezTo>
                  <a:cubicBezTo>
                    <a:pt x="68" y="3261"/>
                    <a:pt x="203" y="2958"/>
                    <a:pt x="471" y="2622"/>
                  </a:cubicBezTo>
                  <a:cubicBezTo>
                    <a:pt x="707" y="2286"/>
                    <a:pt x="1043" y="1984"/>
                    <a:pt x="1480" y="1715"/>
                  </a:cubicBezTo>
                  <a:lnTo>
                    <a:pt x="1" y="841"/>
                  </a:lnTo>
                  <a:lnTo>
                    <a:pt x="841" y="337"/>
                  </a:lnTo>
                  <a:lnTo>
                    <a:pt x="2320" y="1177"/>
                  </a:lnTo>
                  <a:cubicBezTo>
                    <a:pt x="2992" y="841"/>
                    <a:pt x="3731" y="572"/>
                    <a:pt x="4471" y="404"/>
                  </a:cubicBezTo>
                  <a:cubicBezTo>
                    <a:pt x="5210" y="202"/>
                    <a:pt x="5916" y="68"/>
                    <a:pt x="6622" y="1"/>
                  </a:cubicBezTo>
                  <a:lnTo>
                    <a:pt x="7361" y="1446"/>
                  </a:lnTo>
                  <a:cubicBezTo>
                    <a:pt x="7227" y="1446"/>
                    <a:pt x="7025" y="1479"/>
                    <a:pt x="6790" y="1513"/>
                  </a:cubicBezTo>
                  <a:cubicBezTo>
                    <a:pt x="6521" y="1547"/>
                    <a:pt x="6252" y="1580"/>
                    <a:pt x="5916" y="1647"/>
                  </a:cubicBezTo>
                  <a:cubicBezTo>
                    <a:pt x="5614" y="1715"/>
                    <a:pt x="5277" y="1815"/>
                    <a:pt x="4941" y="1916"/>
                  </a:cubicBezTo>
                  <a:cubicBezTo>
                    <a:pt x="4605" y="2017"/>
                    <a:pt x="4269" y="2152"/>
                    <a:pt x="3967" y="2286"/>
                  </a:cubicBezTo>
                  <a:lnTo>
                    <a:pt x="6454" y="3731"/>
                  </a:lnTo>
                  <a:lnTo>
                    <a:pt x="6924" y="3563"/>
                  </a:lnTo>
                  <a:cubicBezTo>
                    <a:pt x="7563" y="3361"/>
                    <a:pt x="8134" y="3193"/>
                    <a:pt x="8706" y="3025"/>
                  </a:cubicBezTo>
                  <a:cubicBezTo>
                    <a:pt x="9277" y="2891"/>
                    <a:pt x="9815" y="2790"/>
                    <a:pt x="10319" y="2757"/>
                  </a:cubicBezTo>
                  <a:cubicBezTo>
                    <a:pt x="10857" y="2723"/>
                    <a:pt x="11327" y="2757"/>
                    <a:pt x="11831" y="2857"/>
                  </a:cubicBezTo>
                  <a:cubicBezTo>
                    <a:pt x="12302" y="2958"/>
                    <a:pt x="12772" y="3160"/>
                    <a:pt x="13243" y="3429"/>
                  </a:cubicBezTo>
                  <a:cubicBezTo>
                    <a:pt x="13780" y="3731"/>
                    <a:pt x="14150" y="4034"/>
                    <a:pt x="14318" y="4370"/>
                  </a:cubicBezTo>
                  <a:cubicBezTo>
                    <a:pt x="14520" y="4706"/>
                    <a:pt x="14587" y="5042"/>
                    <a:pt x="14486" y="5344"/>
                  </a:cubicBezTo>
                  <a:cubicBezTo>
                    <a:pt x="14419" y="5680"/>
                    <a:pt x="14217" y="6017"/>
                    <a:pt x="13915" y="6319"/>
                  </a:cubicBezTo>
                  <a:cubicBezTo>
                    <a:pt x="13612" y="6655"/>
                    <a:pt x="13243" y="6958"/>
                    <a:pt x="12772" y="7226"/>
                  </a:cubicBezTo>
                  <a:close/>
                  <a:moveTo>
                    <a:pt x="8538" y="4941"/>
                  </a:moveTo>
                  <a:lnTo>
                    <a:pt x="10857" y="6285"/>
                  </a:lnTo>
                  <a:cubicBezTo>
                    <a:pt x="11865" y="5680"/>
                    <a:pt x="12033" y="5176"/>
                    <a:pt x="11327" y="4773"/>
                  </a:cubicBezTo>
                  <a:cubicBezTo>
                    <a:pt x="11025" y="4571"/>
                    <a:pt x="10621" y="4504"/>
                    <a:pt x="10184" y="4571"/>
                  </a:cubicBezTo>
                  <a:cubicBezTo>
                    <a:pt x="9714" y="4605"/>
                    <a:pt x="9176" y="4739"/>
                    <a:pt x="8538" y="4941"/>
                  </a:cubicBezTo>
                  <a:close/>
                  <a:moveTo>
                    <a:pt x="4202" y="4336"/>
                  </a:moveTo>
                  <a:cubicBezTo>
                    <a:pt x="4605" y="4303"/>
                    <a:pt x="5109" y="4168"/>
                    <a:pt x="5681" y="4000"/>
                  </a:cubicBezTo>
                  <a:lnTo>
                    <a:pt x="3328" y="2622"/>
                  </a:lnTo>
                  <a:cubicBezTo>
                    <a:pt x="2488" y="3193"/>
                    <a:pt x="2421" y="3664"/>
                    <a:pt x="3127" y="4101"/>
                  </a:cubicBezTo>
                  <a:cubicBezTo>
                    <a:pt x="3463" y="4269"/>
                    <a:pt x="3799" y="4370"/>
                    <a:pt x="4202" y="433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9"/>
            <p:cNvSpPr/>
            <p:nvPr/>
          </p:nvSpPr>
          <p:spPr>
            <a:xfrm>
              <a:off x="-25746700" y="126153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9"/>
            <p:cNvSpPr/>
            <p:nvPr/>
          </p:nvSpPr>
          <p:spPr>
            <a:xfrm>
              <a:off x="-25722325" y="126582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9"/>
            <p:cNvSpPr/>
            <p:nvPr/>
          </p:nvSpPr>
          <p:spPr>
            <a:xfrm>
              <a:off x="-25697975" y="127010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9"/>
            <p:cNvSpPr/>
            <p:nvPr/>
          </p:nvSpPr>
          <p:spPr>
            <a:xfrm>
              <a:off x="-25674450" y="127430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9"/>
            <p:cNvSpPr/>
            <p:nvPr/>
          </p:nvSpPr>
          <p:spPr>
            <a:xfrm>
              <a:off x="-25650075" y="12738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9"/>
            <p:cNvSpPr/>
            <p:nvPr/>
          </p:nvSpPr>
          <p:spPr>
            <a:xfrm>
              <a:off x="-25616475" y="12749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9"/>
            <p:cNvSpPr/>
            <p:nvPr/>
          </p:nvSpPr>
          <p:spPr>
            <a:xfrm>
              <a:off x="-25583700" y="127615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9"/>
            <p:cNvSpPr/>
            <p:nvPr/>
          </p:nvSpPr>
          <p:spPr>
            <a:xfrm>
              <a:off x="-25550100" y="127724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9"/>
            <p:cNvSpPr/>
            <p:nvPr/>
          </p:nvSpPr>
          <p:spPr>
            <a:xfrm>
              <a:off x="-25516475" y="127842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9"/>
            <p:cNvSpPr/>
            <p:nvPr/>
          </p:nvSpPr>
          <p:spPr>
            <a:xfrm>
              <a:off x="-25483725" y="1279600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9"/>
            <p:cNvSpPr/>
            <p:nvPr/>
          </p:nvSpPr>
          <p:spPr>
            <a:xfrm>
              <a:off x="-25450100" y="128069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9"/>
            <p:cNvSpPr/>
            <p:nvPr/>
          </p:nvSpPr>
          <p:spPr>
            <a:xfrm>
              <a:off x="-25417350" y="12818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9"/>
            <p:cNvSpPr/>
            <p:nvPr/>
          </p:nvSpPr>
          <p:spPr>
            <a:xfrm>
              <a:off x="-25383725" y="12830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9"/>
            <p:cNvSpPr/>
            <p:nvPr/>
          </p:nvSpPr>
          <p:spPr>
            <a:xfrm>
              <a:off x="-25350950" y="12842200"/>
              <a:ext cx="0" cy="215125"/>
            </a:xfrm>
            <a:custGeom>
              <a:avLst/>
              <a:gdLst/>
              <a:ahLst/>
              <a:cxnLst/>
              <a:rect l="l" t="t" r="r" b="b"/>
              <a:pathLst>
                <a:path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9"/>
            <p:cNvSpPr/>
            <p:nvPr/>
          </p:nvSpPr>
          <p:spPr>
            <a:xfrm>
              <a:off x="-25317350" y="128220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9"/>
            <p:cNvSpPr/>
            <p:nvPr/>
          </p:nvSpPr>
          <p:spPr>
            <a:xfrm>
              <a:off x="-25285425" y="12818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9"/>
            <p:cNvSpPr/>
            <p:nvPr/>
          </p:nvSpPr>
          <p:spPr>
            <a:xfrm>
              <a:off x="-25252650" y="128153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9"/>
            <p:cNvSpPr/>
            <p:nvPr/>
          </p:nvSpPr>
          <p:spPr>
            <a:xfrm>
              <a:off x="-25220725" y="128119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9"/>
            <p:cNvSpPr/>
            <p:nvPr/>
          </p:nvSpPr>
          <p:spPr>
            <a:xfrm>
              <a:off x="-25187950" y="128094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9"/>
            <p:cNvSpPr/>
            <p:nvPr/>
          </p:nvSpPr>
          <p:spPr>
            <a:xfrm>
              <a:off x="-25156025" y="128060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9"/>
            <p:cNvSpPr/>
            <p:nvPr/>
          </p:nvSpPr>
          <p:spPr>
            <a:xfrm>
              <a:off x="-25124100" y="128027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9"/>
            <p:cNvSpPr/>
            <p:nvPr/>
          </p:nvSpPr>
          <p:spPr>
            <a:xfrm>
              <a:off x="-25091325" y="127993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9"/>
            <p:cNvSpPr/>
            <p:nvPr/>
          </p:nvSpPr>
          <p:spPr>
            <a:xfrm>
              <a:off x="-25060250" y="127447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9"/>
            <p:cNvSpPr/>
            <p:nvPr/>
          </p:nvSpPr>
          <p:spPr>
            <a:xfrm>
              <a:off x="-25028325" y="126892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9"/>
            <p:cNvSpPr/>
            <p:nvPr/>
          </p:nvSpPr>
          <p:spPr>
            <a:xfrm>
              <a:off x="-24996400" y="126607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9"/>
            <p:cNvSpPr/>
            <p:nvPr/>
          </p:nvSpPr>
          <p:spPr>
            <a:xfrm>
              <a:off x="-24963625" y="12668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9"/>
            <p:cNvSpPr/>
            <p:nvPr/>
          </p:nvSpPr>
          <p:spPr>
            <a:xfrm>
              <a:off x="-24931700" y="12675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9"/>
            <p:cNvSpPr/>
            <p:nvPr/>
          </p:nvSpPr>
          <p:spPr>
            <a:xfrm>
              <a:off x="-24906475" y="1261870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9"/>
            <p:cNvSpPr/>
            <p:nvPr/>
          </p:nvSpPr>
          <p:spPr>
            <a:xfrm>
              <a:off x="-25765175" y="12391850"/>
              <a:ext cx="863750" cy="339475"/>
            </a:xfrm>
            <a:custGeom>
              <a:avLst/>
              <a:gdLst/>
              <a:ahLst/>
              <a:cxnLst/>
              <a:rect l="l" t="t" r="r" b="b"/>
              <a:pathLst>
                <a:path w="34550" h="13579" extrusionOk="0">
                  <a:moveTo>
                    <a:pt x="34550" y="236"/>
                  </a:moveTo>
                  <a:cubicBezTo>
                    <a:pt x="34550" y="572"/>
                    <a:pt x="34516" y="908"/>
                    <a:pt x="34449" y="1244"/>
                  </a:cubicBezTo>
                  <a:cubicBezTo>
                    <a:pt x="34382" y="1546"/>
                    <a:pt x="34281" y="1882"/>
                    <a:pt x="34180" y="2218"/>
                  </a:cubicBezTo>
                  <a:cubicBezTo>
                    <a:pt x="34046" y="2521"/>
                    <a:pt x="33877" y="2857"/>
                    <a:pt x="33709" y="3193"/>
                  </a:cubicBezTo>
                  <a:cubicBezTo>
                    <a:pt x="33508" y="3529"/>
                    <a:pt x="33273" y="3865"/>
                    <a:pt x="33004" y="4235"/>
                  </a:cubicBezTo>
                  <a:cubicBezTo>
                    <a:pt x="32701" y="4605"/>
                    <a:pt x="32331" y="5008"/>
                    <a:pt x="31928" y="5378"/>
                  </a:cubicBezTo>
                  <a:cubicBezTo>
                    <a:pt x="31323" y="5949"/>
                    <a:pt x="30584" y="6487"/>
                    <a:pt x="29744" y="6991"/>
                  </a:cubicBezTo>
                  <a:cubicBezTo>
                    <a:pt x="29676" y="7025"/>
                    <a:pt x="29609" y="7092"/>
                    <a:pt x="29542" y="7125"/>
                  </a:cubicBezTo>
                  <a:cubicBezTo>
                    <a:pt x="28399" y="7798"/>
                    <a:pt x="27122" y="8335"/>
                    <a:pt x="25744" y="8772"/>
                  </a:cubicBezTo>
                  <a:cubicBezTo>
                    <a:pt x="24702" y="9108"/>
                    <a:pt x="23627" y="9377"/>
                    <a:pt x="22484" y="9612"/>
                  </a:cubicBezTo>
                  <a:cubicBezTo>
                    <a:pt x="21778" y="9713"/>
                    <a:pt x="21039" y="9814"/>
                    <a:pt x="20300" y="9915"/>
                  </a:cubicBezTo>
                  <a:cubicBezTo>
                    <a:pt x="19661" y="9982"/>
                    <a:pt x="19022" y="10016"/>
                    <a:pt x="18384" y="10016"/>
                  </a:cubicBezTo>
                  <a:cubicBezTo>
                    <a:pt x="17779" y="10049"/>
                    <a:pt x="17174" y="10049"/>
                    <a:pt x="16603" y="10049"/>
                  </a:cubicBezTo>
                  <a:cubicBezTo>
                    <a:pt x="16031" y="10016"/>
                    <a:pt x="15460" y="9982"/>
                    <a:pt x="14889" y="9948"/>
                  </a:cubicBezTo>
                  <a:cubicBezTo>
                    <a:pt x="14351" y="9915"/>
                    <a:pt x="13780" y="9848"/>
                    <a:pt x="13208" y="9747"/>
                  </a:cubicBezTo>
                  <a:cubicBezTo>
                    <a:pt x="12637" y="9680"/>
                    <a:pt x="12065" y="9579"/>
                    <a:pt x="11528" y="9444"/>
                  </a:cubicBezTo>
                  <a:cubicBezTo>
                    <a:pt x="10889" y="9344"/>
                    <a:pt x="10318" y="9175"/>
                    <a:pt x="9713" y="9007"/>
                  </a:cubicBezTo>
                  <a:cubicBezTo>
                    <a:pt x="9007" y="8806"/>
                    <a:pt x="8301" y="8571"/>
                    <a:pt x="7629" y="8302"/>
                  </a:cubicBezTo>
                  <a:cubicBezTo>
                    <a:pt x="6755" y="7966"/>
                    <a:pt x="5915" y="7562"/>
                    <a:pt x="5142" y="7125"/>
                  </a:cubicBezTo>
                  <a:cubicBezTo>
                    <a:pt x="1714" y="5142"/>
                    <a:pt x="34" y="2588"/>
                    <a:pt x="34" y="0"/>
                  </a:cubicBezTo>
                  <a:lnTo>
                    <a:pt x="34" y="3529"/>
                  </a:lnTo>
                  <a:cubicBezTo>
                    <a:pt x="0" y="6083"/>
                    <a:pt x="1714" y="8671"/>
                    <a:pt x="5109" y="10621"/>
                  </a:cubicBezTo>
                  <a:cubicBezTo>
                    <a:pt x="5882" y="11091"/>
                    <a:pt x="6722" y="11494"/>
                    <a:pt x="7596" y="11831"/>
                  </a:cubicBezTo>
                  <a:cubicBezTo>
                    <a:pt x="8301" y="12099"/>
                    <a:pt x="8974" y="12335"/>
                    <a:pt x="9713" y="12536"/>
                  </a:cubicBezTo>
                  <a:cubicBezTo>
                    <a:pt x="10284" y="12704"/>
                    <a:pt x="10889" y="12839"/>
                    <a:pt x="11494" y="12973"/>
                  </a:cubicBezTo>
                  <a:cubicBezTo>
                    <a:pt x="12065" y="13108"/>
                    <a:pt x="12637" y="13175"/>
                    <a:pt x="13208" y="13276"/>
                  </a:cubicBezTo>
                  <a:cubicBezTo>
                    <a:pt x="13780" y="13343"/>
                    <a:pt x="14317" y="13410"/>
                    <a:pt x="14889" y="13477"/>
                  </a:cubicBezTo>
                  <a:cubicBezTo>
                    <a:pt x="15460" y="13511"/>
                    <a:pt x="16031" y="13545"/>
                    <a:pt x="16603" y="13545"/>
                  </a:cubicBezTo>
                  <a:cubicBezTo>
                    <a:pt x="17174" y="13578"/>
                    <a:pt x="17779" y="13578"/>
                    <a:pt x="18350" y="13545"/>
                  </a:cubicBezTo>
                  <a:cubicBezTo>
                    <a:pt x="18989" y="13511"/>
                    <a:pt x="19627" y="13477"/>
                    <a:pt x="20266" y="13410"/>
                  </a:cubicBezTo>
                  <a:cubicBezTo>
                    <a:pt x="21005" y="13343"/>
                    <a:pt x="21745" y="13242"/>
                    <a:pt x="22484" y="13108"/>
                  </a:cubicBezTo>
                  <a:cubicBezTo>
                    <a:pt x="23593" y="12906"/>
                    <a:pt x="24702" y="12637"/>
                    <a:pt x="25744" y="12301"/>
                  </a:cubicBezTo>
                  <a:cubicBezTo>
                    <a:pt x="27089" y="11864"/>
                    <a:pt x="28366" y="11293"/>
                    <a:pt x="29542" y="10621"/>
                  </a:cubicBezTo>
                  <a:cubicBezTo>
                    <a:pt x="29609" y="10587"/>
                    <a:pt x="29676" y="10553"/>
                    <a:pt x="29744" y="10520"/>
                  </a:cubicBezTo>
                  <a:cubicBezTo>
                    <a:pt x="30584" y="10016"/>
                    <a:pt x="31323" y="9444"/>
                    <a:pt x="31928" y="8873"/>
                  </a:cubicBezTo>
                  <a:cubicBezTo>
                    <a:pt x="32331" y="8503"/>
                    <a:pt x="32701" y="8134"/>
                    <a:pt x="33004" y="7730"/>
                  </a:cubicBezTo>
                  <a:cubicBezTo>
                    <a:pt x="33273" y="7394"/>
                    <a:pt x="33508" y="7058"/>
                    <a:pt x="33709" y="6688"/>
                  </a:cubicBezTo>
                  <a:cubicBezTo>
                    <a:pt x="33877" y="6386"/>
                    <a:pt x="34046" y="6050"/>
                    <a:pt x="34146" y="5714"/>
                  </a:cubicBezTo>
                  <a:cubicBezTo>
                    <a:pt x="34281" y="5411"/>
                    <a:pt x="34382" y="5075"/>
                    <a:pt x="34415" y="4739"/>
                  </a:cubicBezTo>
                  <a:cubicBezTo>
                    <a:pt x="34482" y="4437"/>
                    <a:pt x="34550" y="4101"/>
                    <a:pt x="34550" y="3764"/>
                  </a:cubicBezTo>
                  <a:cubicBezTo>
                    <a:pt x="34550" y="3697"/>
                    <a:pt x="34550" y="3664"/>
                    <a:pt x="34550" y="3596"/>
                  </a:cubicBezTo>
                  <a:lnTo>
                    <a:pt x="34550" y="101"/>
                  </a:lnTo>
                  <a:cubicBezTo>
                    <a:pt x="34550" y="135"/>
                    <a:pt x="34550" y="202"/>
                    <a:pt x="34550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9"/>
            <p:cNvSpPr/>
            <p:nvPr/>
          </p:nvSpPr>
          <p:spPr>
            <a:xfrm>
              <a:off x="-25807200" y="12118775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798"/>
                    <a:pt x="37945" y="14116"/>
                    <a:pt x="31223" y="18048"/>
                  </a:cubicBezTo>
                  <a:cubicBezTo>
                    <a:pt x="24501" y="21947"/>
                    <a:pt x="13578" y="21947"/>
                    <a:pt x="6790" y="18048"/>
                  </a:cubicBezTo>
                  <a:cubicBezTo>
                    <a:pt x="34" y="14150"/>
                    <a:pt x="1" y="7798"/>
                    <a:pt x="6722" y="3899"/>
                  </a:cubicBezTo>
                  <a:cubicBezTo>
                    <a:pt x="13444" y="0"/>
                    <a:pt x="24367" y="0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9"/>
            <p:cNvSpPr/>
            <p:nvPr/>
          </p:nvSpPr>
          <p:spPr>
            <a:xfrm>
              <a:off x="-25747550" y="12153225"/>
              <a:ext cx="829325" cy="479775"/>
            </a:xfrm>
            <a:custGeom>
              <a:avLst/>
              <a:gdLst/>
              <a:ahLst/>
              <a:cxnLst/>
              <a:rect l="l" t="t" r="r" b="b"/>
              <a:pathLst>
                <a:path w="33173" h="19191" extrusionOk="0">
                  <a:moveTo>
                    <a:pt x="27224" y="3395"/>
                  </a:moveTo>
                  <a:cubicBezTo>
                    <a:pt x="33139" y="6823"/>
                    <a:pt x="33172" y="12368"/>
                    <a:pt x="27291" y="15763"/>
                  </a:cubicBezTo>
                  <a:cubicBezTo>
                    <a:pt x="21409" y="19191"/>
                    <a:pt x="11865" y="19191"/>
                    <a:pt x="5950" y="15797"/>
                  </a:cubicBezTo>
                  <a:cubicBezTo>
                    <a:pt x="34" y="12368"/>
                    <a:pt x="1" y="6823"/>
                    <a:pt x="5882" y="3395"/>
                  </a:cubicBezTo>
                  <a:cubicBezTo>
                    <a:pt x="11764" y="0"/>
                    <a:pt x="21309" y="0"/>
                    <a:pt x="27224" y="339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9"/>
            <p:cNvSpPr/>
            <p:nvPr/>
          </p:nvSpPr>
          <p:spPr>
            <a:xfrm>
              <a:off x="-25518175" y="12264975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226"/>
                  </a:moveTo>
                  <a:lnTo>
                    <a:pt x="14385" y="8134"/>
                  </a:lnTo>
                  <a:lnTo>
                    <a:pt x="13512" y="8638"/>
                  </a:lnTo>
                  <a:lnTo>
                    <a:pt x="11898" y="7697"/>
                  </a:lnTo>
                  <a:cubicBezTo>
                    <a:pt x="11193" y="8066"/>
                    <a:pt x="10386" y="8369"/>
                    <a:pt x="9512" y="8604"/>
                  </a:cubicBezTo>
                  <a:cubicBezTo>
                    <a:pt x="8638" y="8839"/>
                    <a:pt x="7765" y="9008"/>
                    <a:pt x="6891" y="9108"/>
                  </a:cubicBezTo>
                  <a:lnTo>
                    <a:pt x="6050" y="7596"/>
                  </a:lnTo>
                  <a:cubicBezTo>
                    <a:pt x="6185" y="7596"/>
                    <a:pt x="6454" y="7596"/>
                    <a:pt x="6756" y="7529"/>
                  </a:cubicBezTo>
                  <a:cubicBezTo>
                    <a:pt x="7059" y="7495"/>
                    <a:pt x="7395" y="7462"/>
                    <a:pt x="7798" y="7361"/>
                  </a:cubicBezTo>
                  <a:cubicBezTo>
                    <a:pt x="8168" y="7293"/>
                    <a:pt x="8605" y="7193"/>
                    <a:pt x="9008" y="7058"/>
                  </a:cubicBezTo>
                  <a:cubicBezTo>
                    <a:pt x="9445" y="6924"/>
                    <a:pt x="9848" y="6789"/>
                    <a:pt x="10218" y="6588"/>
                  </a:cubicBezTo>
                  <a:lnTo>
                    <a:pt x="7731" y="5143"/>
                  </a:lnTo>
                  <a:cubicBezTo>
                    <a:pt x="7630" y="5176"/>
                    <a:pt x="7529" y="5243"/>
                    <a:pt x="7428" y="5277"/>
                  </a:cubicBezTo>
                  <a:cubicBezTo>
                    <a:pt x="7294" y="5311"/>
                    <a:pt x="7193" y="5344"/>
                    <a:pt x="7059" y="5378"/>
                  </a:cubicBezTo>
                  <a:cubicBezTo>
                    <a:pt x="6454" y="5579"/>
                    <a:pt x="5882" y="5747"/>
                    <a:pt x="5345" y="5848"/>
                  </a:cubicBezTo>
                  <a:cubicBezTo>
                    <a:pt x="4841" y="5983"/>
                    <a:pt x="4336" y="6050"/>
                    <a:pt x="3900" y="6050"/>
                  </a:cubicBezTo>
                  <a:cubicBezTo>
                    <a:pt x="3429" y="6084"/>
                    <a:pt x="2992" y="6016"/>
                    <a:pt x="2589" y="5949"/>
                  </a:cubicBezTo>
                  <a:cubicBezTo>
                    <a:pt x="2185" y="5848"/>
                    <a:pt x="1782" y="5680"/>
                    <a:pt x="1379" y="5445"/>
                  </a:cubicBezTo>
                  <a:cubicBezTo>
                    <a:pt x="908" y="5176"/>
                    <a:pt x="539" y="4874"/>
                    <a:pt x="337" y="4538"/>
                  </a:cubicBezTo>
                  <a:cubicBezTo>
                    <a:pt x="135" y="4235"/>
                    <a:pt x="35" y="3899"/>
                    <a:pt x="35" y="3597"/>
                  </a:cubicBezTo>
                  <a:cubicBezTo>
                    <a:pt x="68" y="3260"/>
                    <a:pt x="203" y="2924"/>
                    <a:pt x="471" y="2622"/>
                  </a:cubicBezTo>
                  <a:cubicBezTo>
                    <a:pt x="707" y="2286"/>
                    <a:pt x="1043" y="1983"/>
                    <a:pt x="1480" y="1681"/>
                  </a:cubicBezTo>
                  <a:lnTo>
                    <a:pt x="1" y="841"/>
                  </a:lnTo>
                  <a:lnTo>
                    <a:pt x="841" y="336"/>
                  </a:lnTo>
                  <a:lnTo>
                    <a:pt x="2320" y="1177"/>
                  </a:lnTo>
                  <a:cubicBezTo>
                    <a:pt x="2992" y="841"/>
                    <a:pt x="3731" y="572"/>
                    <a:pt x="4471" y="370"/>
                  </a:cubicBezTo>
                  <a:cubicBezTo>
                    <a:pt x="5210" y="202"/>
                    <a:pt x="5916" y="68"/>
                    <a:pt x="6622" y="0"/>
                  </a:cubicBezTo>
                  <a:lnTo>
                    <a:pt x="7361" y="1446"/>
                  </a:lnTo>
                  <a:cubicBezTo>
                    <a:pt x="7227" y="1446"/>
                    <a:pt x="7025" y="1446"/>
                    <a:pt x="6790" y="1479"/>
                  </a:cubicBezTo>
                  <a:cubicBezTo>
                    <a:pt x="6521" y="1513"/>
                    <a:pt x="6252" y="1580"/>
                    <a:pt x="5916" y="1647"/>
                  </a:cubicBezTo>
                  <a:cubicBezTo>
                    <a:pt x="5614" y="1714"/>
                    <a:pt x="5277" y="1782"/>
                    <a:pt x="4941" y="1882"/>
                  </a:cubicBezTo>
                  <a:cubicBezTo>
                    <a:pt x="4605" y="1983"/>
                    <a:pt x="4269" y="2118"/>
                    <a:pt x="3967" y="2286"/>
                  </a:cubicBezTo>
                  <a:lnTo>
                    <a:pt x="6454" y="3731"/>
                  </a:lnTo>
                  <a:lnTo>
                    <a:pt x="6924" y="3563"/>
                  </a:lnTo>
                  <a:cubicBezTo>
                    <a:pt x="7563" y="3361"/>
                    <a:pt x="8134" y="3160"/>
                    <a:pt x="8706" y="3025"/>
                  </a:cubicBezTo>
                  <a:cubicBezTo>
                    <a:pt x="9277" y="2857"/>
                    <a:pt x="9815" y="2790"/>
                    <a:pt x="10319" y="2756"/>
                  </a:cubicBezTo>
                  <a:cubicBezTo>
                    <a:pt x="10857" y="2723"/>
                    <a:pt x="11327" y="2756"/>
                    <a:pt x="11831" y="2857"/>
                  </a:cubicBezTo>
                  <a:cubicBezTo>
                    <a:pt x="12302" y="2958"/>
                    <a:pt x="12772" y="3126"/>
                    <a:pt x="13243" y="3395"/>
                  </a:cubicBezTo>
                  <a:cubicBezTo>
                    <a:pt x="13780" y="3731"/>
                    <a:pt x="14150" y="4033"/>
                    <a:pt x="14318" y="4370"/>
                  </a:cubicBezTo>
                  <a:cubicBezTo>
                    <a:pt x="14520" y="4706"/>
                    <a:pt x="14587" y="5008"/>
                    <a:pt x="14486" y="5344"/>
                  </a:cubicBezTo>
                  <a:cubicBezTo>
                    <a:pt x="14419" y="5680"/>
                    <a:pt x="14217" y="5983"/>
                    <a:pt x="13915" y="6319"/>
                  </a:cubicBezTo>
                  <a:cubicBezTo>
                    <a:pt x="13612" y="6621"/>
                    <a:pt x="13243" y="6924"/>
                    <a:pt x="12772" y="7226"/>
                  </a:cubicBezTo>
                  <a:close/>
                  <a:moveTo>
                    <a:pt x="8538" y="4907"/>
                  </a:moveTo>
                  <a:lnTo>
                    <a:pt x="10857" y="6252"/>
                  </a:lnTo>
                  <a:cubicBezTo>
                    <a:pt x="11865" y="5647"/>
                    <a:pt x="12033" y="5143"/>
                    <a:pt x="11327" y="4773"/>
                  </a:cubicBezTo>
                  <a:cubicBezTo>
                    <a:pt x="11025" y="4571"/>
                    <a:pt x="10621" y="4504"/>
                    <a:pt x="10184" y="4538"/>
                  </a:cubicBezTo>
                  <a:cubicBezTo>
                    <a:pt x="9714" y="4605"/>
                    <a:pt x="9176" y="4706"/>
                    <a:pt x="8538" y="4907"/>
                  </a:cubicBezTo>
                  <a:close/>
                  <a:moveTo>
                    <a:pt x="4202" y="4302"/>
                  </a:moveTo>
                  <a:cubicBezTo>
                    <a:pt x="4605" y="4269"/>
                    <a:pt x="5109" y="4168"/>
                    <a:pt x="5681" y="3966"/>
                  </a:cubicBezTo>
                  <a:lnTo>
                    <a:pt x="3328" y="2622"/>
                  </a:lnTo>
                  <a:cubicBezTo>
                    <a:pt x="2488" y="3160"/>
                    <a:pt x="2421" y="3664"/>
                    <a:pt x="3127" y="4067"/>
                  </a:cubicBezTo>
                  <a:cubicBezTo>
                    <a:pt x="3463" y="4269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9"/>
            <p:cNvSpPr/>
            <p:nvPr/>
          </p:nvSpPr>
          <p:spPr>
            <a:xfrm>
              <a:off x="-25746700" y="124010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9"/>
            <p:cNvSpPr/>
            <p:nvPr/>
          </p:nvSpPr>
          <p:spPr>
            <a:xfrm>
              <a:off x="-25722325" y="12443950"/>
              <a:ext cx="0" cy="215100"/>
            </a:xfrm>
            <a:custGeom>
              <a:avLst/>
              <a:gdLst/>
              <a:ahLst/>
              <a:cxnLst/>
              <a:rect l="l" t="t" r="r" b="b"/>
              <a:pathLst>
                <a:path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9"/>
            <p:cNvSpPr/>
            <p:nvPr/>
          </p:nvSpPr>
          <p:spPr>
            <a:xfrm>
              <a:off x="-25697975" y="124859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9"/>
            <p:cNvSpPr/>
            <p:nvPr/>
          </p:nvSpPr>
          <p:spPr>
            <a:xfrm>
              <a:off x="-25674450" y="125288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9"/>
            <p:cNvSpPr/>
            <p:nvPr/>
          </p:nvSpPr>
          <p:spPr>
            <a:xfrm>
              <a:off x="-25650075" y="125237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9"/>
            <p:cNvSpPr/>
            <p:nvPr/>
          </p:nvSpPr>
          <p:spPr>
            <a:xfrm>
              <a:off x="-25616475" y="125355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9"/>
            <p:cNvSpPr/>
            <p:nvPr/>
          </p:nvSpPr>
          <p:spPr>
            <a:xfrm>
              <a:off x="-25583700" y="12546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9"/>
            <p:cNvSpPr/>
            <p:nvPr/>
          </p:nvSpPr>
          <p:spPr>
            <a:xfrm>
              <a:off x="-25550100" y="125582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9"/>
            <p:cNvSpPr/>
            <p:nvPr/>
          </p:nvSpPr>
          <p:spPr>
            <a:xfrm>
              <a:off x="-25516475" y="125699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9"/>
            <p:cNvSpPr/>
            <p:nvPr/>
          </p:nvSpPr>
          <p:spPr>
            <a:xfrm>
              <a:off x="-25483725" y="125809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9"/>
            <p:cNvSpPr/>
            <p:nvPr/>
          </p:nvSpPr>
          <p:spPr>
            <a:xfrm>
              <a:off x="-25450100" y="125926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9"/>
            <p:cNvSpPr/>
            <p:nvPr/>
          </p:nvSpPr>
          <p:spPr>
            <a:xfrm>
              <a:off x="-25417350" y="126044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9"/>
            <p:cNvSpPr/>
            <p:nvPr/>
          </p:nvSpPr>
          <p:spPr>
            <a:xfrm>
              <a:off x="-25383725" y="126153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9"/>
            <p:cNvSpPr/>
            <p:nvPr/>
          </p:nvSpPr>
          <p:spPr>
            <a:xfrm>
              <a:off x="-25350950" y="1262710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9"/>
            <p:cNvSpPr/>
            <p:nvPr/>
          </p:nvSpPr>
          <p:spPr>
            <a:xfrm>
              <a:off x="-25317350" y="126069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9"/>
            <p:cNvSpPr/>
            <p:nvPr/>
          </p:nvSpPr>
          <p:spPr>
            <a:xfrm>
              <a:off x="-25285425" y="126044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9"/>
            <p:cNvSpPr/>
            <p:nvPr/>
          </p:nvSpPr>
          <p:spPr>
            <a:xfrm>
              <a:off x="-25252650" y="126010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9"/>
            <p:cNvSpPr/>
            <p:nvPr/>
          </p:nvSpPr>
          <p:spPr>
            <a:xfrm>
              <a:off x="-25220725" y="125977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9"/>
            <p:cNvSpPr/>
            <p:nvPr/>
          </p:nvSpPr>
          <p:spPr>
            <a:xfrm>
              <a:off x="-25187950" y="125943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9"/>
            <p:cNvSpPr/>
            <p:nvPr/>
          </p:nvSpPr>
          <p:spPr>
            <a:xfrm>
              <a:off x="-25156025" y="125909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9"/>
            <p:cNvSpPr/>
            <p:nvPr/>
          </p:nvSpPr>
          <p:spPr>
            <a:xfrm>
              <a:off x="-25124100" y="125884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9"/>
            <p:cNvSpPr/>
            <p:nvPr/>
          </p:nvSpPr>
          <p:spPr>
            <a:xfrm>
              <a:off x="-25091325" y="125851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9"/>
            <p:cNvSpPr/>
            <p:nvPr/>
          </p:nvSpPr>
          <p:spPr>
            <a:xfrm>
              <a:off x="-25060250" y="125296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9"/>
            <p:cNvSpPr/>
            <p:nvPr/>
          </p:nvSpPr>
          <p:spPr>
            <a:xfrm>
              <a:off x="-25028325" y="12475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9"/>
            <p:cNvSpPr/>
            <p:nvPr/>
          </p:nvSpPr>
          <p:spPr>
            <a:xfrm>
              <a:off x="-24996400" y="12445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9"/>
            <p:cNvSpPr/>
            <p:nvPr/>
          </p:nvSpPr>
          <p:spPr>
            <a:xfrm>
              <a:off x="-24963625" y="124531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9"/>
            <p:cNvSpPr/>
            <p:nvPr/>
          </p:nvSpPr>
          <p:spPr>
            <a:xfrm>
              <a:off x="-24931700" y="124607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9"/>
            <p:cNvSpPr/>
            <p:nvPr/>
          </p:nvSpPr>
          <p:spPr>
            <a:xfrm>
              <a:off x="-24906475" y="1240445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9"/>
            <p:cNvSpPr/>
            <p:nvPr/>
          </p:nvSpPr>
          <p:spPr>
            <a:xfrm>
              <a:off x="-25765175" y="12166675"/>
              <a:ext cx="863750" cy="339475"/>
            </a:xfrm>
            <a:custGeom>
              <a:avLst/>
              <a:gdLst/>
              <a:ahLst/>
              <a:cxnLst/>
              <a:rect l="l" t="t" r="r" b="b"/>
              <a:pathLst>
                <a:path w="34550" h="13579" extrusionOk="0">
                  <a:moveTo>
                    <a:pt x="34550" y="235"/>
                  </a:moveTo>
                  <a:cubicBezTo>
                    <a:pt x="34550" y="572"/>
                    <a:pt x="34516" y="908"/>
                    <a:pt x="34449" y="1244"/>
                  </a:cubicBezTo>
                  <a:cubicBezTo>
                    <a:pt x="34382" y="1546"/>
                    <a:pt x="34281" y="1882"/>
                    <a:pt x="34180" y="2185"/>
                  </a:cubicBezTo>
                  <a:cubicBezTo>
                    <a:pt x="34046" y="2521"/>
                    <a:pt x="33877" y="2857"/>
                    <a:pt x="33709" y="3193"/>
                  </a:cubicBezTo>
                  <a:cubicBezTo>
                    <a:pt x="33508" y="3529"/>
                    <a:pt x="33273" y="3865"/>
                    <a:pt x="33004" y="4201"/>
                  </a:cubicBezTo>
                  <a:cubicBezTo>
                    <a:pt x="32701" y="4605"/>
                    <a:pt x="32331" y="5008"/>
                    <a:pt x="31928" y="5378"/>
                  </a:cubicBezTo>
                  <a:cubicBezTo>
                    <a:pt x="31323" y="5949"/>
                    <a:pt x="30584" y="6487"/>
                    <a:pt x="29744" y="6991"/>
                  </a:cubicBezTo>
                  <a:cubicBezTo>
                    <a:pt x="29676" y="7024"/>
                    <a:pt x="29609" y="7058"/>
                    <a:pt x="29542" y="7125"/>
                  </a:cubicBezTo>
                  <a:cubicBezTo>
                    <a:pt x="28399" y="7797"/>
                    <a:pt x="27122" y="8335"/>
                    <a:pt x="25744" y="8772"/>
                  </a:cubicBezTo>
                  <a:cubicBezTo>
                    <a:pt x="24702" y="9108"/>
                    <a:pt x="23627" y="9377"/>
                    <a:pt x="22484" y="9579"/>
                  </a:cubicBezTo>
                  <a:cubicBezTo>
                    <a:pt x="21778" y="9713"/>
                    <a:pt x="21039" y="9814"/>
                    <a:pt x="20300" y="9915"/>
                  </a:cubicBezTo>
                  <a:cubicBezTo>
                    <a:pt x="19661" y="9948"/>
                    <a:pt x="19022" y="10016"/>
                    <a:pt x="18384" y="10016"/>
                  </a:cubicBezTo>
                  <a:cubicBezTo>
                    <a:pt x="17779" y="10049"/>
                    <a:pt x="17174" y="10049"/>
                    <a:pt x="16603" y="10049"/>
                  </a:cubicBezTo>
                  <a:cubicBezTo>
                    <a:pt x="16031" y="10016"/>
                    <a:pt x="15460" y="9982"/>
                    <a:pt x="14889" y="9948"/>
                  </a:cubicBezTo>
                  <a:cubicBezTo>
                    <a:pt x="14351" y="9881"/>
                    <a:pt x="13780" y="9848"/>
                    <a:pt x="13208" y="9747"/>
                  </a:cubicBezTo>
                  <a:cubicBezTo>
                    <a:pt x="12637" y="9679"/>
                    <a:pt x="12065" y="9579"/>
                    <a:pt x="11528" y="9444"/>
                  </a:cubicBezTo>
                  <a:cubicBezTo>
                    <a:pt x="10889" y="9343"/>
                    <a:pt x="10318" y="9175"/>
                    <a:pt x="9713" y="9007"/>
                  </a:cubicBezTo>
                  <a:cubicBezTo>
                    <a:pt x="9007" y="8806"/>
                    <a:pt x="8301" y="8570"/>
                    <a:pt x="7629" y="8302"/>
                  </a:cubicBezTo>
                  <a:cubicBezTo>
                    <a:pt x="6755" y="7965"/>
                    <a:pt x="5915" y="7562"/>
                    <a:pt x="5142" y="7125"/>
                  </a:cubicBezTo>
                  <a:cubicBezTo>
                    <a:pt x="1714" y="5142"/>
                    <a:pt x="34" y="2554"/>
                    <a:pt x="34" y="0"/>
                  </a:cubicBezTo>
                  <a:lnTo>
                    <a:pt x="34" y="3495"/>
                  </a:lnTo>
                  <a:cubicBezTo>
                    <a:pt x="0" y="6083"/>
                    <a:pt x="1714" y="8671"/>
                    <a:pt x="5109" y="10621"/>
                  </a:cubicBezTo>
                  <a:cubicBezTo>
                    <a:pt x="5882" y="11091"/>
                    <a:pt x="6722" y="11494"/>
                    <a:pt x="7596" y="11830"/>
                  </a:cubicBezTo>
                  <a:cubicBezTo>
                    <a:pt x="8301" y="12099"/>
                    <a:pt x="8974" y="12335"/>
                    <a:pt x="9713" y="12536"/>
                  </a:cubicBezTo>
                  <a:cubicBezTo>
                    <a:pt x="10284" y="12704"/>
                    <a:pt x="10889" y="12839"/>
                    <a:pt x="11494" y="12973"/>
                  </a:cubicBezTo>
                  <a:cubicBezTo>
                    <a:pt x="12065" y="13074"/>
                    <a:pt x="12637" y="13175"/>
                    <a:pt x="13208" y="13276"/>
                  </a:cubicBezTo>
                  <a:cubicBezTo>
                    <a:pt x="13780" y="13343"/>
                    <a:pt x="14317" y="13410"/>
                    <a:pt x="14889" y="13444"/>
                  </a:cubicBezTo>
                  <a:cubicBezTo>
                    <a:pt x="15460" y="13511"/>
                    <a:pt x="16031" y="13544"/>
                    <a:pt x="16603" y="13544"/>
                  </a:cubicBezTo>
                  <a:cubicBezTo>
                    <a:pt x="17174" y="13578"/>
                    <a:pt x="17779" y="13578"/>
                    <a:pt x="18350" y="13544"/>
                  </a:cubicBezTo>
                  <a:cubicBezTo>
                    <a:pt x="18989" y="13511"/>
                    <a:pt x="19627" y="13477"/>
                    <a:pt x="20266" y="13410"/>
                  </a:cubicBezTo>
                  <a:cubicBezTo>
                    <a:pt x="21005" y="13343"/>
                    <a:pt x="21745" y="13242"/>
                    <a:pt x="22484" y="13108"/>
                  </a:cubicBezTo>
                  <a:cubicBezTo>
                    <a:pt x="23593" y="12906"/>
                    <a:pt x="24702" y="12637"/>
                    <a:pt x="25744" y="12301"/>
                  </a:cubicBezTo>
                  <a:cubicBezTo>
                    <a:pt x="27089" y="11864"/>
                    <a:pt x="28366" y="11293"/>
                    <a:pt x="29542" y="10621"/>
                  </a:cubicBezTo>
                  <a:cubicBezTo>
                    <a:pt x="29609" y="10587"/>
                    <a:pt x="29676" y="10553"/>
                    <a:pt x="29744" y="10520"/>
                  </a:cubicBezTo>
                  <a:cubicBezTo>
                    <a:pt x="30584" y="10016"/>
                    <a:pt x="31323" y="9444"/>
                    <a:pt x="31928" y="8873"/>
                  </a:cubicBezTo>
                  <a:cubicBezTo>
                    <a:pt x="32331" y="8503"/>
                    <a:pt x="32701" y="8133"/>
                    <a:pt x="33004" y="7730"/>
                  </a:cubicBezTo>
                  <a:cubicBezTo>
                    <a:pt x="33273" y="7394"/>
                    <a:pt x="33508" y="7058"/>
                    <a:pt x="33709" y="6688"/>
                  </a:cubicBezTo>
                  <a:cubicBezTo>
                    <a:pt x="33877" y="6386"/>
                    <a:pt x="34046" y="6050"/>
                    <a:pt x="34146" y="5714"/>
                  </a:cubicBezTo>
                  <a:cubicBezTo>
                    <a:pt x="34281" y="5378"/>
                    <a:pt x="34382" y="5075"/>
                    <a:pt x="34415" y="4739"/>
                  </a:cubicBezTo>
                  <a:cubicBezTo>
                    <a:pt x="34482" y="4403"/>
                    <a:pt x="34550" y="4100"/>
                    <a:pt x="34550" y="3764"/>
                  </a:cubicBezTo>
                  <a:cubicBezTo>
                    <a:pt x="34550" y="3697"/>
                    <a:pt x="34550" y="3664"/>
                    <a:pt x="34550" y="3596"/>
                  </a:cubicBezTo>
                  <a:lnTo>
                    <a:pt x="34550" y="101"/>
                  </a:lnTo>
                  <a:cubicBezTo>
                    <a:pt x="34550" y="135"/>
                    <a:pt x="34550" y="202"/>
                    <a:pt x="34550" y="23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9"/>
            <p:cNvSpPr/>
            <p:nvPr/>
          </p:nvSpPr>
          <p:spPr>
            <a:xfrm>
              <a:off x="-25807200" y="11893600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798"/>
                    <a:pt x="37945" y="14116"/>
                    <a:pt x="31223" y="18048"/>
                  </a:cubicBezTo>
                  <a:cubicBezTo>
                    <a:pt x="24501" y="21947"/>
                    <a:pt x="13578" y="21947"/>
                    <a:pt x="6790" y="18048"/>
                  </a:cubicBezTo>
                  <a:cubicBezTo>
                    <a:pt x="34" y="14150"/>
                    <a:pt x="1" y="7798"/>
                    <a:pt x="6722" y="3899"/>
                  </a:cubicBezTo>
                  <a:cubicBezTo>
                    <a:pt x="13444" y="0"/>
                    <a:pt x="24367" y="0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9"/>
            <p:cNvSpPr/>
            <p:nvPr/>
          </p:nvSpPr>
          <p:spPr>
            <a:xfrm>
              <a:off x="-25747550" y="11928050"/>
              <a:ext cx="829325" cy="479775"/>
            </a:xfrm>
            <a:custGeom>
              <a:avLst/>
              <a:gdLst/>
              <a:ahLst/>
              <a:cxnLst/>
              <a:rect l="l" t="t" r="r" b="b"/>
              <a:pathLst>
                <a:path w="33173" h="19191" extrusionOk="0">
                  <a:moveTo>
                    <a:pt x="27224" y="3395"/>
                  </a:moveTo>
                  <a:cubicBezTo>
                    <a:pt x="33139" y="6823"/>
                    <a:pt x="33172" y="12368"/>
                    <a:pt x="27291" y="15763"/>
                  </a:cubicBezTo>
                  <a:cubicBezTo>
                    <a:pt x="21409" y="19191"/>
                    <a:pt x="11865" y="19191"/>
                    <a:pt x="5950" y="15763"/>
                  </a:cubicBezTo>
                  <a:cubicBezTo>
                    <a:pt x="34" y="12368"/>
                    <a:pt x="1" y="6823"/>
                    <a:pt x="5882" y="3395"/>
                  </a:cubicBezTo>
                  <a:cubicBezTo>
                    <a:pt x="11764" y="0"/>
                    <a:pt x="21309" y="0"/>
                    <a:pt x="27224" y="339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9"/>
            <p:cNvSpPr/>
            <p:nvPr/>
          </p:nvSpPr>
          <p:spPr>
            <a:xfrm>
              <a:off x="-25518175" y="12039800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193"/>
                  </a:moveTo>
                  <a:lnTo>
                    <a:pt x="14385" y="8134"/>
                  </a:lnTo>
                  <a:lnTo>
                    <a:pt x="13512" y="8638"/>
                  </a:lnTo>
                  <a:lnTo>
                    <a:pt x="11898" y="7697"/>
                  </a:lnTo>
                  <a:cubicBezTo>
                    <a:pt x="11193" y="8066"/>
                    <a:pt x="10386" y="8369"/>
                    <a:pt x="9512" y="8604"/>
                  </a:cubicBezTo>
                  <a:cubicBezTo>
                    <a:pt x="8638" y="8839"/>
                    <a:pt x="7765" y="9007"/>
                    <a:pt x="6891" y="9108"/>
                  </a:cubicBezTo>
                  <a:lnTo>
                    <a:pt x="6050" y="7596"/>
                  </a:lnTo>
                  <a:cubicBezTo>
                    <a:pt x="6185" y="7596"/>
                    <a:pt x="6454" y="7562"/>
                    <a:pt x="6756" y="7529"/>
                  </a:cubicBezTo>
                  <a:cubicBezTo>
                    <a:pt x="7059" y="7495"/>
                    <a:pt x="7395" y="7428"/>
                    <a:pt x="7798" y="7361"/>
                  </a:cubicBezTo>
                  <a:cubicBezTo>
                    <a:pt x="8168" y="7293"/>
                    <a:pt x="8605" y="7159"/>
                    <a:pt x="9008" y="7058"/>
                  </a:cubicBezTo>
                  <a:cubicBezTo>
                    <a:pt x="9445" y="6924"/>
                    <a:pt x="9848" y="6756"/>
                    <a:pt x="10218" y="6588"/>
                  </a:cubicBezTo>
                  <a:lnTo>
                    <a:pt x="7731" y="5142"/>
                  </a:lnTo>
                  <a:cubicBezTo>
                    <a:pt x="7630" y="5176"/>
                    <a:pt x="7529" y="5210"/>
                    <a:pt x="7428" y="5277"/>
                  </a:cubicBezTo>
                  <a:cubicBezTo>
                    <a:pt x="7294" y="5310"/>
                    <a:pt x="7193" y="5344"/>
                    <a:pt x="7059" y="5378"/>
                  </a:cubicBezTo>
                  <a:cubicBezTo>
                    <a:pt x="6454" y="5579"/>
                    <a:pt x="5882" y="5747"/>
                    <a:pt x="5345" y="5848"/>
                  </a:cubicBezTo>
                  <a:cubicBezTo>
                    <a:pt x="4841" y="5983"/>
                    <a:pt x="4336" y="6050"/>
                    <a:pt x="3900" y="6050"/>
                  </a:cubicBezTo>
                  <a:cubicBezTo>
                    <a:pt x="3429" y="6050"/>
                    <a:pt x="2992" y="6016"/>
                    <a:pt x="2589" y="5915"/>
                  </a:cubicBezTo>
                  <a:cubicBezTo>
                    <a:pt x="2185" y="5848"/>
                    <a:pt x="1782" y="5680"/>
                    <a:pt x="1379" y="5445"/>
                  </a:cubicBezTo>
                  <a:cubicBezTo>
                    <a:pt x="908" y="5176"/>
                    <a:pt x="539" y="4874"/>
                    <a:pt x="337" y="4537"/>
                  </a:cubicBezTo>
                  <a:cubicBezTo>
                    <a:pt x="135" y="4235"/>
                    <a:pt x="35" y="3899"/>
                    <a:pt x="35" y="3563"/>
                  </a:cubicBezTo>
                  <a:cubicBezTo>
                    <a:pt x="68" y="3260"/>
                    <a:pt x="203" y="2924"/>
                    <a:pt x="471" y="2588"/>
                  </a:cubicBezTo>
                  <a:cubicBezTo>
                    <a:pt x="707" y="2286"/>
                    <a:pt x="1043" y="1983"/>
                    <a:pt x="1480" y="1681"/>
                  </a:cubicBezTo>
                  <a:lnTo>
                    <a:pt x="1" y="840"/>
                  </a:lnTo>
                  <a:lnTo>
                    <a:pt x="841" y="336"/>
                  </a:lnTo>
                  <a:lnTo>
                    <a:pt x="2320" y="1177"/>
                  </a:lnTo>
                  <a:cubicBezTo>
                    <a:pt x="2992" y="840"/>
                    <a:pt x="3731" y="572"/>
                    <a:pt x="4471" y="370"/>
                  </a:cubicBezTo>
                  <a:cubicBezTo>
                    <a:pt x="5210" y="202"/>
                    <a:pt x="5916" y="67"/>
                    <a:pt x="6622" y="0"/>
                  </a:cubicBezTo>
                  <a:lnTo>
                    <a:pt x="7361" y="1445"/>
                  </a:lnTo>
                  <a:cubicBezTo>
                    <a:pt x="7227" y="1445"/>
                    <a:pt x="7025" y="1445"/>
                    <a:pt x="6790" y="1479"/>
                  </a:cubicBezTo>
                  <a:cubicBezTo>
                    <a:pt x="6521" y="1513"/>
                    <a:pt x="6252" y="1580"/>
                    <a:pt x="5916" y="1647"/>
                  </a:cubicBezTo>
                  <a:cubicBezTo>
                    <a:pt x="5614" y="1714"/>
                    <a:pt x="5277" y="1782"/>
                    <a:pt x="4941" y="1882"/>
                  </a:cubicBezTo>
                  <a:cubicBezTo>
                    <a:pt x="4605" y="1983"/>
                    <a:pt x="4269" y="2118"/>
                    <a:pt x="3967" y="2252"/>
                  </a:cubicBezTo>
                  <a:lnTo>
                    <a:pt x="6454" y="3731"/>
                  </a:lnTo>
                  <a:lnTo>
                    <a:pt x="6924" y="3563"/>
                  </a:lnTo>
                  <a:cubicBezTo>
                    <a:pt x="7563" y="3361"/>
                    <a:pt x="8134" y="3159"/>
                    <a:pt x="8706" y="3025"/>
                  </a:cubicBezTo>
                  <a:cubicBezTo>
                    <a:pt x="9277" y="2857"/>
                    <a:pt x="9815" y="2790"/>
                    <a:pt x="10319" y="2756"/>
                  </a:cubicBezTo>
                  <a:cubicBezTo>
                    <a:pt x="10857" y="2723"/>
                    <a:pt x="11327" y="2756"/>
                    <a:pt x="11831" y="2857"/>
                  </a:cubicBezTo>
                  <a:cubicBezTo>
                    <a:pt x="12302" y="2958"/>
                    <a:pt x="12772" y="3126"/>
                    <a:pt x="13243" y="3395"/>
                  </a:cubicBezTo>
                  <a:cubicBezTo>
                    <a:pt x="13780" y="3697"/>
                    <a:pt x="14150" y="4033"/>
                    <a:pt x="14318" y="4369"/>
                  </a:cubicBezTo>
                  <a:cubicBezTo>
                    <a:pt x="14520" y="4672"/>
                    <a:pt x="14587" y="5008"/>
                    <a:pt x="14486" y="5344"/>
                  </a:cubicBezTo>
                  <a:cubicBezTo>
                    <a:pt x="14419" y="5680"/>
                    <a:pt x="14217" y="5983"/>
                    <a:pt x="13915" y="6319"/>
                  </a:cubicBezTo>
                  <a:cubicBezTo>
                    <a:pt x="13612" y="6621"/>
                    <a:pt x="13243" y="6924"/>
                    <a:pt x="12772" y="7193"/>
                  </a:cubicBezTo>
                  <a:close/>
                  <a:moveTo>
                    <a:pt x="8538" y="4907"/>
                  </a:moveTo>
                  <a:lnTo>
                    <a:pt x="10857" y="6251"/>
                  </a:lnTo>
                  <a:cubicBezTo>
                    <a:pt x="11865" y="5647"/>
                    <a:pt x="12033" y="5142"/>
                    <a:pt x="11327" y="4739"/>
                  </a:cubicBezTo>
                  <a:cubicBezTo>
                    <a:pt x="11025" y="4571"/>
                    <a:pt x="10621" y="4504"/>
                    <a:pt x="10184" y="4537"/>
                  </a:cubicBezTo>
                  <a:cubicBezTo>
                    <a:pt x="9714" y="4605"/>
                    <a:pt x="9176" y="4705"/>
                    <a:pt x="8538" y="4907"/>
                  </a:cubicBezTo>
                  <a:close/>
                  <a:moveTo>
                    <a:pt x="4202" y="4302"/>
                  </a:moveTo>
                  <a:cubicBezTo>
                    <a:pt x="4605" y="4269"/>
                    <a:pt x="5109" y="4168"/>
                    <a:pt x="5681" y="3966"/>
                  </a:cubicBezTo>
                  <a:lnTo>
                    <a:pt x="3328" y="2622"/>
                  </a:lnTo>
                  <a:cubicBezTo>
                    <a:pt x="2488" y="3159"/>
                    <a:pt x="2421" y="3664"/>
                    <a:pt x="3127" y="4067"/>
                  </a:cubicBezTo>
                  <a:cubicBezTo>
                    <a:pt x="3463" y="4269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9"/>
            <p:cNvSpPr/>
            <p:nvPr/>
          </p:nvSpPr>
          <p:spPr>
            <a:xfrm>
              <a:off x="-25746700" y="121759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9"/>
            <p:cNvSpPr/>
            <p:nvPr/>
          </p:nvSpPr>
          <p:spPr>
            <a:xfrm>
              <a:off x="-25722325" y="1221792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9"/>
            <p:cNvSpPr/>
            <p:nvPr/>
          </p:nvSpPr>
          <p:spPr>
            <a:xfrm>
              <a:off x="-25697975" y="122607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9"/>
            <p:cNvSpPr/>
            <p:nvPr/>
          </p:nvSpPr>
          <p:spPr>
            <a:xfrm>
              <a:off x="-25674450" y="123036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9"/>
            <p:cNvSpPr/>
            <p:nvPr/>
          </p:nvSpPr>
          <p:spPr>
            <a:xfrm>
              <a:off x="-25650075" y="122985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9"/>
            <p:cNvSpPr/>
            <p:nvPr/>
          </p:nvSpPr>
          <p:spPr>
            <a:xfrm>
              <a:off x="-25616475" y="123103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9"/>
            <p:cNvSpPr/>
            <p:nvPr/>
          </p:nvSpPr>
          <p:spPr>
            <a:xfrm>
              <a:off x="-25583700" y="12321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9"/>
            <p:cNvSpPr/>
            <p:nvPr/>
          </p:nvSpPr>
          <p:spPr>
            <a:xfrm>
              <a:off x="-25550100" y="123330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9"/>
            <p:cNvSpPr/>
            <p:nvPr/>
          </p:nvSpPr>
          <p:spPr>
            <a:xfrm>
              <a:off x="-25516475" y="1234480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9"/>
            <p:cNvSpPr/>
            <p:nvPr/>
          </p:nvSpPr>
          <p:spPr>
            <a:xfrm>
              <a:off x="-25483725" y="123557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9"/>
            <p:cNvSpPr/>
            <p:nvPr/>
          </p:nvSpPr>
          <p:spPr>
            <a:xfrm>
              <a:off x="-25450100" y="123674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9"/>
            <p:cNvSpPr/>
            <p:nvPr/>
          </p:nvSpPr>
          <p:spPr>
            <a:xfrm>
              <a:off x="-25417350" y="1237925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9"/>
            <p:cNvSpPr/>
            <p:nvPr/>
          </p:nvSpPr>
          <p:spPr>
            <a:xfrm>
              <a:off x="-25383725" y="123901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9"/>
            <p:cNvSpPr/>
            <p:nvPr/>
          </p:nvSpPr>
          <p:spPr>
            <a:xfrm>
              <a:off x="-25350950" y="1240192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9"/>
            <p:cNvSpPr/>
            <p:nvPr/>
          </p:nvSpPr>
          <p:spPr>
            <a:xfrm>
              <a:off x="-25317350" y="123817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9"/>
            <p:cNvSpPr/>
            <p:nvPr/>
          </p:nvSpPr>
          <p:spPr>
            <a:xfrm>
              <a:off x="-25285425" y="1237925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9"/>
            <p:cNvSpPr/>
            <p:nvPr/>
          </p:nvSpPr>
          <p:spPr>
            <a:xfrm>
              <a:off x="-25252650" y="123758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9"/>
            <p:cNvSpPr/>
            <p:nvPr/>
          </p:nvSpPr>
          <p:spPr>
            <a:xfrm>
              <a:off x="-25220725" y="123725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9"/>
            <p:cNvSpPr/>
            <p:nvPr/>
          </p:nvSpPr>
          <p:spPr>
            <a:xfrm>
              <a:off x="-25187950" y="123691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9"/>
            <p:cNvSpPr/>
            <p:nvPr/>
          </p:nvSpPr>
          <p:spPr>
            <a:xfrm>
              <a:off x="-25156025" y="123658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9"/>
            <p:cNvSpPr/>
            <p:nvPr/>
          </p:nvSpPr>
          <p:spPr>
            <a:xfrm>
              <a:off x="-25124100" y="123624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9"/>
            <p:cNvSpPr/>
            <p:nvPr/>
          </p:nvSpPr>
          <p:spPr>
            <a:xfrm>
              <a:off x="-25091325" y="123599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9"/>
            <p:cNvSpPr/>
            <p:nvPr/>
          </p:nvSpPr>
          <p:spPr>
            <a:xfrm>
              <a:off x="-25060250" y="123044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9"/>
            <p:cNvSpPr/>
            <p:nvPr/>
          </p:nvSpPr>
          <p:spPr>
            <a:xfrm>
              <a:off x="-25028325" y="122498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9"/>
            <p:cNvSpPr/>
            <p:nvPr/>
          </p:nvSpPr>
          <p:spPr>
            <a:xfrm>
              <a:off x="-24996400" y="12220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9"/>
            <p:cNvSpPr/>
            <p:nvPr/>
          </p:nvSpPr>
          <p:spPr>
            <a:xfrm>
              <a:off x="-24963625" y="122280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9"/>
            <p:cNvSpPr/>
            <p:nvPr/>
          </p:nvSpPr>
          <p:spPr>
            <a:xfrm>
              <a:off x="-24931700" y="12235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9"/>
            <p:cNvSpPr/>
            <p:nvPr/>
          </p:nvSpPr>
          <p:spPr>
            <a:xfrm>
              <a:off x="-24906475" y="12179275"/>
              <a:ext cx="0" cy="215125"/>
            </a:xfrm>
            <a:custGeom>
              <a:avLst/>
              <a:gdLst/>
              <a:ahLst/>
              <a:cxnLst/>
              <a:rect l="l" t="t" r="r" b="b"/>
              <a:pathLst>
                <a:path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9"/>
            <p:cNvSpPr/>
            <p:nvPr/>
          </p:nvSpPr>
          <p:spPr>
            <a:xfrm>
              <a:off x="-25765175" y="11962500"/>
              <a:ext cx="863750" cy="339475"/>
            </a:xfrm>
            <a:custGeom>
              <a:avLst/>
              <a:gdLst/>
              <a:ahLst/>
              <a:cxnLst/>
              <a:rect l="l" t="t" r="r" b="b"/>
              <a:pathLst>
                <a:path w="34550" h="13579" extrusionOk="0">
                  <a:moveTo>
                    <a:pt x="34550" y="236"/>
                  </a:moveTo>
                  <a:cubicBezTo>
                    <a:pt x="34550" y="572"/>
                    <a:pt x="34516" y="908"/>
                    <a:pt x="34449" y="1244"/>
                  </a:cubicBezTo>
                  <a:cubicBezTo>
                    <a:pt x="34382" y="1580"/>
                    <a:pt x="34281" y="1882"/>
                    <a:pt x="34180" y="2218"/>
                  </a:cubicBezTo>
                  <a:cubicBezTo>
                    <a:pt x="34046" y="2521"/>
                    <a:pt x="33877" y="2857"/>
                    <a:pt x="33709" y="3193"/>
                  </a:cubicBezTo>
                  <a:cubicBezTo>
                    <a:pt x="33508" y="3529"/>
                    <a:pt x="33273" y="3899"/>
                    <a:pt x="33004" y="4235"/>
                  </a:cubicBezTo>
                  <a:cubicBezTo>
                    <a:pt x="32701" y="4605"/>
                    <a:pt x="32331" y="5008"/>
                    <a:pt x="31928" y="5378"/>
                  </a:cubicBezTo>
                  <a:cubicBezTo>
                    <a:pt x="31323" y="5949"/>
                    <a:pt x="30584" y="6487"/>
                    <a:pt x="29744" y="6991"/>
                  </a:cubicBezTo>
                  <a:cubicBezTo>
                    <a:pt x="29676" y="7024"/>
                    <a:pt x="29609" y="7092"/>
                    <a:pt x="29542" y="7125"/>
                  </a:cubicBezTo>
                  <a:cubicBezTo>
                    <a:pt x="28399" y="7797"/>
                    <a:pt x="27122" y="8335"/>
                    <a:pt x="25744" y="8772"/>
                  </a:cubicBezTo>
                  <a:cubicBezTo>
                    <a:pt x="24702" y="9108"/>
                    <a:pt x="23627" y="9377"/>
                    <a:pt x="22484" y="9612"/>
                  </a:cubicBezTo>
                  <a:cubicBezTo>
                    <a:pt x="21778" y="9713"/>
                    <a:pt x="21039" y="9814"/>
                    <a:pt x="20300" y="9915"/>
                  </a:cubicBezTo>
                  <a:cubicBezTo>
                    <a:pt x="19661" y="9982"/>
                    <a:pt x="19022" y="10016"/>
                    <a:pt x="18384" y="10016"/>
                  </a:cubicBezTo>
                  <a:cubicBezTo>
                    <a:pt x="17779" y="10049"/>
                    <a:pt x="17174" y="10049"/>
                    <a:pt x="16603" y="10049"/>
                  </a:cubicBezTo>
                  <a:cubicBezTo>
                    <a:pt x="16031" y="10016"/>
                    <a:pt x="15460" y="9982"/>
                    <a:pt x="14889" y="9948"/>
                  </a:cubicBezTo>
                  <a:cubicBezTo>
                    <a:pt x="14351" y="9915"/>
                    <a:pt x="13780" y="9848"/>
                    <a:pt x="13208" y="9747"/>
                  </a:cubicBezTo>
                  <a:cubicBezTo>
                    <a:pt x="12637" y="9680"/>
                    <a:pt x="12065" y="9579"/>
                    <a:pt x="11528" y="9444"/>
                  </a:cubicBezTo>
                  <a:cubicBezTo>
                    <a:pt x="10889" y="9343"/>
                    <a:pt x="10318" y="9175"/>
                    <a:pt x="9713" y="9007"/>
                  </a:cubicBezTo>
                  <a:cubicBezTo>
                    <a:pt x="9007" y="8806"/>
                    <a:pt x="8301" y="8570"/>
                    <a:pt x="7629" y="8302"/>
                  </a:cubicBezTo>
                  <a:cubicBezTo>
                    <a:pt x="6755" y="7966"/>
                    <a:pt x="5915" y="7562"/>
                    <a:pt x="5142" y="7125"/>
                  </a:cubicBezTo>
                  <a:cubicBezTo>
                    <a:pt x="1714" y="5142"/>
                    <a:pt x="34" y="2588"/>
                    <a:pt x="34" y="0"/>
                  </a:cubicBezTo>
                  <a:lnTo>
                    <a:pt x="34" y="3529"/>
                  </a:lnTo>
                  <a:cubicBezTo>
                    <a:pt x="0" y="6083"/>
                    <a:pt x="1714" y="8671"/>
                    <a:pt x="5109" y="10621"/>
                  </a:cubicBezTo>
                  <a:cubicBezTo>
                    <a:pt x="5882" y="11091"/>
                    <a:pt x="6722" y="11494"/>
                    <a:pt x="7596" y="11831"/>
                  </a:cubicBezTo>
                  <a:cubicBezTo>
                    <a:pt x="8301" y="12099"/>
                    <a:pt x="8974" y="12335"/>
                    <a:pt x="9713" y="12536"/>
                  </a:cubicBezTo>
                  <a:cubicBezTo>
                    <a:pt x="10284" y="12704"/>
                    <a:pt x="10889" y="12839"/>
                    <a:pt x="11494" y="12973"/>
                  </a:cubicBezTo>
                  <a:cubicBezTo>
                    <a:pt x="12065" y="13108"/>
                    <a:pt x="12637" y="13175"/>
                    <a:pt x="13208" y="13276"/>
                  </a:cubicBezTo>
                  <a:cubicBezTo>
                    <a:pt x="13780" y="13343"/>
                    <a:pt x="14317" y="13410"/>
                    <a:pt x="14889" y="13477"/>
                  </a:cubicBezTo>
                  <a:cubicBezTo>
                    <a:pt x="15460" y="13511"/>
                    <a:pt x="16031" y="13545"/>
                    <a:pt x="16603" y="13545"/>
                  </a:cubicBezTo>
                  <a:cubicBezTo>
                    <a:pt x="17174" y="13578"/>
                    <a:pt x="17779" y="13578"/>
                    <a:pt x="18350" y="13545"/>
                  </a:cubicBezTo>
                  <a:cubicBezTo>
                    <a:pt x="18989" y="13511"/>
                    <a:pt x="19627" y="13477"/>
                    <a:pt x="20266" y="13410"/>
                  </a:cubicBezTo>
                  <a:cubicBezTo>
                    <a:pt x="21005" y="13343"/>
                    <a:pt x="21745" y="13242"/>
                    <a:pt x="22484" y="13108"/>
                  </a:cubicBezTo>
                  <a:cubicBezTo>
                    <a:pt x="23593" y="12906"/>
                    <a:pt x="24702" y="12637"/>
                    <a:pt x="25744" y="12301"/>
                  </a:cubicBezTo>
                  <a:cubicBezTo>
                    <a:pt x="27089" y="11864"/>
                    <a:pt x="28366" y="11293"/>
                    <a:pt x="29542" y="10621"/>
                  </a:cubicBezTo>
                  <a:cubicBezTo>
                    <a:pt x="29609" y="10587"/>
                    <a:pt x="29676" y="10553"/>
                    <a:pt x="29744" y="10520"/>
                  </a:cubicBezTo>
                  <a:cubicBezTo>
                    <a:pt x="30584" y="10016"/>
                    <a:pt x="31323" y="9444"/>
                    <a:pt x="31928" y="8873"/>
                  </a:cubicBezTo>
                  <a:cubicBezTo>
                    <a:pt x="32331" y="8503"/>
                    <a:pt x="32701" y="8134"/>
                    <a:pt x="33004" y="7730"/>
                  </a:cubicBezTo>
                  <a:cubicBezTo>
                    <a:pt x="33273" y="7394"/>
                    <a:pt x="33508" y="7058"/>
                    <a:pt x="33709" y="6688"/>
                  </a:cubicBezTo>
                  <a:cubicBezTo>
                    <a:pt x="33877" y="6386"/>
                    <a:pt x="34046" y="6050"/>
                    <a:pt x="34146" y="5714"/>
                  </a:cubicBezTo>
                  <a:cubicBezTo>
                    <a:pt x="34281" y="5411"/>
                    <a:pt x="34382" y="5075"/>
                    <a:pt x="34415" y="4739"/>
                  </a:cubicBezTo>
                  <a:cubicBezTo>
                    <a:pt x="34482" y="4437"/>
                    <a:pt x="34550" y="4101"/>
                    <a:pt x="34550" y="3764"/>
                  </a:cubicBezTo>
                  <a:cubicBezTo>
                    <a:pt x="34550" y="3697"/>
                    <a:pt x="34550" y="3664"/>
                    <a:pt x="34550" y="3596"/>
                  </a:cubicBezTo>
                  <a:lnTo>
                    <a:pt x="34550" y="101"/>
                  </a:lnTo>
                  <a:cubicBezTo>
                    <a:pt x="34550" y="135"/>
                    <a:pt x="34550" y="202"/>
                    <a:pt x="34550" y="236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9"/>
            <p:cNvSpPr/>
            <p:nvPr/>
          </p:nvSpPr>
          <p:spPr>
            <a:xfrm>
              <a:off x="-25807200" y="11689425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798"/>
                    <a:pt x="37945" y="14116"/>
                    <a:pt x="31223" y="18048"/>
                  </a:cubicBezTo>
                  <a:cubicBezTo>
                    <a:pt x="24501" y="21947"/>
                    <a:pt x="13578" y="21947"/>
                    <a:pt x="6790" y="18048"/>
                  </a:cubicBezTo>
                  <a:cubicBezTo>
                    <a:pt x="34" y="14150"/>
                    <a:pt x="1" y="7798"/>
                    <a:pt x="6722" y="3899"/>
                  </a:cubicBezTo>
                  <a:cubicBezTo>
                    <a:pt x="13444" y="0"/>
                    <a:pt x="24367" y="0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9"/>
            <p:cNvSpPr/>
            <p:nvPr/>
          </p:nvSpPr>
          <p:spPr>
            <a:xfrm>
              <a:off x="-25747550" y="11723875"/>
              <a:ext cx="829325" cy="479775"/>
            </a:xfrm>
            <a:custGeom>
              <a:avLst/>
              <a:gdLst/>
              <a:ahLst/>
              <a:cxnLst/>
              <a:rect l="l" t="t" r="r" b="b"/>
              <a:pathLst>
                <a:path w="33173" h="19191" extrusionOk="0">
                  <a:moveTo>
                    <a:pt x="27224" y="3395"/>
                  </a:moveTo>
                  <a:cubicBezTo>
                    <a:pt x="33139" y="6823"/>
                    <a:pt x="33172" y="12368"/>
                    <a:pt x="27291" y="15763"/>
                  </a:cubicBezTo>
                  <a:cubicBezTo>
                    <a:pt x="21409" y="19191"/>
                    <a:pt x="11865" y="19191"/>
                    <a:pt x="5950" y="15796"/>
                  </a:cubicBezTo>
                  <a:cubicBezTo>
                    <a:pt x="34" y="12368"/>
                    <a:pt x="1" y="6823"/>
                    <a:pt x="5882" y="3395"/>
                  </a:cubicBezTo>
                  <a:cubicBezTo>
                    <a:pt x="11764" y="0"/>
                    <a:pt x="21309" y="0"/>
                    <a:pt x="27224" y="339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9"/>
            <p:cNvSpPr/>
            <p:nvPr/>
          </p:nvSpPr>
          <p:spPr>
            <a:xfrm>
              <a:off x="-25518175" y="11835625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226"/>
                  </a:moveTo>
                  <a:lnTo>
                    <a:pt x="14385" y="8134"/>
                  </a:lnTo>
                  <a:lnTo>
                    <a:pt x="13512" y="8638"/>
                  </a:lnTo>
                  <a:lnTo>
                    <a:pt x="11898" y="7697"/>
                  </a:lnTo>
                  <a:cubicBezTo>
                    <a:pt x="11193" y="8066"/>
                    <a:pt x="10386" y="8369"/>
                    <a:pt x="9512" y="8604"/>
                  </a:cubicBezTo>
                  <a:cubicBezTo>
                    <a:pt x="8638" y="8839"/>
                    <a:pt x="7765" y="9007"/>
                    <a:pt x="6891" y="9108"/>
                  </a:cubicBezTo>
                  <a:lnTo>
                    <a:pt x="6050" y="7596"/>
                  </a:lnTo>
                  <a:cubicBezTo>
                    <a:pt x="6185" y="7596"/>
                    <a:pt x="6454" y="7596"/>
                    <a:pt x="6756" y="7529"/>
                  </a:cubicBezTo>
                  <a:cubicBezTo>
                    <a:pt x="7059" y="7495"/>
                    <a:pt x="7395" y="7461"/>
                    <a:pt x="7798" y="7361"/>
                  </a:cubicBezTo>
                  <a:cubicBezTo>
                    <a:pt x="8168" y="7293"/>
                    <a:pt x="8605" y="7193"/>
                    <a:pt x="9008" y="7058"/>
                  </a:cubicBezTo>
                  <a:cubicBezTo>
                    <a:pt x="9445" y="6924"/>
                    <a:pt x="9848" y="6789"/>
                    <a:pt x="10218" y="6588"/>
                  </a:cubicBezTo>
                  <a:lnTo>
                    <a:pt x="7731" y="5142"/>
                  </a:lnTo>
                  <a:cubicBezTo>
                    <a:pt x="7630" y="5176"/>
                    <a:pt x="7529" y="5243"/>
                    <a:pt x="7428" y="5277"/>
                  </a:cubicBezTo>
                  <a:cubicBezTo>
                    <a:pt x="7294" y="5311"/>
                    <a:pt x="7193" y="5344"/>
                    <a:pt x="7059" y="5378"/>
                  </a:cubicBezTo>
                  <a:cubicBezTo>
                    <a:pt x="6454" y="5579"/>
                    <a:pt x="5882" y="5747"/>
                    <a:pt x="5345" y="5848"/>
                  </a:cubicBezTo>
                  <a:cubicBezTo>
                    <a:pt x="4841" y="5983"/>
                    <a:pt x="4336" y="6050"/>
                    <a:pt x="3900" y="6050"/>
                  </a:cubicBezTo>
                  <a:cubicBezTo>
                    <a:pt x="3429" y="6084"/>
                    <a:pt x="2992" y="6016"/>
                    <a:pt x="2589" y="5949"/>
                  </a:cubicBezTo>
                  <a:cubicBezTo>
                    <a:pt x="2185" y="5848"/>
                    <a:pt x="1782" y="5680"/>
                    <a:pt x="1379" y="5445"/>
                  </a:cubicBezTo>
                  <a:cubicBezTo>
                    <a:pt x="908" y="5176"/>
                    <a:pt x="539" y="4874"/>
                    <a:pt x="337" y="4571"/>
                  </a:cubicBezTo>
                  <a:cubicBezTo>
                    <a:pt x="135" y="4235"/>
                    <a:pt x="35" y="3899"/>
                    <a:pt x="35" y="3596"/>
                  </a:cubicBezTo>
                  <a:cubicBezTo>
                    <a:pt x="68" y="3260"/>
                    <a:pt x="203" y="2924"/>
                    <a:pt x="471" y="2622"/>
                  </a:cubicBezTo>
                  <a:cubicBezTo>
                    <a:pt x="707" y="2286"/>
                    <a:pt x="1043" y="1983"/>
                    <a:pt x="1480" y="1681"/>
                  </a:cubicBezTo>
                  <a:lnTo>
                    <a:pt x="1" y="841"/>
                  </a:lnTo>
                  <a:lnTo>
                    <a:pt x="841" y="336"/>
                  </a:lnTo>
                  <a:lnTo>
                    <a:pt x="2320" y="1177"/>
                  </a:lnTo>
                  <a:cubicBezTo>
                    <a:pt x="2992" y="841"/>
                    <a:pt x="3731" y="572"/>
                    <a:pt x="4471" y="370"/>
                  </a:cubicBezTo>
                  <a:cubicBezTo>
                    <a:pt x="5210" y="202"/>
                    <a:pt x="5916" y="68"/>
                    <a:pt x="6622" y="0"/>
                  </a:cubicBezTo>
                  <a:lnTo>
                    <a:pt x="7361" y="1446"/>
                  </a:lnTo>
                  <a:cubicBezTo>
                    <a:pt x="7227" y="1446"/>
                    <a:pt x="7025" y="1446"/>
                    <a:pt x="6790" y="1479"/>
                  </a:cubicBezTo>
                  <a:cubicBezTo>
                    <a:pt x="6521" y="1513"/>
                    <a:pt x="6252" y="1580"/>
                    <a:pt x="5916" y="1647"/>
                  </a:cubicBezTo>
                  <a:cubicBezTo>
                    <a:pt x="5614" y="1714"/>
                    <a:pt x="5277" y="1815"/>
                    <a:pt x="4941" y="1916"/>
                  </a:cubicBezTo>
                  <a:cubicBezTo>
                    <a:pt x="4605" y="2017"/>
                    <a:pt x="4269" y="2118"/>
                    <a:pt x="3967" y="2286"/>
                  </a:cubicBezTo>
                  <a:lnTo>
                    <a:pt x="6454" y="3731"/>
                  </a:lnTo>
                  <a:lnTo>
                    <a:pt x="6924" y="3563"/>
                  </a:lnTo>
                  <a:cubicBezTo>
                    <a:pt x="7563" y="3361"/>
                    <a:pt x="8134" y="3160"/>
                    <a:pt x="8706" y="3025"/>
                  </a:cubicBezTo>
                  <a:cubicBezTo>
                    <a:pt x="9277" y="2891"/>
                    <a:pt x="9815" y="2790"/>
                    <a:pt x="10319" y="2756"/>
                  </a:cubicBezTo>
                  <a:cubicBezTo>
                    <a:pt x="10857" y="2723"/>
                    <a:pt x="11327" y="2756"/>
                    <a:pt x="11831" y="2857"/>
                  </a:cubicBezTo>
                  <a:cubicBezTo>
                    <a:pt x="12302" y="2958"/>
                    <a:pt x="12772" y="3126"/>
                    <a:pt x="13243" y="3428"/>
                  </a:cubicBezTo>
                  <a:cubicBezTo>
                    <a:pt x="13780" y="3731"/>
                    <a:pt x="14150" y="4033"/>
                    <a:pt x="14318" y="4369"/>
                  </a:cubicBezTo>
                  <a:cubicBezTo>
                    <a:pt x="14520" y="4706"/>
                    <a:pt x="14587" y="5008"/>
                    <a:pt x="14486" y="5344"/>
                  </a:cubicBezTo>
                  <a:cubicBezTo>
                    <a:pt x="14419" y="5680"/>
                    <a:pt x="14217" y="5983"/>
                    <a:pt x="13915" y="6319"/>
                  </a:cubicBezTo>
                  <a:cubicBezTo>
                    <a:pt x="13612" y="6621"/>
                    <a:pt x="13243" y="6924"/>
                    <a:pt x="12772" y="7226"/>
                  </a:cubicBezTo>
                  <a:close/>
                  <a:moveTo>
                    <a:pt x="8538" y="4907"/>
                  </a:moveTo>
                  <a:lnTo>
                    <a:pt x="10857" y="6252"/>
                  </a:lnTo>
                  <a:cubicBezTo>
                    <a:pt x="11865" y="5647"/>
                    <a:pt x="12033" y="5142"/>
                    <a:pt x="11327" y="4773"/>
                  </a:cubicBezTo>
                  <a:cubicBezTo>
                    <a:pt x="11025" y="4571"/>
                    <a:pt x="10621" y="4504"/>
                    <a:pt x="10184" y="4538"/>
                  </a:cubicBezTo>
                  <a:cubicBezTo>
                    <a:pt x="9714" y="4605"/>
                    <a:pt x="9176" y="4706"/>
                    <a:pt x="8538" y="4907"/>
                  </a:cubicBezTo>
                  <a:close/>
                  <a:moveTo>
                    <a:pt x="4202" y="4302"/>
                  </a:moveTo>
                  <a:cubicBezTo>
                    <a:pt x="4605" y="4269"/>
                    <a:pt x="5109" y="4168"/>
                    <a:pt x="5681" y="3966"/>
                  </a:cubicBezTo>
                  <a:lnTo>
                    <a:pt x="3328" y="2622"/>
                  </a:lnTo>
                  <a:cubicBezTo>
                    <a:pt x="2488" y="3160"/>
                    <a:pt x="2421" y="3664"/>
                    <a:pt x="3127" y="4067"/>
                  </a:cubicBezTo>
                  <a:cubicBezTo>
                    <a:pt x="3463" y="4269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9"/>
            <p:cNvSpPr/>
            <p:nvPr/>
          </p:nvSpPr>
          <p:spPr>
            <a:xfrm>
              <a:off x="-25746700" y="119717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9"/>
            <p:cNvSpPr/>
            <p:nvPr/>
          </p:nvSpPr>
          <p:spPr>
            <a:xfrm>
              <a:off x="-25722325" y="1201375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9"/>
            <p:cNvSpPr/>
            <p:nvPr/>
          </p:nvSpPr>
          <p:spPr>
            <a:xfrm>
              <a:off x="-25697975" y="120566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9"/>
            <p:cNvSpPr/>
            <p:nvPr/>
          </p:nvSpPr>
          <p:spPr>
            <a:xfrm>
              <a:off x="-25674450" y="12099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9"/>
            <p:cNvSpPr/>
            <p:nvPr/>
          </p:nvSpPr>
          <p:spPr>
            <a:xfrm>
              <a:off x="-25650075" y="120944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9"/>
            <p:cNvSpPr/>
            <p:nvPr/>
          </p:nvSpPr>
          <p:spPr>
            <a:xfrm>
              <a:off x="-25616475" y="121053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9"/>
            <p:cNvSpPr/>
            <p:nvPr/>
          </p:nvSpPr>
          <p:spPr>
            <a:xfrm>
              <a:off x="-25583700" y="121171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9"/>
            <p:cNvSpPr/>
            <p:nvPr/>
          </p:nvSpPr>
          <p:spPr>
            <a:xfrm>
              <a:off x="-25550100" y="121288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9"/>
            <p:cNvSpPr/>
            <p:nvPr/>
          </p:nvSpPr>
          <p:spPr>
            <a:xfrm>
              <a:off x="-25516475" y="12140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9"/>
            <p:cNvSpPr/>
            <p:nvPr/>
          </p:nvSpPr>
          <p:spPr>
            <a:xfrm>
              <a:off x="-25483725" y="121515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9"/>
            <p:cNvSpPr/>
            <p:nvPr/>
          </p:nvSpPr>
          <p:spPr>
            <a:xfrm>
              <a:off x="-25450100" y="121633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9"/>
            <p:cNvSpPr/>
            <p:nvPr/>
          </p:nvSpPr>
          <p:spPr>
            <a:xfrm>
              <a:off x="-25417350" y="121750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9"/>
            <p:cNvSpPr/>
            <p:nvPr/>
          </p:nvSpPr>
          <p:spPr>
            <a:xfrm>
              <a:off x="-25383725" y="121860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9"/>
            <p:cNvSpPr/>
            <p:nvPr/>
          </p:nvSpPr>
          <p:spPr>
            <a:xfrm>
              <a:off x="-25350950" y="1219775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9"/>
            <p:cNvSpPr/>
            <p:nvPr/>
          </p:nvSpPr>
          <p:spPr>
            <a:xfrm>
              <a:off x="-25317350" y="121776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9"/>
            <p:cNvSpPr/>
            <p:nvPr/>
          </p:nvSpPr>
          <p:spPr>
            <a:xfrm>
              <a:off x="-25285425" y="121750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0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49"/>
            <p:cNvSpPr/>
            <p:nvPr/>
          </p:nvSpPr>
          <p:spPr>
            <a:xfrm>
              <a:off x="-25252650" y="121717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9"/>
            <p:cNvSpPr/>
            <p:nvPr/>
          </p:nvSpPr>
          <p:spPr>
            <a:xfrm>
              <a:off x="-25220725" y="121683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9"/>
            <p:cNvSpPr/>
            <p:nvPr/>
          </p:nvSpPr>
          <p:spPr>
            <a:xfrm>
              <a:off x="-25187950" y="121649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9"/>
            <p:cNvSpPr/>
            <p:nvPr/>
          </p:nvSpPr>
          <p:spPr>
            <a:xfrm>
              <a:off x="-25156025" y="12161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9"/>
            <p:cNvSpPr/>
            <p:nvPr/>
          </p:nvSpPr>
          <p:spPr>
            <a:xfrm>
              <a:off x="-25124100" y="121591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9"/>
            <p:cNvSpPr/>
            <p:nvPr/>
          </p:nvSpPr>
          <p:spPr>
            <a:xfrm>
              <a:off x="-25091325" y="121557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9"/>
            <p:cNvSpPr/>
            <p:nvPr/>
          </p:nvSpPr>
          <p:spPr>
            <a:xfrm>
              <a:off x="-25060250" y="121003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9"/>
            <p:cNvSpPr/>
            <p:nvPr/>
          </p:nvSpPr>
          <p:spPr>
            <a:xfrm>
              <a:off x="-25028325" y="12045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9"/>
            <p:cNvSpPr/>
            <p:nvPr/>
          </p:nvSpPr>
          <p:spPr>
            <a:xfrm>
              <a:off x="-24996400" y="12016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9"/>
            <p:cNvSpPr/>
            <p:nvPr/>
          </p:nvSpPr>
          <p:spPr>
            <a:xfrm>
              <a:off x="-24963625" y="120238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9"/>
            <p:cNvSpPr/>
            <p:nvPr/>
          </p:nvSpPr>
          <p:spPr>
            <a:xfrm>
              <a:off x="-24931700" y="120314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9"/>
            <p:cNvSpPr/>
            <p:nvPr/>
          </p:nvSpPr>
          <p:spPr>
            <a:xfrm>
              <a:off x="-24906475" y="119751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9"/>
            <p:cNvSpPr/>
            <p:nvPr/>
          </p:nvSpPr>
          <p:spPr>
            <a:xfrm>
              <a:off x="-25765175" y="11748250"/>
              <a:ext cx="863750" cy="338625"/>
            </a:xfrm>
            <a:custGeom>
              <a:avLst/>
              <a:gdLst/>
              <a:ahLst/>
              <a:cxnLst/>
              <a:rect l="l" t="t" r="r" b="b"/>
              <a:pathLst>
                <a:path w="34550" h="13545" extrusionOk="0">
                  <a:moveTo>
                    <a:pt x="34550" y="235"/>
                  </a:moveTo>
                  <a:cubicBezTo>
                    <a:pt x="34550" y="571"/>
                    <a:pt x="34516" y="907"/>
                    <a:pt x="34449" y="1210"/>
                  </a:cubicBezTo>
                  <a:cubicBezTo>
                    <a:pt x="34382" y="1546"/>
                    <a:pt x="34281" y="1882"/>
                    <a:pt x="34180" y="2185"/>
                  </a:cubicBezTo>
                  <a:cubicBezTo>
                    <a:pt x="34046" y="2521"/>
                    <a:pt x="33877" y="2857"/>
                    <a:pt x="33709" y="3159"/>
                  </a:cubicBezTo>
                  <a:cubicBezTo>
                    <a:pt x="33508" y="3529"/>
                    <a:pt x="33273" y="3865"/>
                    <a:pt x="33004" y="4201"/>
                  </a:cubicBezTo>
                  <a:cubicBezTo>
                    <a:pt x="32701" y="4604"/>
                    <a:pt x="32331" y="4974"/>
                    <a:pt x="31928" y="5344"/>
                  </a:cubicBezTo>
                  <a:cubicBezTo>
                    <a:pt x="31323" y="5915"/>
                    <a:pt x="30584" y="6487"/>
                    <a:pt x="29744" y="6991"/>
                  </a:cubicBezTo>
                  <a:cubicBezTo>
                    <a:pt x="29676" y="7024"/>
                    <a:pt x="29609" y="7058"/>
                    <a:pt x="29542" y="7091"/>
                  </a:cubicBezTo>
                  <a:cubicBezTo>
                    <a:pt x="28399" y="7764"/>
                    <a:pt x="27122" y="8335"/>
                    <a:pt x="25744" y="8772"/>
                  </a:cubicBezTo>
                  <a:cubicBezTo>
                    <a:pt x="24702" y="9108"/>
                    <a:pt x="23627" y="9377"/>
                    <a:pt x="22484" y="9579"/>
                  </a:cubicBezTo>
                  <a:cubicBezTo>
                    <a:pt x="21778" y="9713"/>
                    <a:pt x="21039" y="9814"/>
                    <a:pt x="20300" y="9881"/>
                  </a:cubicBezTo>
                  <a:cubicBezTo>
                    <a:pt x="19661" y="9948"/>
                    <a:pt x="19022" y="9982"/>
                    <a:pt x="18384" y="10015"/>
                  </a:cubicBezTo>
                  <a:cubicBezTo>
                    <a:pt x="17779" y="10049"/>
                    <a:pt x="17174" y="10049"/>
                    <a:pt x="16603" y="10015"/>
                  </a:cubicBezTo>
                  <a:cubicBezTo>
                    <a:pt x="16031" y="10015"/>
                    <a:pt x="15460" y="9982"/>
                    <a:pt x="14889" y="9948"/>
                  </a:cubicBezTo>
                  <a:cubicBezTo>
                    <a:pt x="14351" y="9881"/>
                    <a:pt x="13780" y="9814"/>
                    <a:pt x="13208" y="9747"/>
                  </a:cubicBezTo>
                  <a:cubicBezTo>
                    <a:pt x="12637" y="9679"/>
                    <a:pt x="12065" y="9579"/>
                    <a:pt x="11528" y="9444"/>
                  </a:cubicBezTo>
                  <a:cubicBezTo>
                    <a:pt x="10889" y="9310"/>
                    <a:pt x="10318" y="9175"/>
                    <a:pt x="9713" y="9007"/>
                  </a:cubicBezTo>
                  <a:cubicBezTo>
                    <a:pt x="9007" y="8806"/>
                    <a:pt x="8301" y="8570"/>
                    <a:pt x="7629" y="8301"/>
                  </a:cubicBezTo>
                  <a:cubicBezTo>
                    <a:pt x="6755" y="7965"/>
                    <a:pt x="5915" y="7562"/>
                    <a:pt x="5142" y="7091"/>
                  </a:cubicBezTo>
                  <a:cubicBezTo>
                    <a:pt x="1714" y="5142"/>
                    <a:pt x="34" y="2554"/>
                    <a:pt x="34" y="0"/>
                  </a:cubicBezTo>
                  <a:lnTo>
                    <a:pt x="34" y="3495"/>
                  </a:lnTo>
                  <a:cubicBezTo>
                    <a:pt x="0" y="6083"/>
                    <a:pt x="1714" y="8671"/>
                    <a:pt x="5109" y="10620"/>
                  </a:cubicBezTo>
                  <a:cubicBezTo>
                    <a:pt x="5882" y="11057"/>
                    <a:pt x="6722" y="11461"/>
                    <a:pt x="7596" y="11830"/>
                  </a:cubicBezTo>
                  <a:cubicBezTo>
                    <a:pt x="8301" y="12066"/>
                    <a:pt x="8974" y="12334"/>
                    <a:pt x="9713" y="12536"/>
                  </a:cubicBezTo>
                  <a:cubicBezTo>
                    <a:pt x="10284" y="12704"/>
                    <a:pt x="10889" y="12839"/>
                    <a:pt x="11494" y="12973"/>
                  </a:cubicBezTo>
                  <a:cubicBezTo>
                    <a:pt x="12065" y="13074"/>
                    <a:pt x="12637" y="13175"/>
                    <a:pt x="13208" y="13275"/>
                  </a:cubicBezTo>
                  <a:cubicBezTo>
                    <a:pt x="13780" y="13343"/>
                    <a:pt x="14317" y="13410"/>
                    <a:pt x="14889" y="13444"/>
                  </a:cubicBezTo>
                  <a:cubicBezTo>
                    <a:pt x="15460" y="13511"/>
                    <a:pt x="16031" y="13511"/>
                    <a:pt x="16603" y="13544"/>
                  </a:cubicBezTo>
                  <a:cubicBezTo>
                    <a:pt x="17174" y="13544"/>
                    <a:pt x="17779" y="13544"/>
                    <a:pt x="18350" y="13544"/>
                  </a:cubicBezTo>
                  <a:cubicBezTo>
                    <a:pt x="18989" y="13511"/>
                    <a:pt x="19627" y="13477"/>
                    <a:pt x="20266" y="13410"/>
                  </a:cubicBezTo>
                  <a:cubicBezTo>
                    <a:pt x="21005" y="13343"/>
                    <a:pt x="21745" y="13242"/>
                    <a:pt x="22484" y="13107"/>
                  </a:cubicBezTo>
                  <a:cubicBezTo>
                    <a:pt x="23593" y="12906"/>
                    <a:pt x="24702" y="12637"/>
                    <a:pt x="25744" y="12301"/>
                  </a:cubicBezTo>
                  <a:cubicBezTo>
                    <a:pt x="27089" y="11830"/>
                    <a:pt x="28366" y="11293"/>
                    <a:pt x="29542" y="10620"/>
                  </a:cubicBezTo>
                  <a:cubicBezTo>
                    <a:pt x="29609" y="10587"/>
                    <a:pt x="29676" y="10553"/>
                    <a:pt x="29744" y="10486"/>
                  </a:cubicBezTo>
                  <a:cubicBezTo>
                    <a:pt x="30584" y="9982"/>
                    <a:pt x="31323" y="9444"/>
                    <a:pt x="31928" y="8873"/>
                  </a:cubicBezTo>
                  <a:cubicBezTo>
                    <a:pt x="32331" y="8503"/>
                    <a:pt x="32701" y="8133"/>
                    <a:pt x="33004" y="7730"/>
                  </a:cubicBezTo>
                  <a:cubicBezTo>
                    <a:pt x="33273" y="7394"/>
                    <a:pt x="33508" y="7058"/>
                    <a:pt x="33709" y="6688"/>
                  </a:cubicBezTo>
                  <a:cubicBezTo>
                    <a:pt x="33877" y="6352"/>
                    <a:pt x="34046" y="6050"/>
                    <a:pt x="34146" y="5714"/>
                  </a:cubicBezTo>
                  <a:cubicBezTo>
                    <a:pt x="34281" y="5377"/>
                    <a:pt x="34382" y="5075"/>
                    <a:pt x="34415" y="4739"/>
                  </a:cubicBezTo>
                  <a:cubicBezTo>
                    <a:pt x="34482" y="4403"/>
                    <a:pt x="34550" y="4067"/>
                    <a:pt x="34550" y="3731"/>
                  </a:cubicBezTo>
                  <a:cubicBezTo>
                    <a:pt x="34550" y="3697"/>
                    <a:pt x="34550" y="3630"/>
                    <a:pt x="34550" y="3596"/>
                  </a:cubicBezTo>
                  <a:lnTo>
                    <a:pt x="34550" y="67"/>
                  </a:lnTo>
                  <a:cubicBezTo>
                    <a:pt x="34550" y="134"/>
                    <a:pt x="34550" y="168"/>
                    <a:pt x="34550" y="23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9"/>
            <p:cNvSpPr/>
            <p:nvPr/>
          </p:nvSpPr>
          <p:spPr>
            <a:xfrm>
              <a:off x="-25807200" y="11474325"/>
              <a:ext cx="948625" cy="549525"/>
            </a:xfrm>
            <a:custGeom>
              <a:avLst/>
              <a:gdLst/>
              <a:ahLst/>
              <a:cxnLst/>
              <a:rect l="l" t="t" r="r" b="b"/>
              <a:pathLst>
                <a:path w="37945" h="21981" extrusionOk="0">
                  <a:moveTo>
                    <a:pt x="31156" y="3933"/>
                  </a:moveTo>
                  <a:cubicBezTo>
                    <a:pt x="37911" y="7831"/>
                    <a:pt x="37945" y="14150"/>
                    <a:pt x="31223" y="18048"/>
                  </a:cubicBezTo>
                  <a:cubicBezTo>
                    <a:pt x="24501" y="21981"/>
                    <a:pt x="13578" y="21981"/>
                    <a:pt x="6790" y="18082"/>
                  </a:cubicBezTo>
                  <a:cubicBezTo>
                    <a:pt x="34" y="14150"/>
                    <a:pt x="1" y="7831"/>
                    <a:pt x="6722" y="3933"/>
                  </a:cubicBezTo>
                  <a:cubicBezTo>
                    <a:pt x="13444" y="1"/>
                    <a:pt x="24367" y="1"/>
                    <a:pt x="31156" y="393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9"/>
            <p:cNvSpPr/>
            <p:nvPr/>
          </p:nvSpPr>
          <p:spPr>
            <a:xfrm>
              <a:off x="-25747550" y="11508775"/>
              <a:ext cx="829325" cy="480625"/>
            </a:xfrm>
            <a:custGeom>
              <a:avLst/>
              <a:gdLst/>
              <a:ahLst/>
              <a:cxnLst/>
              <a:rect l="l" t="t" r="r" b="b"/>
              <a:pathLst>
                <a:path w="33173" h="19225" extrusionOk="0">
                  <a:moveTo>
                    <a:pt x="27224" y="3429"/>
                  </a:moveTo>
                  <a:cubicBezTo>
                    <a:pt x="33139" y="6857"/>
                    <a:pt x="33172" y="12369"/>
                    <a:pt x="27291" y="15797"/>
                  </a:cubicBezTo>
                  <a:cubicBezTo>
                    <a:pt x="21409" y="19225"/>
                    <a:pt x="11865" y="19225"/>
                    <a:pt x="5950" y="15797"/>
                  </a:cubicBezTo>
                  <a:cubicBezTo>
                    <a:pt x="34" y="12369"/>
                    <a:pt x="1" y="6857"/>
                    <a:pt x="5882" y="3429"/>
                  </a:cubicBezTo>
                  <a:cubicBezTo>
                    <a:pt x="11764" y="1"/>
                    <a:pt x="21309" y="1"/>
                    <a:pt x="27224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9"/>
            <p:cNvSpPr/>
            <p:nvPr/>
          </p:nvSpPr>
          <p:spPr>
            <a:xfrm>
              <a:off x="-25518175" y="11621375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192"/>
                  </a:moveTo>
                  <a:lnTo>
                    <a:pt x="14385" y="8133"/>
                  </a:lnTo>
                  <a:lnTo>
                    <a:pt x="13512" y="8638"/>
                  </a:lnTo>
                  <a:lnTo>
                    <a:pt x="11898" y="7697"/>
                  </a:lnTo>
                  <a:cubicBezTo>
                    <a:pt x="11193" y="8066"/>
                    <a:pt x="10386" y="8369"/>
                    <a:pt x="9512" y="8604"/>
                  </a:cubicBezTo>
                  <a:cubicBezTo>
                    <a:pt x="8638" y="8839"/>
                    <a:pt x="7765" y="9007"/>
                    <a:pt x="6891" y="9108"/>
                  </a:cubicBezTo>
                  <a:lnTo>
                    <a:pt x="6050" y="7596"/>
                  </a:lnTo>
                  <a:cubicBezTo>
                    <a:pt x="6185" y="7596"/>
                    <a:pt x="6454" y="7562"/>
                    <a:pt x="6756" y="7528"/>
                  </a:cubicBezTo>
                  <a:cubicBezTo>
                    <a:pt x="7059" y="7495"/>
                    <a:pt x="7395" y="7428"/>
                    <a:pt x="7798" y="7360"/>
                  </a:cubicBezTo>
                  <a:cubicBezTo>
                    <a:pt x="8168" y="7260"/>
                    <a:pt x="8605" y="7159"/>
                    <a:pt x="9008" y="7024"/>
                  </a:cubicBezTo>
                  <a:cubicBezTo>
                    <a:pt x="9445" y="6924"/>
                    <a:pt x="9848" y="6755"/>
                    <a:pt x="10218" y="6587"/>
                  </a:cubicBezTo>
                  <a:lnTo>
                    <a:pt x="7731" y="5142"/>
                  </a:lnTo>
                  <a:cubicBezTo>
                    <a:pt x="7630" y="5176"/>
                    <a:pt x="7529" y="5209"/>
                    <a:pt x="7428" y="5243"/>
                  </a:cubicBezTo>
                  <a:cubicBezTo>
                    <a:pt x="7294" y="5277"/>
                    <a:pt x="7193" y="5310"/>
                    <a:pt x="7059" y="5344"/>
                  </a:cubicBezTo>
                  <a:cubicBezTo>
                    <a:pt x="6454" y="5579"/>
                    <a:pt x="5882" y="5714"/>
                    <a:pt x="5345" y="5848"/>
                  </a:cubicBezTo>
                  <a:cubicBezTo>
                    <a:pt x="4841" y="5949"/>
                    <a:pt x="4336" y="6016"/>
                    <a:pt x="3900" y="6050"/>
                  </a:cubicBezTo>
                  <a:cubicBezTo>
                    <a:pt x="3429" y="6050"/>
                    <a:pt x="2992" y="6016"/>
                    <a:pt x="2589" y="5915"/>
                  </a:cubicBezTo>
                  <a:cubicBezTo>
                    <a:pt x="2185" y="5814"/>
                    <a:pt x="1782" y="5680"/>
                    <a:pt x="1379" y="5445"/>
                  </a:cubicBezTo>
                  <a:cubicBezTo>
                    <a:pt x="908" y="5142"/>
                    <a:pt x="539" y="4873"/>
                    <a:pt x="337" y="4537"/>
                  </a:cubicBezTo>
                  <a:cubicBezTo>
                    <a:pt x="135" y="4235"/>
                    <a:pt x="35" y="3899"/>
                    <a:pt x="35" y="3563"/>
                  </a:cubicBezTo>
                  <a:cubicBezTo>
                    <a:pt x="68" y="3260"/>
                    <a:pt x="203" y="2924"/>
                    <a:pt x="471" y="2588"/>
                  </a:cubicBezTo>
                  <a:cubicBezTo>
                    <a:pt x="707" y="2286"/>
                    <a:pt x="1043" y="1983"/>
                    <a:pt x="1480" y="1681"/>
                  </a:cubicBezTo>
                  <a:lnTo>
                    <a:pt x="1" y="840"/>
                  </a:lnTo>
                  <a:lnTo>
                    <a:pt x="841" y="336"/>
                  </a:lnTo>
                  <a:lnTo>
                    <a:pt x="2320" y="1176"/>
                  </a:lnTo>
                  <a:cubicBezTo>
                    <a:pt x="2992" y="840"/>
                    <a:pt x="3731" y="571"/>
                    <a:pt x="4471" y="370"/>
                  </a:cubicBezTo>
                  <a:cubicBezTo>
                    <a:pt x="5210" y="202"/>
                    <a:pt x="5916" y="67"/>
                    <a:pt x="6622" y="0"/>
                  </a:cubicBezTo>
                  <a:lnTo>
                    <a:pt x="7361" y="1445"/>
                  </a:lnTo>
                  <a:cubicBezTo>
                    <a:pt x="7227" y="1445"/>
                    <a:pt x="7025" y="1445"/>
                    <a:pt x="6790" y="1479"/>
                  </a:cubicBezTo>
                  <a:cubicBezTo>
                    <a:pt x="6521" y="1513"/>
                    <a:pt x="6252" y="1580"/>
                    <a:pt x="5916" y="1647"/>
                  </a:cubicBezTo>
                  <a:cubicBezTo>
                    <a:pt x="5614" y="1714"/>
                    <a:pt x="5277" y="1781"/>
                    <a:pt x="4941" y="1882"/>
                  </a:cubicBezTo>
                  <a:cubicBezTo>
                    <a:pt x="4605" y="1983"/>
                    <a:pt x="4269" y="2117"/>
                    <a:pt x="3967" y="2252"/>
                  </a:cubicBezTo>
                  <a:lnTo>
                    <a:pt x="6454" y="3697"/>
                  </a:lnTo>
                  <a:lnTo>
                    <a:pt x="6924" y="3563"/>
                  </a:lnTo>
                  <a:cubicBezTo>
                    <a:pt x="7563" y="3327"/>
                    <a:pt x="8134" y="3159"/>
                    <a:pt x="8706" y="3025"/>
                  </a:cubicBezTo>
                  <a:cubicBezTo>
                    <a:pt x="9277" y="2857"/>
                    <a:pt x="9815" y="2790"/>
                    <a:pt x="10319" y="2756"/>
                  </a:cubicBezTo>
                  <a:cubicBezTo>
                    <a:pt x="10857" y="2722"/>
                    <a:pt x="11327" y="2756"/>
                    <a:pt x="11831" y="2857"/>
                  </a:cubicBezTo>
                  <a:cubicBezTo>
                    <a:pt x="12302" y="2924"/>
                    <a:pt x="12772" y="3126"/>
                    <a:pt x="13243" y="3395"/>
                  </a:cubicBezTo>
                  <a:cubicBezTo>
                    <a:pt x="13780" y="3697"/>
                    <a:pt x="14150" y="4033"/>
                    <a:pt x="14318" y="4369"/>
                  </a:cubicBezTo>
                  <a:cubicBezTo>
                    <a:pt x="14520" y="4672"/>
                    <a:pt x="14587" y="5008"/>
                    <a:pt x="14486" y="5344"/>
                  </a:cubicBezTo>
                  <a:cubicBezTo>
                    <a:pt x="14419" y="5646"/>
                    <a:pt x="14217" y="5982"/>
                    <a:pt x="13915" y="6285"/>
                  </a:cubicBezTo>
                  <a:cubicBezTo>
                    <a:pt x="13612" y="6621"/>
                    <a:pt x="13243" y="6924"/>
                    <a:pt x="12772" y="7192"/>
                  </a:cubicBezTo>
                  <a:close/>
                  <a:moveTo>
                    <a:pt x="8538" y="4907"/>
                  </a:moveTo>
                  <a:lnTo>
                    <a:pt x="10857" y="6251"/>
                  </a:lnTo>
                  <a:cubicBezTo>
                    <a:pt x="11865" y="5646"/>
                    <a:pt x="12033" y="5142"/>
                    <a:pt x="11327" y="4739"/>
                  </a:cubicBezTo>
                  <a:cubicBezTo>
                    <a:pt x="11025" y="4571"/>
                    <a:pt x="10621" y="4470"/>
                    <a:pt x="10184" y="4537"/>
                  </a:cubicBezTo>
                  <a:cubicBezTo>
                    <a:pt x="9714" y="4571"/>
                    <a:pt x="9176" y="4705"/>
                    <a:pt x="8538" y="4907"/>
                  </a:cubicBezTo>
                  <a:close/>
                  <a:moveTo>
                    <a:pt x="4202" y="4302"/>
                  </a:moveTo>
                  <a:cubicBezTo>
                    <a:pt x="4605" y="4268"/>
                    <a:pt x="5109" y="4134"/>
                    <a:pt x="5681" y="3966"/>
                  </a:cubicBezTo>
                  <a:lnTo>
                    <a:pt x="3328" y="2588"/>
                  </a:lnTo>
                  <a:cubicBezTo>
                    <a:pt x="2488" y="3159"/>
                    <a:pt x="2421" y="3663"/>
                    <a:pt x="3127" y="4067"/>
                  </a:cubicBezTo>
                  <a:cubicBezTo>
                    <a:pt x="3463" y="4235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9"/>
            <p:cNvSpPr/>
            <p:nvPr/>
          </p:nvSpPr>
          <p:spPr>
            <a:xfrm>
              <a:off x="-25746700" y="117574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9"/>
            <p:cNvSpPr/>
            <p:nvPr/>
          </p:nvSpPr>
          <p:spPr>
            <a:xfrm>
              <a:off x="-25722325" y="117995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9"/>
            <p:cNvSpPr/>
            <p:nvPr/>
          </p:nvSpPr>
          <p:spPr>
            <a:xfrm>
              <a:off x="-25697975" y="118423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9"/>
            <p:cNvSpPr/>
            <p:nvPr/>
          </p:nvSpPr>
          <p:spPr>
            <a:xfrm>
              <a:off x="-25674450" y="118843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9"/>
            <p:cNvSpPr/>
            <p:nvPr/>
          </p:nvSpPr>
          <p:spPr>
            <a:xfrm>
              <a:off x="-25650075" y="118793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9"/>
            <p:cNvSpPr/>
            <p:nvPr/>
          </p:nvSpPr>
          <p:spPr>
            <a:xfrm>
              <a:off x="-25616475" y="118910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9"/>
            <p:cNvSpPr/>
            <p:nvPr/>
          </p:nvSpPr>
          <p:spPr>
            <a:xfrm>
              <a:off x="-25583700" y="11902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9"/>
            <p:cNvSpPr/>
            <p:nvPr/>
          </p:nvSpPr>
          <p:spPr>
            <a:xfrm>
              <a:off x="-25550100" y="119137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9"/>
            <p:cNvSpPr/>
            <p:nvPr/>
          </p:nvSpPr>
          <p:spPr>
            <a:xfrm>
              <a:off x="-25516475" y="119255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9"/>
            <p:cNvSpPr/>
            <p:nvPr/>
          </p:nvSpPr>
          <p:spPr>
            <a:xfrm>
              <a:off x="-25483725" y="119373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9"/>
            <p:cNvSpPr/>
            <p:nvPr/>
          </p:nvSpPr>
          <p:spPr>
            <a:xfrm>
              <a:off x="-25450100" y="119490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9"/>
            <p:cNvSpPr/>
            <p:nvPr/>
          </p:nvSpPr>
          <p:spPr>
            <a:xfrm>
              <a:off x="-25417350" y="119599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9"/>
            <p:cNvSpPr/>
            <p:nvPr/>
          </p:nvSpPr>
          <p:spPr>
            <a:xfrm>
              <a:off x="-25383725" y="119717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9"/>
            <p:cNvSpPr/>
            <p:nvPr/>
          </p:nvSpPr>
          <p:spPr>
            <a:xfrm>
              <a:off x="-25350950" y="11983500"/>
              <a:ext cx="0" cy="215125"/>
            </a:xfrm>
            <a:custGeom>
              <a:avLst/>
              <a:gdLst/>
              <a:ahLst/>
              <a:cxnLst/>
              <a:rect l="l" t="t" r="r" b="b"/>
              <a:pathLst>
                <a:path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9"/>
            <p:cNvSpPr/>
            <p:nvPr/>
          </p:nvSpPr>
          <p:spPr>
            <a:xfrm>
              <a:off x="-25317350" y="119633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9"/>
            <p:cNvSpPr/>
            <p:nvPr/>
          </p:nvSpPr>
          <p:spPr>
            <a:xfrm>
              <a:off x="-25285425" y="119599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9"/>
            <p:cNvSpPr/>
            <p:nvPr/>
          </p:nvSpPr>
          <p:spPr>
            <a:xfrm>
              <a:off x="-25252650" y="119574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9"/>
            <p:cNvSpPr/>
            <p:nvPr/>
          </p:nvSpPr>
          <p:spPr>
            <a:xfrm>
              <a:off x="-25220725" y="119541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9"/>
            <p:cNvSpPr/>
            <p:nvPr/>
          </p:nvSpPr>
          <p:spPr>
            <a:xfrm>
              <a:off x="-25187950" y="119507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9"/>
            <p:cNvSpPr/>
            <p:nvPr/>
          </p:nvSpPr>
          <p:spPr>
            <a:xfrm>
              <a:off x="-25156025" y="11947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9"/>
            <p:cNvSpPr/>
            <p:nvPr/>
          </p:nvSpPr>
          <p:spPr>
            <a:xfrm>
              <a:off x="-25124100" y="119440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9"/>
            <p:cNvSpPr/>
            <p:nvPr/>
          </p:nvSpPr>
          <p:spPr>
            <a:xfrm>
              <a:off x="-25091325" y="119406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9"/>
            <p:cNvSpPr/>
            <p:nvPr/>
          </p:nvSpPr>
          <p:spPr>
            <a:xfrm>
              <a:off x="-25060250" y="118860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9"/>
            <p:cNvSpPr/>
            <p:nvPr/>
          </p:nvSpPr>
          <p:spPr>
            <a:xfrm>
              <a:off x="-25028325" y="118305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9"/>
            <p:cNvSpPr/>
            <p:nvPr/>
          </p:nvSpPr>
          <p:spPr>
            <a:xfrm>
              <a:off x="-24996400" y="11802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9"/>
            <p:cNvSpPr/>
            <p:nvPr/>
          </p:nvSpPr>
          <p:spPr>
            <a:xfrm>
              <a:off x="-24963625" y="11809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9"/>
            <p:cNvSpPr/>
            <p:nvPr/>
          </p:nvSpPr>
          <p:spPr>
            <a:xfrm>
              <a:off x="-24931700" y="118171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9"/>
            <p:cNvSpPr/>
            <p:nvPr/>
          </p:nvSpPr>
          <p:spPr>
            <a:xfrm>
              <a:off x="-24906475" y="117600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9"/>
            <p:cNvSpPr/>
            <p:nvPr/>
          </p:nvSpPr>
          <p:spPr>
            <a:xfrm>
              <a:off x="-25765175" y="11560875"/>
              <a:ext cx="863750" cy="339475"/>
            </a:xfrm>
            <a:custGeom>
              <a:avLst/>
              <a:gdLst/>
              <a:ahLst/>
              <a:cxnLst/>
              <a:rect l="l" t="t" r="r" b="b"/>
              <a:pathLst>
                <a:path w="34550" h="13579" extrusionOk="0">
                  <a:moveTo>
                    <a:pt x="34550" y="269"/>
                  </a:moveTo>
                  <a:cubicBezTo>
                    <a:pt x="34550" y="605"/>
                    <a:pt x="34516" y="908"/>
                    <a:pt x="34449" y="1244"/>
                  </a:cubicBezTo>
                  <a:cubicBezTo>
                    <a:pt x="34382" y="1580"/>
                    <a:pt x="34281" y="1916"/>
                    <a:pt x="34180" y="2218"/>
                  </a:cubicBezTo>
                  <a:cubicBezTo>
                    <a:pt x="34046" y="2555"/>
                    <a:pt x="33877" y="2891"/>
                    <a:pt x="33709" y="3193"/>
                  </a:cubicBezTo>
                  <a:cubicBezTo>
                    <a:pt x="33508" y="3563"/>
                    <a:pt x="33273" y="3899"/>
                    <a:pt x="33004" y="4235"/>
                  </a:cubicBezTo>
                  <a:cubicBezTo>
                    <a:pt x="32701" y="4638"/>
                    <a:pt x="32331" y="5008"/>
                    <a:pt x="31928" y="5378"/>
                  </a:cubicBezTo>
                  <a:cubicBezTo>
                    <a:pt x="31323" y="5949"/>
                    <a:pt x="30584" y="6520"/>
                    <a:pt x="29744" y="7025"/>
                  </a:cubicBezTo>
                  <a:cubicBezTo>
                    <a:pt x="29676" y="7058"/>
                    <a:pt x="29609" y="7092"/>
                    <a:pt x="29542" y="7125"/>
                  </a:cubicBezTo>
                  <a:cubicBezTo>
                    <a:pt x="28399" y="7798"/>
                    <a:pt x="27122" y="8369"/>
                    <a:pt x="25744" y="8806"/>
                  </a:cubicBezTo>
                  <a:cubicBezTo>
                    <a:pt x="24702" y="9142"/>
                    <a:pt x="23627" y="9411"/>
                    <a:pt x="22484" y="9612"/>
                  </a:cubicBezTo>
                  <a:cubicBezTo>
                    <a:pt x="21778" y="9747"/>
                    <a:pt x="21039" y="9848"/>
                    <a:pt x="20300" y="9915"/>
                  </a:cubicBezTo>
                  <a:cubicBezTo>
                    <a:pt x="19661" y="9982"/>
                    <a:pt x="19022" y="10016"/>
                    <a:pt x="18384" y="10049"/>
                  </a:cubicBezTo>
                  <a:cubicBezTo>
                    <a:pt x="17779" y="10083"/>
                    <a:pt x="17174" y="10083"/>
                    <a:pt x="16603" y="10049"/>
                  </a:cubicBezTo>
                  <a:cubicBezTo>
                    <a:pt x="16031" y="10049"/>
                    <a:pt x="15460" y="10016"/>
                    <a:pt x="14889" y="9948"/>
                  </a:cubicBezTo>
                  <a:cubicBezTo>
                    <a:pt x="14351" y="9915"/>
                    <a:pt x="13780" y="9848"/>
                    <a:pt x="13208" y="9780"/>
                  </a:cubicBezTo>
                  <a:cubicBezTo>
                    <a:pt x="12637" y="9680"/>
                    <a:pt x="12065" y="9579"/>
                    <a:pt x="11528" y="9478"/>
                  </a:cubicBezTo>
                  <a:cubicBezTo>
                    <a:pt x="10889" y="9344"/>
                    <a:pt x="10318" y="9209"/>
                    <a:pt x="9713" y="9041"/>
                  </a:cubicBezTo>
                  <a:cubicBezTo>
                    <a:pt x="9007" y="8839"/>
                    <a:pt x="8301" y="8604"/>
                    <a:pt x="7629" y="8335"/>
                  </a:cubicBezTo>
                  <a:cubicBezTo>
                    <a:pt x="6755" y="7999"/>
                    <a:pt x="5915" y="7596"/>
                    <a:pt x="5142" y="7125"/>
                  </a:cubicBezTo>
                  <a:cubicBezTo>
                    <a:pt x="1714" y="5176"/>
                    <a:pt x="34" y="2588"/>
                    <a:pt x="34" y="0"/>
                  </a:cubicBezTo>
                  <a:lnTo>
                    <a:pt x="34" y="3529"/>
                  </a:lnTo>
                  <a:cubicBezTo>
                    <a:pt x="0" y="6117"/>
                    <a:pt x="1714" y="8671"/>
                    <a:pt x="5109" y="10654"/>
                  </a:cubicBezTo>
                  <a:cubicBezTo>
                    <a:pt x="5882" y="11091"/>
                    <a:pt x="6722" y="11494"/>
                    <a:pt x="7596" y="11831"/>
                  </a:cubicBezTo>
                  <a:cubicBezTo>
                    <a:pt x="8301" y="12099"/>
                    <a:pt x="8974" y="12335"/>
                    <a:pt x="9713" y="12536"/>
                  </a:cubicBezTo>
                  <a:cubicBezTo>
                    <a:pt x="10284" y="12704"/>
                    <a:pt x="10889" y="12872"/>
                    <a:pt x="11494" y="13007"/>
                  </a:cubicBezTo>
                  <a:cubicBezTo>
                    <a:pt x="12065" y="13108"/>
                    <a:pt x="12637" y="13209"/>
                    <a:pt x="13208" y="13276"/>
                  </a:cubicBezTo>
                  <a:cubicBezTo>
                    <a:pt x="13780" y="13377"/>
                    <a:pt x="14317" y="13444"/>
                    <a:pt x="14889" y="13477"/>
                  </a:cubicBezTo>
                  <a:cubicBezTo>
                    <a:pt x="15460" y="13511"/>
                    <a:pt x="16031" y="13545"/>
                    <a:pt x="16603" y="13578"/>
                  </a:cubicBezTo>
                  <a:cubicBezTo>
                    <a:pt x="17174" y="13578"/>
                    <a:pt x="17779" y="13578"/>
                    <a:pt x="18350" y="13578"/>
                  </a:cubicBezTo>
                  <a:cubicBezTo>
                    <a:pt x="18989" y="13545"/>
                    <a:pt x="19627" y="13511"/>
                    <a:pt x="20266" y="13444"/>
                  </a:cubicBezTo>
                  <a:cubicBezTo>
                    <a:pt x="21005" y="13377"/>
                    <a:pt x="21745" y="13276"/>
                    <a:pt x="22484" y="13141"/>
                  </a:cubicBezTo>
                  <a:cubicBezTo>
                    <a:pt x="23593" y="12940"/>
                    <a:pt x="24702" y="12671"/>
                    <a:pt x="25744" y="12301"/>
                  </a:cubicBezTo>
                  <a:cubicBezTo>
                    <a:pt x="27089" y="11864"/>
                    <a:pt x="28366" y="11326"/>
                    <a:pt x="29542" y="10654"/>
                  </a:cubicBezTo>
                  <a:cubicBezTo>
                    <a:pt x="29609" y="10621"/>
                    <a:pt x="29676" y="10553"/>
                    <a:pt x="29744" y="10520"/>
                  </a:cubicBezTo>
                  <a:cubicBezTo>
                    <a:pt x="30584" y="10016"/>
                    <a:pt x="31323" y="9478"/>
                    <a:pt x="31928" y="8907"/>
                  </a:cubicBezTo>
                  <a:cubicBezTo>
                    <a:pt x="32331" y="8537"/>
                    <a:pt x="32701" y="8134"/>
                    <a:pt x="33004" y="7764"/>
                  </a:cubicBezTo>
                  <a:cubicBezTo>
                    <a:pt x="33273" y="7428"/>
                    <a:pt x="33508" y="7058"/>
                    <a:pt x="33709" y="6722"/>
                  </a:cubicBezTo>
                  <a:cubicBezTo>
                    <a:pt x="33877" y="6386"/>
                    <a:pt x="34046" y="6083"/>
                    <a:pt x="34146" y="5747"/>
                  </a:cubicBezTo>
                  <a:cubicBezTo>
                    <a:pt x="34281" y="5411"/>
                    <a:pt x="34382" y="5075"/>
                    <a:pt x="34415" y="4773"/>
                  </a:cubicBezTo>
                  <a:cubicBezTo>
                    <a:pt x="34482" y="4437"/>
                    <a:pt x="34550" y="4101"/>
                    <a:pt x="34550" y="3764"/>
                  </a:cubicBezTo>
                  <a:cubicBezTo>
                    <a:pt x="34550" y="3731"/>
                    <a:pt x="34550" y="3664"/>
                    <a:pt x="34550" y="3630"/>
                  </a:cubicBezTo>
                  <a:lnTo>
                    <a:pt x="34550" y="101"/>
                  </a:lnTo>
                  <a:cubicBezTo>
                    <a:pt x="34550" y="168"/>
                    <a:pt x="34550" y="202"/>
                    <a:pt x="34550" y="26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9"/>
            <p:cNvSpPr/>
            <p:nvPr/>
          </p:nvSpPr>
          <p:spPr>
            <a:xfrm>
              <a:off x="-25807200" y="11287800"/>
              <a:ext cx="948625" cy="549525"/>
            </a:xfrm>
            <a:custGeom>
              <a:avLst/>
              <a:gdLst/>
              <a:ahLst/>
              <a:cxnLst/>
              <a:rect l="l" t="t" r="r" b="b"/>
              <a:pathLst>
                <a:path w="37945" h="21981" extrusionOk="0">
                  <a:moveTo>
                    <a:pt x="31156" y="3933"/>
                  </a:moveTo>
                  <a:cubicBezTo>
                    <a:pt x="37911" y="7831"/>
                    <a:pt x="37945" y="14150"/>
                    <a:pt x="31223" y="18048"/>
                  </a:cubicBezTo>
                  <a:cubicBezTo>
                    <a:pt x="24501" y="21981"/>
                    <a:pt x="13578" y="21981"/>
                    <a:pt x="6790" y="18048"/>
                  </a:cubicBezTo>
                  <a:cubicBezTo>
                    <a:pt x="34" y="14150"/>
                    <a:pt x="1" y="7831"/>
                    <a:pt x="6722" y="3933"/>
                  </a:cubicBezTo>
                  <a:cubicBezTo>
                    <a:pt x="13444" y="1"/>
                    <a:pt x="24367" y="1"/>
                    <a:pt x="31156" y="393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9"/>
            <p:cNvSpPr/>
            <p:nvPr/>
          </p:nvSpPr>
          <p:spPr>
            <a:xfrm>
              <a:off x="-25747550" y="11322250"/>
              <a:ext cx="829325" cy="480625"/>
            </a:xfrm>
            <a:custGeom>
              <a:avLst/>
              <a:gdLst/>
              <a:ahLst/>
              <a:cxnLst/>
              <a:rect l="l" t="t" r="r" b="b"/>
              <a:pathLst>
                <a:path w="33173" h="19225" extrusionOk="0">
                  <a:moveTo>
                    <a:pt x="27224" y="3429"/>
                  </a:moveTo>
                  <a:cubicBezTo>
                    <a:pt x="33139" y="6857"/>
                    <a:pt x="33172" y="12368"/>
                    <a:pt x="27291" y="15797"/>
                  </a:cubicBezTo>
                  <a:cubicBezTo>
                    <a:pt x="21409" y="19225"/>
                    <a:pt x="11865" y="19225"/>
                    <a:pt x="5950" y="15797"/>
                  </a:cubicBezTo>
                  <a:cubicBezTo>
                    <a:pt x="34" y="12368"/>
                    <a:pt x="1" y="6857"/>
                    <a:pt x="5882" y="3429"/>
                  </a:cubicBezTo>
                  <a:cubicBezTo>
                    <a:pt x="11764" y="0"/>
                    <a:pt x="21309" y="0"/>
                    <a:pt x="27224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9"/>
            <p:cNvSpPr/>
            <p:nvPr/>
          </p:nvSpPr>
          <p:spPr>
            <a:xfrm>
              <a:off x="-25518175" y="11434000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226"/>
                  </a:moveTo>
                  <a:lnTo>
                    <a:pt x="14385" y="8167"/>
                  </a:lnTo>
                  <a:lnTo>
                    <a:pt x="13512" y="8671"/>
                  </a:lnTo>
                  <a:lnTo>
                    <a:pt x="11898" y="7730"/>
                  </a:lnTo>
                  <a:cubicBezTo>
                    <a:pt x="11193" y="8100"/>
                    <a:pt x="10386" y="8403"/>
                    <a:pt x="9512" y="8638"/>
                  </a:cubicBezTo>
                  <a:cubicBezTo>
                    <a:pt x="8638" y="8873"/>
                    <a:pt x="7765" y="9041"/>
                    <a:pt x="6891" y="9108"/>
                  </a:cubicBezTo>
                  <a:lnTo>
                    <a:pt x="6050" y="7630"/>
                  </a:lnTo>
                  <a:cubicBezTo>
                    <a:pt x="6185" y="7596"/>
                    <a:pt x="6454" y="7596"/>
                    <a:pt x="6756" y="7562"/>
                  </a:cubicBezTo>
                  <a:cubicBezTo>
                    <a:pt x="7059" y="7529"/>
                    <a:pt x="7395" y="7462"/>
                    <a:pt x="7798" y="7394"/>
                  </a:cubicBezTo>
                  <a:cubicBezTo>
                    <a:pt x="8168" y="7293"/>
                    <a:pt x="8605" y="7193"/>
                    <a:pt x="9008" y="7058"/>
                  </a:cubicBezTo>
                  <a:cubicBezTo>
                    <a:pt x="9445" y="6957"/>
                    <a:pt x="9848" y="6789"/>
                    <a:pt x="10218" y="6621"/>
                  </a:cubicBezTo>
                  <a:lnTo>
                    <a:pt x="7731" y="5176"/>
                  </a:lnTo>
                  <a:cubicBezTo>
                    <a:pt x="7630" y="5210"/>
                    <a:pt x="7529" y="5243"/>
                    <a:pt x="7428" y="5277"/>
                  </a:cubicBezTo>
                  <a:cubicBezTo>
                    <a:pt x="7294" y="5311"/>
                    <a:pt x="7193" y="5344"/>
                    <a:pt x="7059" y="5378"/>
                  </a:cubicBezTo>
                  <a:cubicBezTo>
                    <a:pt x="6454" y="5579"/>
                    <a:pt x="5882" y="5748"/>
                    <a:pt x="5345" y="5882"/>
                  </a:cubicBezTo>
                  <a:cubicBezTo>
                    <a:pt x="4841" y="5983"/>
                    <a:pt x="4336" y="6050"/>
                    <a:pt x="3900" y="6084"/>
                  </a:cubicBezTo>
                  <a:cubicBezTo>
                    <a:pt x="3429" y="6084"/>
                    <a:pt x="2992" y="6050"/>
                    <a:pt x="2589" y="5949"/>
                  </a:cubicBezTo>
                  <a:cubicBezTo>
                    <a:pt x="2185" y="5848"/>
                    <a:pt x="1782" y="5680"/>
                    <a:pt x="1379" y="5479"/>
                  </a:cubicBezTo>
                  <a:cubicBezTo>
                    <a:pt x="908" y="5176"/>
                    <a:pt x="539" y="4874"/>
                    <a:pt x="337" y="4571"/>
                  </a:cubicBezTo>
                  <a:cubicBezTo>
                    <a:pt x="135" y="4269"/>
                    <a:pt x="35" y="3933"/>
                    <a:pt x="35" y="3597"/>
                  </a:cubicBezTo>
                  <a:cubicBezTo>
                    <a:pt x="68" y="3294"/>
                    <a:pt x="203" y="2958"/>
                    <a:pt x="471" y="2622"/>
                  </a:cubicBezTo>
                  <a:cubicBezTo>
                    <a:pt x="707" y="2319"/>
                    <a:pt x="1043" y="1983"/>
                    <a:pt x="1480" y="1714"/>
                  </a:cubicBezTo>
                  <a:lnTo>
                    <a:pt x="1" y="841"/>
                  </a:lnTo>
                  <a:lnTo>
                    <a:pt x="841" y="337"/>
                  </a:lnTo>
                  <a:lnTo>
                    <a:pt x="2320" y="1210"/>
                  </a:lnTo>
                  <a:cubicBezTo>
                    <a:pt x="2992" y="841"/>
                    <a:pt x="3731" y="605"/>
                    <a:pt x="4471" y="404"/>
                  </a:cubicBezTo>
                  <a:cubicBezTo>
                    <a:pt x="5210" y="202"/>
                    <a:pt x="5916" y="101"/>
                    <a:pt x="6622" y="0"/>
                  </a:cubicBezTo>
                  <a:lnTo>
                    <a:pt x="7361" y="1479"/>
                  </a:lnTo>
                  <a:cubicBezTo>
                    <a:pt x="7227" y="1446"/>
                    <a:pt x="7025" y="1479"/>
                    <a:pt x="6790" y="1513"/>
                  </a:cubicBezTo>
                  <a:cubicBezTo>
                    <a:pt x="6521" y="1546"/>
                    <a:pt x="6252" y="1614"/>
                    <a:pt x="5916" y="1647"/>
                  </a:cubicBezTo>
                  <a:cubicBezTo>
                    <a:pt x="5614" y="1714"/>
                    <a:pt x="5277" y="1815"/>
                    <a:pt x="4941" y="1916"/>
                  </a:cubicBezTo>
                  <a:cubicBezTo>
                    <a:pt x="4605" y="2017"/>
                    <a:pt x="4269" y="2151"/>
                    <a:pt x="3967" y="2286"/>
                  </a:cubicBezTo>
                  <a:lnTo>
                    <a:pt x="6454" y="3731"/>
                  </a:lnTo>
                  <a:lnTo>
                    <a:pt x="6924" y="3597"/>
                  </a:lnTo>
                  <a:cubicBezTo>
                    <a:pt x="7563" y="3361"/>
                    <a:pt x="8134" y="3193"/>
                    <a:pt x="8706" y="3025"/>
                  </a:cubicBezTo>
                  <a:cubicBezTo>
                    <a:pt x="9277" y="2891"/>
                    <a:pt x="9815" y="2790"/>
                    <a:pt x="10319" y="2756"/>
                  </a:cubicBezTo>
                  <a:cubicBezTo>
                    <a:pt x="10857" y="2723"/>
                    <a:pt x="11327" y="2790"/>
                    <a:pt x="11831" y="2857"/>
                  </a:cubicBezTo>
                  <a:cubicBezTo>
                    <a:pt x="12302" y="2958"/>
                    <a:pt x="12772" y="3160"/>
                    <a:pt x="13243" y="3429"/>
                  </a:cubicBezTo>
                  <a:cubicBezTo>
                    <a:pt x="13780" y="3731"/>
                    <a:pt x="14150" y="4067"/>
                    <a:pt x="14318" y="4370"/>
                  </a:cubicBezTo>
                  <a:cubicBezTo>
                    <a:pt x="14520" y="4706"/>
                    <a:pt x="14587" y="5042"/>
                    <a:pt x="14486" y="5378"/>
                  </a:cubicBezTo>
                  <a:cubicBezTo>
                    <a:pt x="14419" y="5680"/>
                    <a:pt x="14217" y="6016"/>
                    <a:pt x="13915" y="6319"/>
                  </a:cubicBezTo>
                  <a:cubicBezTo>
                    <a:pt x="13612" y="6655"/>
                    <a:pt x="13243" y="6957"/>
                    <a:pt x="12772" y="7226"/>
                  </a:cubicBezTo>
                  <a:close/>
                  <a:moveTo>
                    <a:pt x="8538" y="4941"/>
                  </a:moveTo>
                  <a:lnTo>
                    <a:pt x="10857" y="6285"/>
                  </a:lnTo>
                  <a:cubicBezTo>
                    <a:pt x="11865" y="5680"/>
                    <a:pt x="12033" y="5176"/>
                    <a:pt x="11327" y="4773"/>
                  </a:cubicBezTo>
                  <a:cubicBezTo>
                    <a:pt x="11025" y="4571"/>
                    <a:pt x="10621" y="4504"/>
                    <a:pt x="10184" y="4571"/>
                  </a:cubicBezTo>
                  <a:cubicBezTo>
                    <a:pt x="9714" y="4605"/>
                    <a:pt x="9176" y="4739"/>
                    <a:pt x="8538" y="4941"/>
                  </a:cubicBezTo>
                  <a:close/>
                  <a:moveTo>
                    <a:pt x="4202" y="4336"/>
                  </a:moveTo>
                  <a:cubicBezTo>
                    <a:pt x="4605" y="4302"/>
                    <a:pt x="5109" y="4168"/>
                    <a:pt x="5681" y="4000"/>
                  </a:cubicBezTo>
                  <a:lnTo>
                    <a:pt x="3328" y="2622"/>
                  </a:lnTo>
                  <a:cubicBezTo>
                    <a:pt x="2488" y="3193"/>
                    <a:pt x="2421" y="3664"/>
                    <a:pt x="3127" y="4101"/>
                  </a:cubicBezTo>
                  <a:cubicBezTo>
                    <a:pt x="3463" y="4269"/>
                    <a:pt x="3799" y="4370"/>
                    <a:pt x="4202" y="433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9"/>
            <p:cNvSpPr/>
            <p:nvPr/>
          </p:nvSpPr>
          <p:spPr>
            <a:xfrm>
              <a:off x="-25746700" y="115701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9"/>
            <p:cNvSpPr/>
            <p:nvPr/>
          </p:nvSpPr>
          <p:spPr>
            <a:xfrm>
              <a:off x="-25722325" y="1161297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9"/>
            <p:cNvSpPr/>
            <p:nvPr/>
          </p:nvSpPr>
          <p:spPr>
            <a:xfrm>
              <a:off x="-25697975" y="116558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9"/>
            <p:cNvSpPr/>
            <p:nvPr/>
          </p:nvSpPr>
          <p:spPr>
            <a:xfrm>
              <a:off x="-25674450" y="116978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9"/>
            <p:cNvSpPr/>
            <p:nvPr/>
          </p:nvSpPr>
          <p:spPr>
            <a:xfrm>
              <a:off x="-25650075" y="116927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9"/>
            <p:cNvSpPr/>
            <p:nvPr/>
          </p:nvSpPr>
          <p:spPr>
            <a:xfrm>
              <a:off x="-25616475" y="117045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9"/>
            <p:cNvSpPr/>
            <p:nvPr/>
          </p:nvSpPr>
          <p:spPr>
            <a:xfrm>
              <a:off x="-25583700" y="117163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9"/>
            <p:cNvSpPr/>
            <p:nvPr/>
          </p:nvSpPr>
          <p:spPr>
            <a:xfrm>
              <a:off x="-25550100" y="117272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9"/>
            <p:cNvSpPr/>
            <p:nvPr/>
          </p:nvSpPr>
          <p:spPr>
            <a:xfrm>
              <a:off x="-25516475" y="117390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9"/>
            <p:cNvSpPr/>
            <p:nvPr/>
          </p:nvSpPr>
          <p:spPr>
            <a:xfrm>
              <a:off x="-25483725" y="117507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9"/>
            <p:cNvSpPr/>
            <p:nvPr/>
          </p:nvSpPr>
          <p:spPr>
            <a:xfrm>
              <a:off x="-25450100" y="117616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9"/>
            <p:cNvSpPr/>
            <p:nvPr/>
          </p:nvSpPr>
          <p:spPr>
            <a:xfrm>
              <a:off x="-25417350" y="11773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9"/>
            <p:cNvSpPr/>
            <p:nvPr/>
          </p:nvSpPr>
          <p:spPr>
            <a:xfrm>
              <a:off x="-25383725" y="117852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9"/>
            <p:cNvSpPr/>
            <p:nvPr/>
          </p:nvSpPr>
          <p:spPr>
            <a:xfrm>
              <a:off x="-25350950" y="11796975"/>
              <a:ext cx="0" cy="215125"/>
            </a:xfrm>
            <a:custGeom>
              <a:avLst/>
              <a:gdLst/>
              <a:ahLst/>
              <a:cxnLst/>
              <a:rect l="l" t="t" r="r" b="b"/>
              <a:pathLst>
                <a:path h="8605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9"/>
            <p:cNvSpPr/>
            <p:nvPr/>
          </p:nvSpPr>
          <p:spPr>
            <a:xfrm>
              <a:off x="-25317350" y="117768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9"/>
            <p:cNvSpPr/>
            <p:nvPr/>
          </p:nvSpPr>
          <p:spPr>
            <a:xfrm>
              <a:off x="-25285425" y="117734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9"/>
            <p:cNvSpPr/>
            <p:nvPr/>
          </p:nvSpPr>
          <p:spPr>
            <a:xfrm>
              <a:off x="-25252650" y="117700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9"/>
            <p:cNvSpPr/>
            <p:nvPr/>
          </p:nvSpPr>
          <p:spPr>
            <a:xfrm>
              <a:off x="-25220725" y="117667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49"/>
            <p:cNvSpPr/>
            <p:nvPr/>
          </p:nvSpPr>
          <p:spPr>
            <a:xfrm>
              <a:off x="-25187950" y="117642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49"/>
            <p:cNvSpPr/>
            <p:nvPr/>
          </p:nvSpPr>
          <p:spPr>
            <a:xfrm>
              <a:off x="-25156025" y="117608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49"/>
            <p:cNvSpPr/>
            <p:nvPr/>
          </p:nvSpPr>
          <p:spPr>
            <a:xfrm>
              <a:off x="-25124100" y="117574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49"/>
            <p:cNvSpPr/>
            <p:nvPr/>
          </p:nvSpPr>
          <p:spPr>
            <a:xfrm>
              <a:off x="-25091325" y="117541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49"/>
            <p:cNvSpPr/>
            <p:nvPr/>
          </p:nvSpPr>
          <p:spPr>
            <a:xfrm>
              <a:off x="-25060250" y="116995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49"/>
            <p:cNvSpPr/>
            <p:nvPr/>
          </p:nvSpPr>
          <p:spPr>
            <a:xfrm>
              <a:off x="-25028325" y="116440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49"/>
            <p:cNvSpPr/>
            <p:nvPr/>
          </p:nvSpPr>
          <p:spPr>
            <a:xfrm>
              <a:off x="-24996400" y="116154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49"/>
            <p:cNvSpPr/>
            <p:nvPr/>
          </p:nvSpPr>
          <p:spPr>
            <a:xfrm>
              <a:off x="-24963625" y="116230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49"/>
            <p:cNvSpPr/>
            <p:nvPr/>
          </p:nvSpPr>
          <p:spPr>
            <a:xfrm>
              <a:off x="-24931700" y="116306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49"/>
            <p:cNvSpPr/>
            <p:nvPr/>
          </p:nvSpPr>
          <p:spPr>
            <a:xfrm>
              <a:off x="-24906475" y="11573475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49"/>
            <p:cNvSpPr/>
            <p:nvPr/>
          </p:nvSpPr>
          <p:spPr>
            <a:xfrm>
              <a:off x="-25765175" y="11357550"/>
              <a:ext cx="863750" cy="338625"/>
            </a:xfrm>
            <a:custGeom>
              <a:avLst/>
              <a:gdLst/>
              <a:ahLst/>
              <a:cxnLst/>
              <a:rect l="l" t="t" r="r" b="b"/>
              <a:pathLst>
                <a:path w="34550" h="13545" extrusionOk="0">
                  <a:moveTo>
                    <a:pt x="34550" y="235"/>
                  </a:moveTo>
                  <a:cubicBezTo>
                    <a:pt x="34550" y="571"/>
                    <a:pt x="34516" y="874"/>
                    <a:pt x="34449" y="1210"/>
                  </a:cubicBezTo>
                  <a:cubicBezTo>
                    <a:pt x="34382" y="1546"/>
                    <a:pt x="34281" y="1882"/>
                    <a:pt x="34180" y="2185"/>
                  </a:cubicBezTo>
                  <a:cubicBezTo>
                    <a:pt x="34046" y="2521"/>
                    <a:pt x="33877" y="2857"/>
                    <a:pt x="33709" y="3159"/>
                  </a:cubicBezTo>
                  <a:cubicBezTo>
                    <a:pt x="33508" y="3529"/>
                    <a:pt x="33273" y="3865"/>
                    <a:pt x="33004" y="4201"/>
                  </a:cubicBezTo>
                  <a:cubicBezTo>
                    <a:pt x="32701" y="4604"/>
                    <a:pt x="32331" y="4974"/>
                    <a:pt x="31928" y="5344"/>
                  </a:cubicBezTo>
                  <a:cubicBezTo>
                    <a:pt x="31323" y="5915"/>
                    <a:pt x="30584" y="6487"/>
                    <a:pt x="29744" y="6991"/>
                  </a:cubicBezTo>
                  <a:cubicBezTo>
                    <a:pt x="29676" y="7024"/>
                    <a:pt x="29609" y="7058"/>
                    <a:pt x="29542" y="7091"/>
                  </a:cubicBezTo>
                  <a:cubicBezTo>
                    <a:pt x="28399" y="7764"/>
                    <a:pt x="27122" y="8335"/>
                    <a:pt x="25744" y="8772"/>
                  </a:cubicBezTo>
                  <a:cubicBezTo>
                    <a:pt x="24702" y="9108"/>
                    <a:pt x="23627" y="9377"/>
                    <a:pt x="22484" y="9579"/>
                  </a:cubicBezTo>
                  <a:cubicBezTo>
                    <a:pt x="21778" y="9713"/>
                    <a:pt x="21039" y="9814"/>
                    <a:pt x="20300" y="9881"/>
                  </a:cubicBezTo>
                  <a:cubicBezTo>
                    <a:pt x="19661" y="9948"/>
                    <a:pt x="19022" y="9982"/>
                    <a:pt x="18384" y="10015"/>
                  </a:cubicBezTo>
                  <a:cubicBezTo>
                    <a:pt x="17779" y="10049"/>
                    <a:pt x="17174" y="10049"/>
                    <a:pt x="16603" y="10015"/>
                  </a:cubicBezTo>
                  <a:cubicBezTo>
                    <a:pt x="16031" y="10015"/>
                    <a:pt x="15460" y="9982"/>
                    <a:pt x="14889" y="9948"/>
                  </a:cubicBezTo>
                  <a:cubicBezTo>
                    <a:pt x="14351" y="9881"/>
                    <a:pt x="13780" y="9814"/>
                    <a:pt x="13208" y="9747"/>
                  </a:cubicBezTo>
                  <a:cubicBezTo>
                    <a:pt x="12637" y="9679"/>
                    <a:pt x="12065" y="9579"/>
                    <a:pt x="11528" y="9444"/>
                  </a:cubicBezTo>
                  <a:cubicBezTo>
                    <a:pt x="10889" y="9310"/>
                    <a:pt x="10318" y="9175"/>
                    <a:pt x="9713" y="9007"/>
                  </a:cubicBezTo>
                  <a:cubicBezTo>
                    <a:pt x="9007" y="8806"/>
                    <a:pt x="8301" y="8570"/>
                    <a:pt x="7629" y="8301"/>
                  </a:cubicBezTo>
                  <a:cubicBezTo>
                    <a:pt x="6755" y="7965"/>
                    <a:pt x="5915" y="7562"/>
                    <a:pt x="5142" y="7091"/>
                  </a:cubicBezTo>
                  <a:cubicBezTo>
                    <a:pt x="1714" y="5142"/>
                    <a:pt x="34" y="2554"/>
                    <a:pt x="34" y="0"/>
                  </a:cubicBezTo>
                  <a:lnTo>
                    <a:pt x="34" y="3495"/>
                  </a:lnTo>
                  <a:cubicBezTo>
                    <a:pt x="0" y="6083"/>
                    <a:pt x="1714" y="8671"/>
                    <a:pt x="5109" y="10620"/>
                  </a:cubicBezTo>
                  <a:cubicBezTo>
                    <a:pt x="5882" y="11091"/>
                    <a:pt x="6722" y="11461"/>
                    <a:pt x="7596" y="11830"/>
                  </a:cubicBezTo>
                  <a:cubicBezTo>
                    <a:pt x="8301" y="12099"/>
                    <a:pt x="8974" y="12334"/>
                    <a:pt x="9713" y="12536"/>
                  </a:cubicBezTo>
                  <a:cubicBezTo>
                    <a:pt x="10284" y="12704"/>
                    <a:pt x="10889" y="12839"/>
                    <a:pt x="11494" y="12973"/>
                  </a:cubicBezTo>
                  <a:cubicBezTo>
                    <a:pt x="12065" y="13074"/>
                    <a:pt x="12637" y="13175"/>
                    <a:pt x="13208" y="13275"/>
                  </a:cubicBezTo>
                  <a:cubicBezTo>
                    <a:pt x="13780" y="13343"/>
                    <a:pt x="14317" y="13410"/>
                    <a:pt x="14889" y="13443"/>
                  </a:cubicBezTo>
                  <a:cubicBezTo>
                    <a:pt x="15460" y="13511"/>
                    <a:pt x="16031" y="13544"/>
                    <a:pt x="16603" y="13544"/>
                  </a:cubicBezTo>
                  <a:cubicBezTo>
                    <a:pt x="17174" y="13544"/>
                    <a:pt x="17779" y="13544"/>
                    <a:pt x="18350" y="13544"/>
                  </a:cubicBezTo>
                  <a:cubicBezTo>
                    <a:pt x="18989" y="13511"/>
                    <a:pt x="19627" y="13477"/>
                    <a:pt x="20266" y="13410"/>
                  </a:cubicBezTo>
                  <a:cubicBezTo>
                    <a:pt x="21005" y="13343"/>
                    <a:pt x="21745" y="13242"/>
                    <a:pt x="22484" y="13107"/>
                  </a:cubicBezTo>
                  <a:cubicBezTo>
                    <a:pt x="23593" y="12906"/>
                    <a:pt x="24702" y="12637"/>
                    <a:pt x="25744" y="12301"/>
                  </a:cubicBezTo>
                  <a:cubicBezTo>
                    <a:pt x="27089" y="11864"/>
                    <a:pt x="28366" y="11293"/>
                    <a:pt x="29542" y="10620"/>
                  </a:cubicBezTo>
                  <a:cubicBezTo>
                    <a:pt x="29609" y="10587"/>
                    <a:pt x="29676" y="10553"/>
                    <a:pt x="29744" y="10486"/>
                  </a:cubicBezTo>
                  <a:cubicBezTo>
                    <a:pt x="30584" y="9982"/>
                    <a:pt x="31323" y="9444"/>
                    <a:pt x="31928" y="8873"/>
                  </a:cubicBezTo>
                  <a:cubicBezTo>
                    <a:pt x="32331" y="8503"/>
                    <a:pt x="32701" y="8133"/>
                    <a:pt x="33004" y="7730"/>
                  </a:cubicBezTo>
                  <a:cubicBezTo>
                    <a:pt x="33273" y="7394"/>
                    <a:pt x="33508" y="7058"/>
                    <a:pt x="33709" y="6688"/>
                  </a:cubicBezTo>
                  <a:cubicBezTo>
                    <a:pt x="33877" y="6386"/>
                    <a:pt x="34046" y="6050"/>
                    <a:pt x="34146" y="5714"/>
                  </a:cubicBezTo>
                  <a:cubicBezTo>
                    <a:pt x="34281" y="5377"/>
                    <a:pt x="34382" y="5075"/>
                    <a:pt x="34415" y="4739"/>
                  </a:cubicBezTo>
                  <a:cubicBezTo>
                    <a:pt x="34482" y="4403"/>
                    <a:pt x="34550" y="4100"/>
                    <a:pt x="34550" y="3764"/>
                  </a:cubicBezTo>
                  <a:cubicBezTo>
                    <a:pt x="34550" y="3697"/>
                    <a:pt x="34550" y="3663"/>
                    <a:pt x="34550" y="3596"/>
                  </a:cubicBezTo>
                  <a:lnTo>
                    <a:pt x="34550" y="67"/>
                  </a:lnTo>
                  <a:cubicBezTo>
                    <a:pt x="34550" y="134"/>
                    <a:pt x="34550" y="168"/>
                    <a:pt x="34550" y="23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49"/>
            <p:cNvSpPr/>
            <p:nvPr/>
          </p:nvSpPr>
          <p:spPr>
            <a:xfrm>
              <a:off x="-25807200" y="11083625"/>
              <a:ext cx="948625" cy="549525"/>
            </a:xfrm>
            <a:custGeom>
              <a:avLst/>
              <a:gdLst/>
              <a:ahLst/>
              <a:cxnLst/>
              <a:rect l="l" t="t" r="r" b="b"/>
              <a:pathLst>
                <a:path w="37945" h="21981" extrusionOk="0">
                  <a:moveTo>
                    <a:pt x="31156" y="3933"/>
                  </a:moveTo>
                  <a:cubicBezTo>
                    <a:pt x="37911" y="7831"/>
                    <a:pt x="37945" y="14150"/>
                    <a:pt x="31223" y="18048"/>
                  </a:cubicBezTo>
                  <a:cubicBezTo>
                    <a:pt x="24501" y="21981"/>
                    <a:pt x="13578" y="21981"/>
                    <a:pt x="6790" y="18082"/>
                  </a:cubicBezTo>
                  <a:cubicBezTo>
                    <a:pt x="34" y="14150"/>
                    <a:pt x="1" y="7831"/>
                    <a:pt x="6722" y="3933"/>
                  </a:cubicBezTo>
                  <a:cubicBezTo>
                    <a:pt x="13444" y="1"/>
                    <a:pt x="24367" y="1"/>
                    <a:pt x="31156" y="393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49"/>
            <p:cNvSpPr/>
            <p:nvPr/>
          </p:nvSpPr>
          <p:spPr>
            <a:xfrm>
              <a:off x="-25747550" y="11118075"/>
              <a:ext cx="829325" cy="480625"/>
            </a:xfrm>
            <a:custGeom>
              <a:avLst/>
              <a:gdLst/>
              <a:ahLst/>
              <a:cxnLst/>
              <a:rect l="l" t="t" r="r" b="b"/>
              <a:pathLst>
                <a:path w="33173" h="19225" extrusionOk="0">
                  <a:moveTo>
                    <a:pt x="27224" y="3429"/>
                  </a:moveTo>
                  <a:cubicBezTo>
                    <a:pt x="33139" y="6857"/>
                    <a:pt x="33172" y="12369"/>
                    <a:pt x="27291" y="15797"/>
                  </a:cubicBezTo>
                  <a:cubicBezTo>
                    <a:pt x="21409" y="19225"/>
                    <a:pt x="11865" y="19225"/>
                    <a:pt x="5950" y="15797"/>
                  </a:cubicBezTo>
                  <a:cubicBezTo>
                    <a:pt x="34" y="12369"/>
                    <a:pt x="1" y="6857"/>
                    <a:pt x="5882" y="3429"/>
                  </a:cubicBezTo>
                  <a:cubicBezTo>
                    <a:pt x="11764" y="1"/>
                    <a:pt x="21309" y="1"/>
                    <a:pt x="27224" y="3429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49"/>
            <p:cNvSpPr/>
            <p:nvPr/>
          </p:nvSpPr>
          <p:spPr>
            <a:xfrm>
              <a:off x="-25518175" y="11229825"/>
              <a:ext cx="364700" cy="228575"/>
            </a:xfrm>
            <a:custGeom>
              <a:avLst/>
              <a:gdLst/>
              <a:ahLst/>
              <a:cxnLst/>
              <a:rect l="l" t="t" r="r" b="b"/>
              <a:pathLst>
                <a:path w="14588" h="9143" extrusionOk="0">
                  <a:moveTo>
                    <a:pt x="12772" y="7226"/>
                  </a:moveTo>
                  <a:lnTo>
                    <a:pt x="14385" y="8167"/>
                  </a:lnTo>
                  <a:lnTo>
                    <a:pt x="13512" y="8672"/>
                  </a:lnTo>
                  <a:lnTo>
                    <a:pt x="11898" y="7731"/>
                  </a:lnTo>
                  <a:cubicBezTo>
                    <a:pt x="11193" y="8100"/>
                    <a:pt x="10386" y="8403"/>
                    <a:pt x="9512" y="8638"/>
                  </a:cubicBezTo>
                  <a:cubicBezTo>
                    <a:pt x="8638" y="8873"/>
                    <a:pt x="7765" y="9041"/>
                    <a:pt x="6891" y="9142"/>
                  </a:cubicBezTo>
                  <a:lnTo>
                    <a:pt x="6050" y="7630"/>
                  </a:lnTo>
                  <a:cubicBezTo>
                    <a:pt x="6185" y="7630"/>
                    <a:pt x="6454" y="7596"/>
                    <a:pt x="6756" y="7562"/>
                  </a:cubicBezTo>
                  <a:cubicBezTo>
                    <a:pt x="7059" y="7529"/>
                    <a:pt x="7395" y="7462"/>
                    <a:pt x="7798" y="7394"/>
                  </a:cubicBezTo>
                  <a:cubicBezTo>
                    <a:pt x="8168" y="7294"/>
                    <a:pt x="8605" y="7193"/>
                    <a:pt x="9008" y="7058"/>
                  </a:cubicBezTo>
                  <a:cubicBezTo>
                    <a:pt x="9445" y="6958"/>
                    <a:pt x="9848" y="6789"/>
                    <a:pt x="10218" y="6621"/>
                  </a:cubicBezTo>
                  <a:lnTo>
                    <a:pt x="7731" y="5176"/>
                  </a:lnTo>
                  <a:cubicBezTo>
                    <a:pt x="7630" y="5210"/>
                    <a:pt x="7529" y="5243"/>
                    <a:pt x="7428" y="5277"/>
                  </a:cubicBezTo>
                  <a:cubicBezTo>
                    <a:pt x="7294" y="5311"/>
                    <a:pt x="7193" y="5344"/>
                    <a:pt x="7059" y="5378"/>
                  </a:cubicBezTo>
                  <a:cubicBezTo>
                    <a:pt x="6454" y="5613"/>
                    <a:pt x="5882" y="5748"/>
                    <a:pt x="5345" y="5882"/>
                  </a:cubicBezTo>
                  <a:cubicBezTo>
                    <a:pt x="4841" y="5983"/>
                    <a:pt x="4336" y="6050"/>
                    <a:pt x="3900" y="6084"/>
                  </a:cubicBezTo>
                  <a:cubicBezTo>
                    <a:pt x="3429" y="6084"/>
                    <a:pt x="2992" y="6050"/>
                    <a:pt x="2589" y="5949"/>
                  </a:cubicBezTo>
                  <a:cubicBezTo>
                    <a:pt x="2185" y="5848"/>
                    <a:pt x="1782" y="5714"/>
                    <a:pt x="1379" y="5479"/>
                  </a:cubicBezTo>
                  <a:cubicBezTo>
                    <a:pt x="908" y="5176"/>
                    <a:pt x="539" y="4874"/>
                    <a:pt x="337" y="4571"/>
                  </a:cubicBezTo>
                  <a:cubicBezTo>
                    <a:pt x="135" y="4269"/>
                    <a:pt x="35" y="3933"/>
                    <a:pt x="35" y="3597"/>
                  </a:cubicBezTo>
                  <a:cubicBezTo>
                    <a:pt x="68" y="3294"/>
                    <a:pt x="203" y="2958"/>
                    <a:pt x="471" y="2622"/>
                  </a:cubicBezTo>
                  <a:cubicBezTo>
                    <a:pt x="707" y="2320"/>
                    <a:pt x="1043" y="1983"/>
                    <a:pt x="1480" y="1715"/>
                  </a:cubicBezTo>
                  <a:lnTo>
                    <a:pt x="1" y="841"/>
                  </a:lnTo>
                  <a:lnTo>
                    <a:pt x="841" y="337"/>
                  </a:lnTo>
                  <a:lnTo>
                    <a:pt x="2320" y="1210"/>
                  </a:lnTo>
                  <a:cubicBezTo>
                    <a:pt x="2992" y="841"/>
                    <a:pt x="3731" y="605"/>
                    <a:pt x="4471" y="404"/>
                  </a:cubicBezTo>
                  <a:cubicBezTo>
                    <a:pt x="5210" y="202"/>
                    <a:pt x="5916" y="101"/>
                    <a:pt x="6622" y="1"/>
                  </a:cubicBezTo>
                  <a:lnTo>
                    <a:pt x="7361" y="1479"/>
                  </a:lnTo>
                  <a:cubicBezTo>
                    <a:pt x="7227" y="1446"/>
                    <a:pt x="7025" y="1479"/>
                    <a:pt x="6790" y="1513"/>
                  </a:cubicBezTo>
                  <a:cubicBezTo>
                    <a:pt x="6521" y="1547"/>
                    <a:pt x="6252" y="1580"/>
                    <a:pt x="5916" y="1647"/>
                  </a:cubicBezTo>
                  <a:cubicBezTo>
                    <a:pt x="5614" y="1715"/>
                    <a:pt x="5277" y="1815"/>
                    <a:pt x="4941" y="1916"/>
                  </a:cubicBezTo>
                  <a:cubicBezTo>
                    <a:pt x="4605" y="2017"/>
                    <a:pt x="4269" y="2151"/>
                    <a:pt x="3967" y="2286"/>
                  </a:cubicBezTo>
                  <a:lnTo>
                    <a:pt x="6454" y="3731"/>
                  </a:lnTo>
                  <a:lnTo>
                    <a:pt x="6924" y="3597"/>
                  </a:lnTo>
                  <a:cubicBezTo>
                    <a:pt x="7563" y="3361"/>
                    <a:pt x="8134" y="3193"/>
                    <a:pt x="8706" y="3025"/>
                  </a:cubicBezTo>
                  <a:cubicBezTo>
                    <a:pt x="9277" y="2891"/>
                    <a:pt x="9815" y="2790"/>
                    <a:pt x="10319" y="2756"/>
                  </a:cubicBezTo>
                  <a:cubicBezTo>
                    <a:pt x="10857" y="2723"/>
                    <a:pt x="11327" y="2790"/>
                    <a:pt x="11831" y="2857"/>
                  </a:cubicBezTo>
                  <a:cubicBezTo>
                    <a:pt x="12302" y="2958"/>
                    <a:pt x="12772" y="3160"/>
                    <a:pt x="13243" y="3429"/>
                  </a:cubicBezTo>
                  <a:cubicBezTo>
                    <a:pt x="13780" y="3731"/>
                    <a:pt x="14150" y="4067"/>
                    <a:pt x="14318" y="4370"/>
                  </a:cubicBezTo>
                  <a:cubicBezTo>
                    <a:pt x="14520" y="4706"/>
                    <a:pt x="14587" y="5042"/>
                    <a:pt x="14486" y="5378"/>
                  </a:cubicBezTo>
                  <a:cubicBezTo>
                    <a:pt x="14419" y="5680"/>
                    <a:pt x="14217" y="6016"/>
                    <a:pt x="13915" y="6319"/>
                  </a:cubicBezTo>
                  <a:cubicBezTo>
                    <a:pt x="13612" y="6655"/>
                    <a:pt x="13243" y="6958"/>
                    <a:pt x="12772" y="7226"/>
                  </a:cubicBezTo>
                  <a:close/>
                  <a:moveTo>
                    <a:pt x="8538" y="4941"/>
                  </a:moveTo>
                  <a:lnTo>
                    <a:pt x="10857" y="6285"/>
                  </a:lnTo>
                  <a:cubicBezTo>
                    <a:pt x="11865" y="5680"/>
                    <a:pt x="12033" y="5176"/>
                    <a:pt x="11327" y="4773"/>
                  </a:cubicBezTo>
                  <a:cubicBezTo>
                    <a:pt x="11025" y="4605"/>
                    <a:pt x="10621" y="4504"/>
                    <a:pt x="10184" y="4571"/>
                  </a:cubicBezTo>
                  <a:cubicBezTo>
                    <a:pt x="9714" y="4605"/>
                    <a:pt x="9176" y="4739"/>
                    <a:pt x="8538" y="4941"/>
                  </a:cubicBezTo>
                  <a:close/>
                  <a:moveTo>
                    <a:pt x="4202" y="4336"/>
                  </a:moveTo>
                  <a:cubicBezTo>
                    <a:pt x="4605" y="4302"/>
                    <a:pt x="5109" y="4168"/>
                    <a:pt x="5681" y="4000"/>
                  </a:cubicBezTo>
                  <a:lnTo>
                    <a:pt x="3328" y="2622"/>
                  </a:lnTo>
                  <a:cubicBezTo>
                    <a:pt x="2488" y="3193"/>
                    <a:pt x="2421" y="3697"/>
                    <a:pt x="3127" y="4101"/>
                  </a:cubicBezTo>
                  <a:cubicBezTo>
                    <a:pt x="3463" y="4269"/>
                    <a:pt x="3799" y="4370"/>
                    <a:pt x="4202" y="433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49"/>
            <p:cNvSpPr/>
            <p:nvPr/>
          </p:nvSpPr>
          <p:spPr>
            <a:xfrm>
              <a:off x="-25746700" y="113667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49"/>
            <p:cNvSpPr/>
            <p:nvPr/>
          </p:nvSpPr>
          <p:spPr>
            <a:xfrm>
              <a:off x="-25722325" y="114088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49"/>
            <p:cNvSpPr/>
            <p:nvPr/>
          </p:nvSpPr>
          <p:spPr>
            <a:xfrm>
              <a:off x="-25697975" y="114516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49"/>
            <p:cNvSpPr/>
            <p:nvPr/>
          </p:nvSpPr>
          <p:spPr>
            <a:xfrm>
              <a:off x="-25674450" y="114936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49"/>
            <p:cNvSpPr/>
            <p:nvPr/>
          </p:nvSpPr>
          <p:spPr>
            <a:xfrm>
              <a:off x="-25650075" y="114886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49"/>
            <p:cNvSpPr/>
            <p:nvPr/>
          </p:nvSpPr>
          <p:spPr>
            <a:xfrm>
              <a:off x="-25616475" y="115003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49"/>
            <p:cNvSpPr/>
            <p:nvPr/>
          </p:nvSpPr>
          <p:spPr>
            <a:xfrm>
              <a:off x="-25583700" y="115121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49"/>
            <p:cNvSpPr/>
            <p:nvPr/>
          </p:nvSpPr>
          <p:spPr>
            <a:xfrm>
              <a:off x="-25550100" y="1152390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49"/>
            <p:cNvSpPr/>
            <p:nvPr/>
          </p:nvSpPr>
          <p:spPr>
            <a:xfrm>
              <a:off x="-25516475" y="115348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49"/>
            <p:cNvSpPr/>
            <p:nvPr/>
          </p:nvSpPr>
          <p:spPr>
            <a:xfrm>
              <a:off x="-25483725" y="115465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49"/>
            <p:cNvSpPr/>
            <p:nvPr/>
          </p:nvSpPr>
          <p:spPr>
            <a:xfrm>
              <a:off x="-25450100" y="115583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49"/>
            <p:cNvSpPr/>
            <p:nvPr/>
          </p:nvSpPr>
          <p:spPr>
            <a:xfrm>
              <a:off x="-25417350" y="11569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49"/>
            <p:cNvSpPr/>
            <p:nvPr/>
          </p:nvSpPr>
          <p:spPr>
            <a:xfrm>
              <a:off x="-25383725" y="115810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49"/>
            <p:cNvSpPr/>
            <p:nvPr/>
          </p:nvSpPr>
          <p:spPr>
            <a:xfrm>
              <a:off x="-25350950" y="115928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49"/>
            <p:cNvSpPr/>
            <p:nvPr/>
          </p:nvSpPr>
          <p:spPr>
            <a:xfrm>
              <a:off x="-25317350" y="115726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49"/>
            <p:cNvSpPr/>
            <p:nvPr/>
          </p:nvSpPr>
          <p:spPr>
            <a:xfrm>
              <a:off x="-25285425" y="115692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49"/>
            <p:cNvSpPr/>
            <p:nvPr/>
          </p:nvSpPr>
          <p:spPr>
            <a:xfrm>
              <a:off x="-25252650" y="115659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49"/>
            <p:cNvSpPr/>
            <p:nvPr/>
          </p:nvSpPr>
          <p:spPr>
            <a:xfrm>
              <a:off x="-25220725" y="11563400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49"/>
            <p:cNvSpPr/>
            <p:nvPr/>
          </p:nvSpPr>
          <p:spPr>
            <a:xfrm>
              <a:off x="-25187950" y="115600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49"/>
            <p:cNvSpPr/>
            <p:nvPr/>
          </p:nvSpPr>
          <p:spPr>
            <a:xfrm>
              <a:off x="-25156025" y="115566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49"/>
            <p:cNvSpPr/>
            <p:nvPr/>
          </p:nvSpPr>
          <p:spPr>
            <a:xfrm>
              <a:off x="-25124100" y="115533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49"/>
            <p:cNvSpPr/>
            <p:nvPr/>
          </p:nvSpPr>
          <p:spPr>
            <a:xfrm>
              <a:off x="-25091325" y="115499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49"/>
            <p:cNvSpPr/>
            <p:nvPr/>
          </p:nvSpPr>
          <p:spPr>
            <a:xfrm>
              <a:off x="-25060250" y="114953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49"/>
            <p:cNvSpPr/>
            <p:nvPr/>
          </p:nvSpPr>
          <p:spPr>
            <a:xfrm>
              <a:off x="-25028325" y="114398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49"/>
            <p:cNvSpPr/>
            <p:nvPr/>
          </p:nvSpPr>
          <p:spPr>
            <a:xfrm>
              <a:off x="-24996400" y="114113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49"/>
            <p:cNvSpPr/>
            <p:nvPr/>
          </p:nvSpPr>
          <p:spPr>
            <a:xfrm>
              <a:off x="-24963625" y="114188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49"/>
            <p:cNvSpPr/>
            <p:nvPr/>
          </p:nvSpPr>
          <p:spPr>
            <a:xfrm>
              <a:off x="-24931700" y="114264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49"/>
            <p:cNvSpPr/>
            <p:nvPr/>
          </p:nvSpPr>
          <p:spPr>
            <a:xfrm>
              <a:off x="-24906475" y="1136930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49"/>
            <p:cNvSpPr/>
            <p:nvPr/>
          </p:nvSpPr>
          <p:spPr>
            <a:xfrm>
              <a:off x="-25765175" y="11142450"/>
              <a:ext cx="863750" cy="339475"/>
            </a:xfrm>
            <a:custGeom>
              <a:avLst/>
              <a:gdLst/>
              <a:ahLst/>
              <a:cxnLst/>
              <a:rect l="l" t="t" r="r" b="b"/>
              <a:pathLst>
                <a:path w="34550" h="13579" extrusionOk="0">
                  <a:moveTo>
                    <a:pt x="34550" y="235"/>
                  </a:moveTo>
                  <a:cubicBezTo>
                    <a:pt x="34550" y="572"/>
                    <a:pt x="34516" y="908"/>
                    <a:pt x="34449" y="1244"/>
                  </a:cubicBezTo>
                  <a:cubicBezTo>
                    <a:pt x="34382" y="1580"/>
                    <a:pt x="34281" y="1882"/>
                    <a:pt x="34180" y="2218"/>
                  </a:cubicBezTo>
                  <a:cubicBezTo>
                    <a:pt x="34046" y="2554"/>
                    <a:pt x="33877" y="2857"/>
                    <a:pt x="33709" y="3193"/>
                  </a:cubicBezTo>
                  <a:cubicBezTo>
                    <a:pt x="33508" y="3529"/>
                    <a:pt x="33273" y="3899"/>
                    <a:pt x="33004" y="4235"/>
                  </a:cubicBezTo>
                  <a:cubicBezTo>
                    <a:pt x="32701" y="4638"/>
                    <a:pt x="32331" y="5008"/>
                    <a:pt x="31928" y="5378"/>
                  </a:cubicBezTo>
                  <a:cubicBezTo>
                    <a:pt x="31323" y="5949"/>
                    <a:pt x="30584" y="6487"/>
                    <a:pt x="29744" y="6991"/>
                  </a:cubicBezTo>
                  <a:cubicBezTo>
                    <a:pt x="29676" y="7058"/>
                    <a:pt x="29609" y="7092"/>
                    <a:pt x="29542" y="7125"/>
                  </a:cubicBezTo>
                  <a:cubicBezTo>
                    <a:pt x="28399" y="7797"/>
                    <a:pt x="27122" y="8369"/>
                    <a:pt x="25744" y="8806"/>
                  </a:cubicBezTo>
                  <a:cubicBezTo>
                    <a:pt x="24702" y="9142"/>
                    <a:pt x="23627" y="9411"/>
                    <a:pt x="22484" y="9612"/>
                  </a:cubicBezTo>
                  <a:cubicBezTo>
                    <a:pt x="21778" y="9747"/>
                    <a:pt x="21039" y="9848"/>
                    <a:pt x="20300" y="9915"/>
                  </a:cubicBezTo>
                  <a:cubicBezTo>
                    <a:pt x="19661" y="9982"/>
                    <a:pt x="19022" y="10016"/>
                    <a:pt x="18384" y="10049"/>
                  </a:cubicBezTo>
                  <a:cubicBezTo>
                    <a:pt x="17779" y="10049"/>
                    <a:pt x="17174" y="10049"/>
                    <a:pt x="16603" y="10049"/>
                  </a:cubicBezTo>
                  <a:cubicBezTo>
                    <a:pt x="16031" y="10049"/>
                    <a:pt x="15460" y="10016"/>
                    <a:pt x="14889" y="9948"/>
                  </a:cubicBezTo>
                  <a:cubicBezTo>
                    <a:pt x="14351" y="9915"/>
                    <a:pt x="13780" y="9848"/>
                    <a:pt x="13208" y="9780"/>
                  </a:cubicBezTo>
                  <a:cubicBezTo>
                    <a:pt x="12637" y="9680"/>
                    <a:pt x="12065" y="9579"/>
                    <a:pt x="11528" y="9478"/>
                  </a:cubicBezTo>
                  <a:cubicBezTo>
                    <a:pt x="10889" y="9343"/>
                    <a:pt x="10318" y="9209"/>
                    <a:pt x="9713" y="9041"/>
                  </a:cubicBezTo>
                  <a:cubicBezTo>
                    <a:pt x="9007" y="8806"/>
                    <a:pt x="8301" y="8570"/>
                    <a:pt x="7629" y="8335"/>
                  </a:cubicBezTo>
                  <a:cubicBezTo>
                    <a:pt x="6755" y="7965"/>
                    <a:pt x="5915" y="7562"/>
                    <a:pt x="5142" y="7125"/>
                  </a:cubicBezTo>
                  <a:cubicBezTo>
                    <a:pt x="1714" y="5176"/>
                    <a:pt x="34" y="2588"/>
                    <a:pt x="34" y="0"/>
                  </a:cubicBezTo>
                  <a:lnTo>
                    <a:pt x="34" y="3529"/>
                  </a:lnTo>
                  <a:cubicBezTo>
                    <a:pt x="0" y="6083"/>
                    <a:pt x="1714" y="8671"/>
                    <a:pt x="5109" y="10654"/>
                  </a:cubicBezTo>
                  <a:cubicBezTo>
                    <a:pt x="5882" y="11091"/>
                    <a:pt x="6722" y="11494"/>
                    <a:pt x="7596" y="11830"/>
                  </a:cubicBezTo>
                  <a:cubicBezTo>
                    <a:pt x="8301" y="12099"/>
                    <a:pt x="8974" y="12335"/>
                    <a:pt x="9713" y="12536"/>
                  </a:cubicBezTo>
                  <a:cubicBezTo>
                    <a:pt x="10284" y="12704"/>
                    <a:pt x="10889" y="12872"/>
                    <a:pt x="11494" y="12973"/>
                  </a:cubicBezTo>
                  <a:cubicBezTo>
                    <a:pt x="12065" y="13108"/>
                    <a:pt x="12637" y="13208"/>
                    <a:pt x="13208" y="13276"/>
                  </a:cubicBezTo>
                  <a:cubicBezTo>
                    <a:pt x="13780" y="13376"/>
                    <a:pt x="14317" y="13410"/>
                    <a:pt x="14889" y="13477"/>
                  </a:cubicBezTo>
                  <a:cubicBezTo>
                    <a:pt x="15460" y="13511"/>
                    <a:pt x="16031" y="13545"/>
                    <a:pt x="16603" y="13578"/>
                  </a:cubicBezTo>
                  <a:cubicBezTo>
                    <a:pt x="17174" y="13578"/>
                    <a:pt x="17779" y="13578"/>
                    <a:pt x="18350" y="13545"/>
                  </a:cubicBezTo>
                  <a:cubicBezTo>
                    <a:pt x="18989" y="13545"/>
                    <a:pt x="19627" y="13477"/>
                    <a:pt x="20266" y="13444"/>
                  </a:cubicBezTo>
                  <a:cubicBezTo>
                    <a:pt x="21005" y="13343"/>
                    <a:pt x="21745" y="13242"/>
                    <a:pt x="22484" y="13108"/>
                  </a:cubicBezTo>
                  <a:cubicBezTo>
                    <a:pt x="23593" y="12906"/>
                    <a:pt x="24702" y="12637"/>
                    <a:pt x="25744" y="12301"/>
                  </a:cubicBezTo>
                  <a:cubicBezTo>
                    <a:pt x="27089" y="11864"/>
                    <a:pt x="28366" y="11326"/>
                    <a:pt x="29542" y="10654"/>
                  </a:cubicBezTo>
                  <a:cubicBezTo>
                    <a:pt x="29609" y="10587"/>
                    <a:pt x="29676" y="10553"/>
                    <a:pt x="29744" y="10520"/>
                  </a:cubicBezTo>
                  <a:cubicBezTo>
                    <a:pt x="30584" y="10016"/>
                    <a:pt x="31323" y="9478"/>
                    <a:pt x="31928" y="8907"/>
                  </a:cubicBezTo>
                  <a:cubicBezTo>
                    <a:pt x="32331" y="8537"/>
                    <a:pt x="32701" y="8134"/>
                    <a:pt x="33004" y="7730"/>
                  </a:cubicBezTo>
                  <a:cubicBezTo>
                    <a:pt x="33273" y="7394"/>
                    <a:pt x="33508" y="7058"/>
                    <a:pt x="33709" y="6722"/>
                  </a:cubicBezTo>
                  <a:cubicBezTo>
                    <a:pt x="33877" y="6386"/>
                    <a:pt x="34046" y="6050"/>
                    <a:pt x="34146" y="5714"/>
                  </a:cubicBezTo>
                  <a:cubicBezTo>
                    <a:pt x="34281" y="5411"/>
                    <a:pt x="34382" y="5075"/>
                    <a:pt x="34415" y="4773"/>
                  </a:cubicBezTo>
                  <a:cubicBezTo>
                    <a:pt x="34482" y="4437"/>
                    <a:pt x="34550" y="4100"/>
                    <a:pt x="34550" y="3764"/>
                  </a:cubicBezTo>
                  <a:cubicBezTo>
                    <a:pt x="34550" y="3731"/>
                    <a:pt x="34550" y="3664"/>
                    <a:pt x="34550" y="3630"/>
                  </a:cubicBezTo>
                  <a:lnTo>
                    <a:pt x="34550" y="101"/>
                  </a:lnTo>
                  <a:cubicBezTo>
                    <a:pt x="34550" y="135"/>
                    <a:pt x="34550" y="202"/>
                    <a:pt x="34550" y="235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49"/>
            <p:cNvSpPr/>
            <p:nvPr/>
          </p:nvSpPr>
          <p:spPr>
            <a:xfrm>
              <a:off x="-25807200" y="10869375"/>
              <a:ext cx="948625" cy="548675"/>
            </a:xfrm>
            <a:custGeom>
              <a:avLst/>
              <a:gdLst/>
              <a:ahLst/>
              <a:cxnLst/>
              <a:rect l="l" t="t" r="r" b="b"/>
              <a:pathLst>
                <a:path w="37945" h="21947" extrusionOk="0">
                  <a:moveTo>
                    <a:pt x="31156" y="3899"/>
                  </a:moveTo>
                  <a:cubicBezTo>
                    <a:pt x="37911" y="7798"/>
                    <a:pt x="37945" y="14150"/>
                    <a:pt x="31223" y="18048"/>
                  </a:cubicBezTo>
                  <a:cubicBezTo>
                    <a:pt x="24501" y="21947"/>
                    <a:pt x="13578" y="21947"/>
                    <a:pt x="6790" y="18048"/>
                  </a:cubicBezTo>
                  <a:cubicBezTo>
                    <a:pt x="34" y="14150"/>
                    <a:pt x="1" y="7831"/>
                    <a:pt x="6722" y="3899"/>
                  </a:cubicBezTo>
                  <a:cubicBezTo>
                    <a:pt x="13444" y="0"/>
                    <a:pt x="24367" y="0"/>
                    <a:pt x="31156" y="389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49"/>
            <p:cNvSpPr/>
            <p:nvPr/>
          </p:nvSpPr>
          <p:spPr>
            <a:xfrm>
              <a:off x="-25747550" y="10903825"/>
              <a:ext cx="829325" cy="479775"/>
            </a:xfrm>
            <a:custGeom>
              <a:avLst/>
              <a:gdLst/>
              <a:ahLst/>
              <a:cxnLst/>
              <a:rect l="l" t="t" r="r" b="b"/>
              <a:pathLst>
                <a:path w="33173" h="19191" extrusionOk="0">
                  <a:moveTo>
                    <a:pt x="27224" y="3428"/>
                  </a:moveTo>
                  <a:cubicBezTo>
                    <a:pt x="33139" y="6823"/>
                    <a:pt x="33172" y="12368"/>
                    <a:pt x="27291" y="15796"/>
                  </a:cubicBezTo>
                  <a:cubicBezTo>
                    <a:pt x="21409" y="19191"/>
                    <a:pt x="11865" y="19191"/>
                    <a:pt x="5950" y="15796"/>
                  </a:cubicBezTo>
                  <a:cubicBezTo>
                    <a:pt x="34" y="12368"/>
                    <a:pt x="1" y="6823"/>
                    <a:pt x="5882" y="3428"/>
                  </a:cubicBezTo>
                  <a:cubicBezTo>
                    <a:pt x="11764" y="0"/>
                    <a:pt x="21309" y="0"/>
                    <a:pt x="27224" y="3428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49"/>
            <p:cNvSpPr/>
            <p:nvPr/>
          </p:nvSpPr>
          <p:spPr>
            <a:xfrm>
              <a:off x="-25518175" y="11015575"/>
              <a:ext cx="364700" cy="227725"/>
            </a:xfrm>
            <a:custGeom>
              <a:avLst/>
              <a:gdLst/>
              <a:ahLst/>
              <a:cxnLst/>
              <a:rect l="l" t="t" r="r" b="b"/>
              <a:pathLst>
                <a:path w="14588" h="9109" extrusionOk="0">
                  <a:moveTo>
                    <a:pt x="12772" y="7226"/>
                  </a:moveTo>
                  <a:lnTo>
                    <a:pt x="14385" y="8134"/>
                  </a:lnTo>
                  <a:lnTo>
                    <a:pt x="13512" y="8638"/>
                  </a:lnTo>
                  <a:lnTo>
                    <a:pt x="11898" y="7730"/>
                  </a:lnTo>
                  <a:cubicBezTo>
                    <a:pt x="11193" y="8066"/>
                    <a:pt x="10386" y="8369"/>
                    <a:pt x="9512" y="8604"/>
                  </a:cubicBezTo>
                  <a:cubicBezTo>
                    <a:pt x="8638" y="8873"/>
                    <a:pt x="7765" y="9041"/>
                    <a:pt x="6891" y="9108"/>
                  </a:cubicBezTo>
                  <a:lnTo>
                    <a:pt x="6050" y="7596"/>
                  </a:lnTo>
                  <a:cubicBezTo>
                    <a:pt x="6185" y="7596"/>
                    <a:pt x="6454" y="7596"/>
                    <a:pt x="6756" y="7562"/>
                  </a:cubicBezTo>
                  <a:cubicBezTo>
                    <a:pt x="7059" y="7529"/>
                    <a:pt x="7395" y="7461"/>
                    <a:pt x="7798" y="7361"/>
                  </a:cubicBezTo>
                  <a:cubicBezTo>
                    <a:pt x="8168" y="7293"/>
                    <a:pt x="8605" y="7193"/>
                    <a:pt x="9008" y="7058"/>
                  </a:cubicBezTo>
                  <a:cubicBezTo>
                    <a:pt x="9445" y="6924"/>
                    <a:pt x="9848" y="6789"/>
                    <a:pt x="10218" y="6588"/>
                  </a:cubicBezTo>
                  <a:lnTo>
                    <a:pt x="7731" y="5176"/>
                  </a:lnTo>
                  <a:cubicBezTo>
                    <a:pt x="7630" y="5210"/>
                    <a:pt x="7529" y="5243"/>
                    <a:pt x="7428" y="5277"/>
                  </a:cubicBezTo>
                  <a:cubicBezTo>
                    <a:pt x="7294" y="5310"/>
                    <a:pt x="7193" y="5344"/>
                    <a:pt x="7059" y="5378"/>
                  </a:cubicBezTo>
                  <a:cubicBezTo>
                    <a:pt x="6454" y="5579"/>
                    <a:pt x="5882" y="5747"/>
                    <a:pt x="5345" y="5882"/>
                  </a:cubicBezTo>
                  <a:cubicBezTo>
                    <a:pt x="4841" y="5983"/>
                    <a:pt x="4336" y="6050"/>
                    <a:pt x="3900" y="6050"/>
                  </a:cubicBezTo>
                  <a:cubicBezTo>
                    <a:pt x="3429" y="6083"/>
                    <a:pt x="2992" y="6050"/>
                    <a:pt x="2589" y="5949"/>
                  </a:cubicBezTo>
                  <a:cubicBezTo>
                    <a:pt x="2185" y="5848"/>
                    <a:pt x="1782" y="5680"/>
                    <a:pt x="1379" y="5445"/>
                  </a:cubicBezTo>
                  <a:cubicBezTo>
                    <a:pt x="908" y="5176"/>
                    <a:pt x="539" y="4874"/>
                    <a:pt x="337" y="4571"/>
                  </a:cubicBezTo>
                  <a:cubicBezTo>
                    <a:pt x="135" y="4235"/>
                    <a:pt x="35" y="3933"/>
                    <a:pt x="35" y="3596"/>
                  </a:cubicBezTo>
                  <a:cubicBezTo>
                    <a:pt x="68" y="3260"/>
                    <a:pt x="203" y="2924"/>
                    <a:pt x="471" y="2622"/>
                  </a:cubicBezTo>
                  <a:cubicBezTo>
                    <a:pt x="707" y="2286"/>
                    <a:pt x="1043" y="1983"/>
                    <a:pt x="1480" y="1681"/>
                  </a:cubicBezTo>
                  <a:lnTo>
                    <a:pt x="1" y="841"/>
                  </a:lnTo>
                  <a:lnTo>
                    <a:pt x="841" y="336"/>
                  </a:lnTo>
                  <a:lnTo>
                    <a:pt x="2320" y="1177"/>
                  </a:lnTo>
                  <a:cubicBezTo>
                    <a:pt x="2992" y="841"/>
                    <a:pt x="3731" y="572"/>
                    <a:pt x="4471" y="404"/>
                  </a:cubicBezTo>
                  <a:cubicBezTo>
                    <a:pt x="5210" y="202"/>
                    <a:pt x="5916" y="68"/>
                    <a:pt x="6622" y="0"/>
                  </a:cubicBezTo>
                  <a:lnTo>
                    <a:pt x="7361" y="1445"/>
                  </a:lnTo>
                  <a:cubicBezTo>
                    <a:pt x="7227" y="1445"/>
                    <a:pt x="7025" y="1445"/>
                    <a:pt x="6790" y="1479"/>
                  </a:cubicBezTo>
                  <a:cubicBezTo>
                    <a:pt x="6521" y="1546"/>
                    <a:pt x="6252" y="1580"/>
                    <a:pt x="5916" y="1647"/>
                  </a:cubicBezTo>
                  <a:cubicBezTo>
                    <a:pt x="5614" y="1714"/>
                    <a:pt x="5277" y="1815"/>
                    <a:pt x="4941" y="1916"/>
                  </a:cubicBezTo>
                  <a:cubicBezTo>
                    <a:pt x="4605" y="2017"/>
                    <a:pt x="4269" y="2118"/>
                    <a:pt x="3967" y="2286"/>
                  </a:cubicBezTo>
                  <a:lnTo>
                    <a:pt x="6454" y="3731"/>
                  </a:lnTo>
                  <a:lnTo>
                    <a:pt x="6924" y="3563"/>
                  </a:lnTo>
                  <a:cubicBezTo>
                    <a:pt x="7563" y="3361"/>
                    <a:pt x="8134" y="3193"/>
                    <a:pt x="8706" y="3025"/>
                  </a:cubicBezTo>
                  <a:cubicBezTo>
                    <a:pt x="9277" y="2891"/>
                    <a:pt x="9815" y="2790"/>
                    <a:pt x="10319" y="2756"/>
                  </a:cubicBezTo>
                  <a:cubicBezTo>
                    <a:pt x="10857" y="2723"/>
                    <a:pt x="11327" y="2756"/>
                    <a:pt x="11831" y="2857"/>
                  </a:cubicBezTo>
                  <a:cubicBezTo>
                    <a:pt x="12302" y="2958"/>
                    <a:pt x="12772" y="3126"/>
                    <a:pt x="13243" y="3428"/>
                  </a:cubicBezTo>
                  <a:cubicBezTo>
                    <a:pt x="13780" y="3731"/>
                    <a:pt x="14150" y="4033"/>
                    <a:pt x="14318" y="4369"/>
                  </a:cubicBezTo>
                  <a:cubicBezTo>
                    <a:pt x="14520" y="4706"/>
                    <a:pt x="14587" y="5008"/>
                    <a:pt x="14486" y="5344"/>
                  </a:cubicBezTo>
                  <a:cubicBezTo>
                    <a:pt x="14419" y="5680"/>
                    <a:pt x="14217" y="6016"/>
                    <a:pt x="13915" y="6319"/>
                  </a:cubicBezTo>
                  <a:cubicBezTo>
                    <a:pt x="13612" y="6621"/>
                    <a:pt x="13243" y="6924"/>
                    <a:pt x="12772" y="7226"/>
                  </a:cubicBezTo>
                  <a:close/>
                  <a:moveTo>
                    <a:pt x="8538" y="4907"/>
                  </a:moveTo>
                  <a:lnTo>
                    <a:pt x="10857" y="6252"/>
                  </a:lnTo>
                  <a:cubicBezTo>
                    <a:pt x="11865" y="5647"/>
                    <a:pt x="12033" y="5142"/>
                    <a:pt x="11327" y="4773"/>
                  </a:cubicBezTo>
                  <a:cubicBezTo>
                    <a:pt x="11025" y="4571"/>
                    <a:pt x="10621" y="4504"/>
                    <a:pt x="10184" y="4571"/>
                  </a:cubicBezTo>
                  <a:cubicBezTo>
                    <a:pt x="9714" y="4605"/>
                    <a:pt x="9176" y="4739"/>
                    <a:pt x="8538" y="4907"/>
                  </a:cubicBezTo>
                  <a:close/>
                  <a:moveTo>
                    <a:pt x="4202" y="4302"/>
                  </a:moveTo>
                  <a:cubicBezTo>
                    <a:pt x="4605" y="4269"/>
                    <a:pt x="5109" y="4168"/>
                    <a:pt x="5681" y="3966"/>
                  </a:cubicBezTo>
                  <a:lnTo>
                    <a:pt x="3328" y="2622"/>
                  </a:lnTo>
                  <a:cubicBezTo>
                    <a:pt x="2488" y="3193"/>
                    <a:pt x="2421" y="3664"/>
                    <a:pt x="3127" y="4067"/>
                  </a:cubicBezTo>
                  <a:cubicBezTo>
                    <a:pt x="3463" y="4269"/>
                    <a:pt x="3799" y="4336"/>
                    <a:pt x="4202" y="430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49"/>
            <p:cNvSpPr/>
            <p:nvPr/>
          </p:nvSpPr>
          <p:spPr>
            <a:xfrm>
              <a:off x="-25746700" y="1115167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49"/>
            <p:cNvSpPr/>
            <p:nvPr/>
          </p:nvSpPr>
          <p:spPr>
            <a:xfrm>
              <a:off x="-25722325" y="11194525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49"/>
            <p:cNvSpPr/>
            <p:nvPr/>
          </p:nvSpPr>
          <p:spPr>
            <a:xfrm>
              <a:off x="-25697975" y="112365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49"/>
            <p:cNvSpPr/>
            <p:nvPr/>
          </p:nvSpPr>
          <p:spPr>
            <a:xfrm>
              <a:off x="-25674450" y="112794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49"/>
            <p:cNvSpPr/>
            <p:nvPr/>
          </p:nvSpPr>
          <p:spPr>
            <a:xfrm>
              <a:off x="-25650075" y="112743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49"/>
            <p:cNvSpPr/>
            <p:nvPr/>
          </p:nvSpPr>
          <p:spPr>
            <a:xfrm>
              <a:off x="-25616475" y="112861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49"/>
            <p:cNvSpPr/>
            <p:nvPr/>
          </p:nvSpPr>
          <p:spPr>
            <a:xfrm>
              <a:off x="-25583700" y="112978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49"/>
            <p:cNvSpPr/>
            <p:nvPr/>
          </p:nvSpPr>
          <p:spPr>
            <a:xfrm>
              <a:off x="-25550100" y="1130880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1" y="1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49"/>
            <p:cNvSpPr/>
            <p:nvPr/>
          </p:nvSpPr>
          <p:spPr>
            <a:xfrm>
              <a:off x="-25516475" y="1132057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49"/>
            <p:cNvSpPr/>
            <p:nvPr/>
          </p:nvSpPr>
          <p:spPr>
            <a:xfrm>
              <a:off x="-25483725" y="1133232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49"/>
            <p:cNvSpPr/>
            <p:nvPr/>
          </p:nvSpPr>
          <p:spPr>
            <a:xfrm>
              <a:off x="-25450100" y="113432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49"/>
            <p:cNvSpPr/>
            <p:nvPr/>
          </p:nvSpPr>
          <p:spPr>
            <a:xfrm>
              <a:off x="-25417350" y="11355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49"/>
            <p:cNvSpPr/>
            <p:nvPr/>
          </p:nvSpPr>
          <p:spPr>
            <a:xfrm>
              <a:off x="-25383725" y="113667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49"/>
            <p:cNvSpPr/>
            <p:nvPr/>
          </p:nvSpPr>
          <p:spPr>
            <a:xfrm>
              <a:off x="-25350950" y="11377700"/>
              <a:ext cx="0" cy="215975"/>
            </a:xfrm>
            <a:custGeom>
              <a:avLst/>
              <a:gdLst/>
              <a:ahLst/>
              <a:cxnLst/>
              <a:rect l="l" t="t" r="r" b="b"/>
              <a:pathLst>
                <a:path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49"/>
            <p:cNvSpPr/>
            <p:nvPr/>
          </p:nvSpPr>
          <p:spPr>
            <a:xfrm>
              <a:off x="-25317350" y="113583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0" y="1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49"/>
            <p:cNvSpPr/>
            <p:nvPr/>
          </p:nvSpPr>
          <p:spPr>
            <a:xfrm>
              <a:off x="-25285425" y="113550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49"/>
            <p:cNvSpPr/>
            <p:nvPr/>
          </p:nvSpPr>
          <p:spPr>
            <a:xfrm>
              <a:off x="-25252650" y="113516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49"/>
            <p:cNvSpPr/>
            <p:nvPr/>
          </p:nvSpPr>
          <p:spPr>
            <a:xfrm>
              <a:off x="-25220725" y="113483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49"/>
            <p:cNvSpPr/>
            <p:nvPr/>
          </p:nvSpPr>
          <p:spPr>
            <a:xfrm>
              <a:off x="-25187950" y="11344925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49"/>
            <p:cNvSpPr/>
            <p:nvPr/>
          </p:nvSpPr>
          <p:spPr>
            <a:xfrm>
              <a:off x="-25156025" y="11342425"/>
              <a:ext cx="25" cy="215100"/>
            </a:xfrm>
            <a:custGeom>
              <a:avLst/>
              <a:gdLst/>
              <a:ahLst/>
              <a:cxnLst/>
              <a:rect l="l" t="t" r="r" b="b"/>
              <a:pathLst>
                <a:path w="1" h="8604" fill="none" extrusionOk="0">
                  <a:moveTo>
                    <a:pt x="0" y="0"/>
                  </a:moveTo>
                  <a:lnTo>
                    <a:pt x="0" y="8604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49"/>
            <p:cNvSpPr/>
            <p:nvPr/>
          </p:nvSpPr>
          <p:spPr>
            <a:xfrm>
              <a:off x="-25124100" y="11339050"/>
              <a:ext cx="25" cy="215975"/>
            </a:xfrm>
            <a:custGeom>
              <a:avLst/>
              <a:gdLst/>
              <a:ahLst/>
              <a:cxnLst/>
              <a:rect l="l" t="t" r="r" b="b"/>
              <a:pathLst>
                <a:path w="1" h="8639" fill="none" extrusionOk="0">
                  <a:moveTo>
                    <a:pt x="0" y="1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49"/>
            <p:cNvSpPr/>
            <p:nvPr/>
          </p:nvSpPr>
          <p:spPr>
            <a:xfrm>
              <a:off x="-25091325" y="1133570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49"/>
            <p:cNvSpPr/>
            <p:nvPr/>
          </p:nvSpPr>
          <p:spPr>
            <a:xfrm>
              <a:off x="-25060250" y="11280250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7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49"/>
            <p:cNvSpPr/>
            <p:nvPr/>
          </p:nvSpPr>
          <p:spPr>
            <a:xfrm>
              <a:off x="-25028325" y="11225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49"/>
            <p:cNvSpPr/>
            <p:nvPr/>
          </p:nvSpPr>
          <p:spPr>
            <a:xfrm>
              <a:off x="-24996400" y="11197050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49"/>
            <p:cNvSpPr/>
            <p:nvPr/>
          </p:nvSpPr>
          <p:spPr>
            <a:xfrm>
              <a:off x="-24963625" y="11204625"/>
              <a:ext cx="25" cy="215950"/>
            </a:xfrm>
            <a:custGeom>
              <a:avLst/>
              <a:gdLst/>
              <a:ahLst/>
              <a:cxnLst/>
              <a:rect l="l" t="t" r="r" b="b"/>
              <a:pathLst>
                <a:path w="1" h="8638" fill="none" extrusionOk="0">
                  <a:moveTo>
                    <a:pt x="1" y="0"/>
                  </a:moveTo>
                  <a:lnTo>
                    <a:pt x="1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49"/>
            <p:cNvSpPr/>
            <p:nvPr/>
          </p:nvSpPr>
          <p:spPr>
            <a:xfrm>
              <a:off x="-24931700" y="11212175"/>
              <a:ext cx="25" cy="215125"/>
            </a:xfrm>
            <a:custGeom>
              <a:avLst/>
              <a:gdLst/>
              <a:ahLst/>
              <a:cxnLst/>
              <a:rect l="l" t="t" r="r" b="b"/>
              <a:pathLst>
                <a:path w="1" h="8605" fill="none" extrusionOk="0">
                  <a:moveTo>
                    <a:pt x="1" y="1"/>
                  </a:moveTo>
                  <a:lnTo>
                    <a:pt x="1" y="8605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49"/>
            <p:cNvSpPr/>
            <p:nvPr/>
          </p:nvSpPr>
          <p:spPr>
            <a:xfrm>
              <a:off x="-24906475" y="11155050"/>
              <a:ext cx="0" cy="215950"/>
            </a:xfrm>
            <a:custGeom>
              <a:avLst/>
              <a:gdLst/>
              <a:ahLst/>
              <a:cxnLst/>
              <a:rect l="l" t="t" r="r" b="b"/>
              <a:pathLst>
                <a:path h="8638" fill="none" extrusionOk="0">
                  <a:moveTo>
                    <a:pt x="0" y="0"/>
                  </a:moveTo>
                  <a:lnTo>
                    <a:pt x="0" y="8638"/>
                  </a:lnTo>
                </a:path>
              </a:pathLst>
            </a:custGeom>
            <a:noFill/>
            <a:ln w="1675" cap="flat" cmpd="sng">
              <a:solidFill>
                <a:srgbClr val="EADCFA"/>
              </a:solidFill>
              <a:prstDash val="solid"/>
              <a:miter lim="3360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49"/>
            <p:cNvSpPr/>
            <p:nvPr/>
          </p:nvSpPr>
          <p:spPr>
            <a:xfrm>
              <a:off x="-21758200" y="8173950"/>
              <a:ext cx="1650200" cy="1937575"/>
            </a:xfrm>
            <a:custGeom>
              <a:avLst/>
              <a:gdLst/>
              <a:ahLst/>
              <a:cxnLst/>
              <a:rect l="l" t="t" r="r" b="b"/>
              <a:pathLst>
                <a:path w="66008" h="77503" extrusionOk="0">
                  <a:moveTo>
                    <a:pt x="65974" y="38785"/>
                  </a:moveTo>
                  <a:cubicBezTo>
                    <a:pt x="65974" y="38718"/>
                    <a:pt x="65974" y="38651"/>
                    <a:pt x="65974" y="38584"/>
                  </a:cubicBezTo>
                  <a:cubicBezTo>
                    <a:pt x="65974" y="38550"/>
                    <a:pt x="65974" y="38516"/>
                    <a:pt x="65974" y="38483"/>
                  </a:cubicBezTo>
                  <a:cubicBezTo>
                    <a:pt x="65974" y="38449"/>
                    <a:pt x="65974" y="38449"/>
                    <a:pt x="65974" y="38416"/>
                  </a:cubicBezTo>
                  <a:cubicBezTo>
                    <a:pt x="65974" y="38416"/>
                    <a:pt x="65974" y="38382"/>
                    <a:pt x="65974" y="38348"/>
                  </a:cubicBezTo>
                  <a:lnTo>
                    <a:pt x="65941" y="38113"/>
                  </a:lnTo>
                  <a:cubicBezTo>
                    <a:pt x="65941" y="38046"/>
                    <a:pt x="65907" y="37979"/>
                    <a:pt x="65907" y="37878"/>
                  </a:cubicBezTo>
                  <a:lnTo>
                    <a:pt x="65907" y="37878"/>
                  </a:lnTo>
                  <a:lnTo>
                    <a:pt x="65907" y="37878"/>
                  </a:lnTo>
                  <a:cubicBezTo>
                    <a:pt x="65907" y="37811"/>
                    <a:pt x="65873" y="37743"/>
                    <a:pt x="65873" y="37676"/>
                  </a:cubicBezTo>
                  <a:cubicBezTo>
                    <a:pt x="65840" y="37575"/>
                    <a:pt x="65840" y="37508"/>
                    <a:pt x="65806" y="37407"/>
                  </a:cubicBezTo>
                  <a:cubicBezTo>
                    <a:pt x="65806" y="37407"/>
                    <a:pt x="65806" y="37374"/>
                    <a:pt x="65806" y="37340"/>
                  </a:cubicBezTo>
                  <a:lnTo>
                    <a:pt x="65773" y="37306"/>
                  </a:lnTo>
                  <a:cubicBezTo>
                    <a:pt x="65773" y="37239"/>
                    <a:pt x="65773" y="37206"/>
                    <a:pt x="65773" y="37172"/>
                  </a:cubicBezTo>
                  <a:cubicBezTo>
                    <a:pt x="65739" y="37105"/>
                    <a:pt x="65705" y="37004"/>
                    <a:pt x="65705" y="36937"/>
                  </a:cubicBezTo>
                  <a:cubicBezTo>
                    <a:pt x="65672" y="36870"/>
                    <a:pt x="65672" y="36836"/>
                    <a:pt x="65638" y="36769"/>
                  </a:cubicBezTo>
                  <a:lnTo>
                    <a:pt x="65638" y="36735"/>
                  </a:lnTo>
                  <a:cubicBezTo>
                    <a:pt x="65638" y="36701"/>
                    <a:pt x="65638" y="36701"/>
                    <a:pt x="65638" y="36701"/>
                  </a:cubicBezTo>
                  <a:cubicBezTo>
                    <a:pt x="65605" y="36601"/>
                    <a:pt x="65571" y="36533"/>
                    <a:pt x="65537" y="36466"/>
                  </a:cubicBezTo>
                  <a:cubicBezTo>
                    <a:pt x="65537" y="36365"/>
                    <a:pt x="65504" y="36298"/>
                    <a:pt x="65470" y="36231"/>
                  </a:cubicBezTo>
                  <a:lnTo>
                    <a:pt x="65470" y="36197"/>
                  </a:lnTo>
                  <a:cubicBezTo>
                    <a:pt x="65470" y="36164"/>
                    <a:pt x="65436" y="36164"/>
                    <a:pt x="65436" y="36164"/>
                  </a:cubicBezTo>
                  <a:cubicBezTo>
                    <a:pt x="65436" y="36097"/>
                    <a:pt x="65403" y="36063"/>
                    <a:pt x="65403" y="35996"/>
                  </a:cubicBezTo>
                  <a:cubicBezTo>
                    <a:pt x="65369" y="35928"/>
                    <a:pt x="65336" y="35861"/>
                    <a:pt x="65302" y="35794"/>
                  </a:cubicBezTo>
                  <a:cubicBezTo>
                    <a:pt x="65268" y="35727"/>
                    <a:pt x="65268" y="35693"/>
                    <a:pt x="65235" y="35626"/>
                  </a:cubicBezTo>
                  <a:cubicBezTo>
                    <a:pt x="65235" y="35626"/>
                    <a:pt x="65235" y="35592"/>
                    <a:pt x="65235" y="35592"/>
                  </a:cubicBezTo>
                  <a:cubicBezTo>
                    <a:pt x="65201" y="35592"/>
                    <a:pt x="65201" y="35559"/>
                    <a:pt x="65201" y="35559"/>
                  </a:cubicBezTo>
                  <a:cubicBezTo>
                    <a:pt x="65168" y="35492"/>
                    <a:pt x="65134" y="35424"/>
                    <a:pt x="65100" y="35324"/>
                  </a:cubicBezTo>
                  <a:cubicBezTo>
                    <a:pt x="65067" y="35256"/>
                    <a:pt x="65033" y="35189"/>
                    <a:pt x="65000" y="35088"/>
                  </a:cubicBezTo>
                  <a:cubicBezTo>
                    <a:pt x="64966" y="35088"/>
                    <a:pt x="64966" y="35088"/>
                    <a:pt x="64966" y="35055"/>
                  </a:cubicBezTo>
                  <a:cubicBezTo>
                    <a:pt x="64966" y="35055"/>
                    <a:pt x="64966" y="35021"/>
                    <a:pt x="64932" y="35021"/>
                  </a:cubicBezTo>
                  <a:cubicBezTo>
                    <a:pt x="64899" y="34954"/>
                    <a:pt x="64865" y="34887"/>
                    <a:pt x="64832" y="34819"/>
                  </a:cubicBezTo>
                  <a:cubicBezTo>
                    <a:pt x="64798" y="34752"/>
                    <a:pt x="64764" y="34651"/>
                    <a:pt x="64697" y="34584"/>
                  </a:cubicBezTo>
                  <a:cubicBezTo>
                    <a:pt x="64697" y="34551"/>
                    <a:pt x="64663" y="34517"/>
                    <a:pt x="64630" y="34483"/>
                  </a:cubicBezTo>
                  <a:cubicBezTo>
                    <a:pt x="64630" y="34450"/>
                    <a:pt x="64630" y="34450"/>
                    <a:pt x="64630" y="34416"/>
                  </a:cubicBezTo>
                  <a:lnTo>
                    <a:pt x="64495" y="34214"/>
                  </a:lnTo>
                  <a:cubicBezTo>
                    <a:pt x="64428" y="34114"/>
                    <a:pt x="64361" y="34013"/>
                    <a:pt x="64294" y="33912"/>
                  </a:cubicBezTo>
                  <a:cubicBezTo>
                    <a:pt x="64294" y="33912"/>
                    <a:pt x="64294" y="33878"/>
                    <a:pt x="64260" y="33878"/>
                  </a:cubicBezTo>
                  <a:cubicBezTo>
                    <a:pt x="64193" y="33744"/>
                    <a:pt x="64092" y="33609"/>
                    <a:pt x="63991" y="33475"/>
                  </a:cubicBezTo>
                  <a:cubicBezTo>
                    <a:pt x="63991" y="33475"/>
                    <a:pt x="63991" y="33475"/>
                    <a:pt x="63991" y="33475"/>
                  </a:cubicBezTo>
                  <a:lnTo>
                    <a:pt x="63991" y="33475"/>
                  </a:lnTo>
                  <a:cubicBezTo>
                    <a:pt x="63924" y="33374"/>
                    <a:pt x="63857" y="33273"/>
                    <a:pt x="63790" y="33206"/>
                  </a:cubicBezTo>
                  <a:cubicBezTo>
                    <a:pt x="63722" y="33139"/>
                    <a:pt x="63689" y="33072"/>
                    <a:pt x="63622" y="33005"/>
                  </a:cubicBezTo>
                  <a:lnTo>
                    <a:pt x="63622" y="32971"/>
                  </a:lnTo>
                  <a:lnTo>
                    <a:pt x="63622" y="32971"/>
                  </a:lnTo>
                  <a:cubicBezTo>
                    <a:pt x="63554" y="32904"/>
                    <a:pt x="63487" y="32836"/>
                    <a:pt x="63420" y="32769"/>
                  </a:cubicBezTo>
                  <a:cubicBezTo>
                    <a:pt x="63353" y="32702"/>
                    <a:pt x="63319" y="32635"/>
                    <a:pt x="63252" y="32568"/>
                  </a:cubicBezTo>
                  <a:cubicBezTo>
                    <a:pt x="63252" y="32568"/>
                    <a:pt x="63252" y="32568"/>
                    <a:pt x="63218" y="32534"/>
                  </a:cubicBezTo>
                  <a:cubicBezTo>
                    <a:pt x="63218" y="32534"/>
                    <a:pt x="63218" y="32534"/>
                    <a:pt x="63185" y="32500"/>
                  </a:cubicBezTo>
                  <a:cubicBezTo>
                    <a:pt x="63151" y="32467"/>
                    <a:pt x="63117" y="32433"/>
                    <a:pt x="63084" y="32366"/>
                  </a:cubicBezTo>
                  <a:cubicBezTo>
                    <a:pt x="63017" y="32299"/>
                    <a:pt x="62949" y="32265"/>
                    <a:pt x="62882" y="32198"/>
                  </a:cubicBezTo>
                  <a:cubicBezTo>
                    <a:pt x="62849" y="32164"/>
                    <a:pt x="62849" y="32164"/>
                    <a:pt x="62815" y="32131"/>
                  </a:cubicBezTo>
                  <a:cubicBezTo>
                    <a:pt x="62815" y="32131"/>
                    <a:pt x="62781" y="32097"/>
                    <a:pt x="62781" y="32097"/>
                  </a:cubicBezTo>
                  <a:cubicBezTo>
                    <a:pt x="62748" y="32063"/>
                    <a:pt x="62714" y="32030"/>
                    <a:pt x="62681" y="31996"/>
                  </a:cubicBezTo>
                  <a:cubicBezTo>
                    <a:pt x="62613" y="31929"/>
                    <a:pt x="62546" y="31895"/>
                    <a:pt x="62479" y="31828"/>
                  </a:cubicBezTo>
                  <a:cubicBezTo>
                    <a:pt x="62445" y="31795"/>
                    <a:pt x="62412" y="31761"/>
                    <a:pt x="62378" y="31761"/>
                  </a:cubicBezTo>
                  <a:cubicBezTo>
                    <a:pt x="62378" y="31727"/>
                    <a:pt x="62344" y="31727"/>
                    <a:pt x="62344" y="31727"/>
                  </a:cubicBezTo>
                  <a:cubicBezTo>
                    <a:pt x="62311" y="31694"/>
                    <a:pt x="62277" y="31694"/>
                    <a:pt x="62277" y="31660"/>
                  </a:cubicBezTo>
                  <a:cubicBezTo>
                    <a:pt x="62210" y="31593"/>
                    <a:pt x="62143" y="31559"/>
                    <a:pt x="62076" y="31492"/>
                  </a:cubicBezTo>
                  <a:cubicBezTo>
                    <a:pt x="62008" y="31459"/>
                    <a:pt x="61975" y="31425"/>
                    <a:pt x="61908" y="31391"/>
                  </a:cubicBezTo>
                  <a:cubicBezTo>
                    <a:pt x="61908" y="31391"/>
                    <a:pt x="61908" y="31391"/>
                    <a:pt x="61908" y="31391"/>
                  </a:cubicBezTo>
                  <a:cubicBezTo>
                    <a:pt x="61874" y="31391"/>
                    <a:pt x="61874" y="31358"/>
                    <a:pt x="61874" y="31358"/>
                  </a:cubicBezTo>
                  <a:cubicBezTo>
                    <a:pt x="61807" y="31324"/>
                    <a:pt x="61740" y="31290"/>
                    <a:pt x="61672" y="31223"/>
                  </a:cubicBezTo>
                  <a:cubicBezTo>
                    <a:pt x="61605" y="31190"/>
                    <a:pt x="61538" y="31156"/>
                    <a:pt x="61471" y="31122"/>
                  </a:cubicBezTo>
                  <a:cubicBezTo>
                    <a:pt x="61471" y="31122"/>
                    <a:pt x="61471" y="31089"/>
                    <a:pt x="61437" y="31089"/>
                  </a:cubicBezTo>
                  <a:lnTo>
                    <a:pt x="8672" y="639"/>
                  </a:lnTo>
                  <a:cubicBezTo>
                    <a:pt x="8604" y="606"/>
                    <a:pt x="8571" y="572"/>
                    <a:pt x="8503" y="539"/>
                  </a:cubicBezTo>
                  <a:cubicBezTo>
                    <a:pt x="8470" y="505"/>
                    <a:pt x="8403" y="471"/>
                    <a:pt x="8335" y="438"/>
                  </a:cubicBezTo>
                  <a:cubicBezTo>
                    <a:pt x="8302" y="438"/>
                    <a:pt x="8235" y="404"/>
                    <a:pt x="8201" y="404"/>
                  </a:cubicBezTo>
                  <a:cubicBezTo>
                    <a:pt x="8201" y="371"/>
                    <a:pt x="8201" y="371"/>
                    <a:pt x="8167" y="371"/>
                  </a:cubicBezTo>
                  <a:cubicBezTo>
                    <a:pt x="8167" y="371"/>
                    <a:pt x="8167" y="371"/>
                    <a:pt x="8134" y="371"/>
                  </a:cubicBezTo>
                  <a:cubicBezTo>
                    <a:pt x="8067" y="337"/>
                    <a:pt x="8033" y="303"/>
                    <a:pt x="7966" y="303"/>
                  </a:cubicBezTo>
                  <a:cubicBezTo>
                    <a:pt x="7899" y="270"/>
                    <a:pt x="7831" y="236"/>
                    <a:pt x="7764" y="202"/>
                  </a:cubicBezTo>
                  <a:cubicBezTo>
                    <a:pt x="7764" y="202"/>
                    <a:pt x="7764" y="202"/>
                    <a:pt x="7730" y="202"/>
                  </a:cubicBezTo>
                  <a:cubicBezTo>
                    <a:pt x="7730" y="202"/>
                    <a:pt x="7730" y="202"/>
                    <a:pt x="7697" y="202"/>
                  </a:cubicBezTo>
                  <a:cubicBezTo>
                    <a:pt x="7663" y="202"/>
                    <a:pt x="7630" y="169"/>
                    <a:pt x="7596" y="169"/>
                  </a:cubicBezTo>
                  <a:cubicBezTo>
                    <a:pt x="7529" y="135"/>
                    <a:pt x="7462" y="135"/>
                    <a:pt x="7394" y="102"/>
                  </a:cubicBezTo>
                  <a:cubicBezTo>
                    <a:pt x="7361" y="102"/>
                    <a:pt x="7327" y="102"/>
                    <a:pt x="7294" y="102"/>
                  </a:cubicBezTo>
                  <a:cubicBezTo>
                    <a:pt x="7294" y="68"/>
                    <a:pt x="7294" y="68"/>
                    <a:pt x="7260" y="68"/>
                  </a:cubicBezTo>
                  <a:cubicBezTo>
                    <a:pt x="7260" y="68"/>
                    <a:pt x="7226" y="68"/>
                    <a:pt x="7226" y="68"/>
                  </a:cubicBezTo>
                  <a:cubicBezTo>
                    <a:pt x="7159" y="68"/>
                    <a:pt x="7092" y="34"/>
                    <a:pt x="7025" y="34"/>
                  </a:cubicBezTo>
                  <a:cubicBezTo>
                    <a:pt x="6957" y="34"/>
                    <a:pt x="6924" y="34"/>
                    <a:pt x="6890" y="34"/>
                  </a:cubicBezTo>
                  <a:cubicBezTo>
                    <a:pt x="6890" y="34"/>
                    <a:pt x="6857" y="1"/>
                    <a:pt x="6857" y="1"/>
                  </a:cubicBezTo>
                  <a:cubicBezTo>
                    <a:pt x="6823" y="1"/>
                    <a:pt x="6823" y="1"/>
                    <a:pt x="6823" y="1"/>
                  </a:cubicBezTo>
                  <a:cubicBezTo>
                    <a:pt x="6722" y="1"/>
                    <a:pt x="6655" y="1"/>
                    <a:pt x="6588" y="1"/>
                  </a:cubicBezTo>
                  <a:cubicBezTo>
                    <a:pt x="6554" y="1"/>
                    <a:pt x="6521" y="1"/>
                    <a:pt x="6487" y="1"/>
                  </a:cubicBezTo>
                  <a:cubicBezTo>
                    <a:pt x="6487" y="1"/>
                    <a:pt x="6453" y="1"/>
                    <a:pt x="6420" y="1"/>
                  </a:cubicBezTo>
                  <a:cubicBezTo>
                    <a:pt x="6420" y="1"/>
                    <a:pt x="6386" y="1"/>
                    <a:pt x="6353" y="1"/>
                  </a:cubicBezTo>
                  <a:cubicBezTo>
                    <a:pt x="6285" y="34"/>
                    <a:pt x="6184" y="34"/>
                    <a:pt x="6084" y="68"/>
                  </a:cubicBezTo>
                  <a:lnTo>
                    <a:pt x="6084" y="68"/>
                  </a:lnTo>
                  <a:cubicBezTo>
                    <a:pt x="6050" y="68"/>
                    <a:pt x="6050" y="68"/>
                    <a:pt x="6016" y="68"/>
                  </a:cubicBezTo>
                  <a:cubicBezTo>
                    <a:pt x="5949" y="102"/>
                    <a:pt x="5848" y="102"/>
                    <a:pt x="5781" y="135"/>
                  </a:cubicBezTo>
                  <a:cubicBezTo>
                    <a:pt x="5781" y="135"/>
                    <a:pt x="5748" y="135"/>
                    <a:pt x="5748" y="135"/>
                  </a:cubicBezTo>
                  <a:cubicBezTo>
                    <a:pt x="5613" y="202"/>
                    <a:pt x="5512" y="236"/>
                    <a:pt x="5411" y="303"/>
                  </a:cubicBezTo>
                  <a:lnTo>
                    <a:pt x="1" y="3463"/>
                  </a:lnTo>
                  <a:cubicBezTo>
                    <a:pt x="101" y="3395"/>
                    <a:pt x="202" y="3328"/>
                    <a:pt x="337" y="3294"/>
                  </a:cubicBezTo>
                  <a:cubicBezTo>
                    <a:pt x="437" y="3261"/>
                    <a:pt x="538" y="3227"/>
                    <a:pt x="605" y="3227"/>
                  </a:cubicBezTo>
                  <a:cubicBezTo>
                    <a:pt x="639" y="3227"/>
                    <a:pt x="639" y="3194"/>
                    <a:pt x="673" y="3194"/>
                  </a:cubicBezTo>
                  <a:cubicBezTo>
                    <a:pt x="773" y="3194"/>
                    <a:pt x="908" y="3160"/>
                    <a:pt x="1009" y="3160"/>
                  </a:cubicBezTo>
                  <a:cubicBezTo>
                    <a:pt x="1042" y="3160"/>
                    <a:pt x="1076" y="3160"/>
                    <a:pt x="1076" y="3160"/>
                  </a:cubicBezTo>
                  <a:cubicBezTo>
                    <a:pt x="1210" y="3160"/>
                    <a:pt x="1311" y="3160"/>
                    <a:pt x="1446" y="3160"/>
                  </a:cubicBezTo>
                  <a:cubicBezTo>
                    <a:pt x="1446" y="3160"/>
                    <a:pt x="1479" y="3160"/>
                    <a:pt x="1479" y="3160"/>
                  </a:cubicBezTo>
                  <a:cubicBezTo>
                    <a:pt x="1614" y="3194"/>
                    <a:pt x="1715" y="3194"/>
                    <a:pt x="1849" y="3227"/>
                  </a:cubicBezTo>
                  <a:cubicBezTo>
                    <a:pt x="1883" y="3227"/>
                    <a:pt x="1883" y="3227"/>
                    <a:pt x="1883" y="3227"/>
                  </a:cubicBezTo>
                  <a:cubicBezTo>
                    <a:pt x="2017" y="3261"/>
                    <a:pt x="2151" y="3294"/>
                    <a:pt x="2286" y="3362"/>
                  </a:cubicBezTo>
                  <a:cubicBezTo>
                    <a:pt x="2319" y="3362"/>
                    <a:pt x="2319" y="3362"/>
                    <a:pt x="2319" y="3362"/>
                  </a:cubicBezTo>
                  <a:cubicBezTo>
                    <a:pt x="2488" y="3395"/>
                    <a:pt x="2622" y="3463"/>
                    <a:pt x="2756" y="3530"/>
                  </a:cubicBezTo>
                  <a:cubicBezTo>
                    <a:pt x="2756" y="3530"/>
                    <a:pt x="2790" y="3530"/>
                    <a:pt x="2790" y="3530"/>
                  </a:cubicBezTo>
                  <a:cubicBezTo>
                    <a:pt x="2958" y="3597"/>
                    <a:pt x="3092" y="3698"/>
                    <a:pt x="3261" y="3765"/>
                  </a:cubicBezTo>
                  <a:lnTo>
                    <a:pt x="56026" y="34248"/>
                  </a:lnTo>
                  <a:cubicBezTo>
                    <a:pt x="56194" y="34315"/>
                    <a:pt x="56329" y="34416"/>
                    <a:pt x="56497" y="34517"/>
                  </a:cubicBezTo>
                  <a:cubicBezTo>
                    <a:pt x="56497" y="34551"/>
                    <a:pt x="56497" y="34551"/>
                    <a:pt x="56497" y="34551"/>
                  </a:cubicBezTo>
                  <a:cubicBezTo>
                    <a:pt x="56665" y="34651"/>
                    <a:pt x="56799" y="34752"/>
                    <a:pt x="56933" y="34853"/>
                  </a:cubicBezTo>
                  <a:cubicBezTo>
                    <a:pt x="56933" y="34887"/>
                    <a:pt x="56967" y="34887"/>
                    <a:pt x="56967" y="34887"/>
                  </a:cubicBezTo>
                  <a:cubicBezTo>
                    <a:pt x="57102" y="35021"/>
                    <a:pt x="57236" y="35122"/>
                    <a:pt x="57370" y="35256"/>
                  </a:cubicBezTo>
                  <a:cubicBezTo>
                    <a:pt x="57370" y="35256"/>
                    <a:pt x="57404" y="35256"/>
                    <a:pt x="57404" y="35290"/>
                  </a:cubicBezTo>
                  <a:cubicBezTo>
                    <a:pt x="57538" y="35391"/>
                    <a:pt x="57673" y="35525"/>
                    <a:pt x="57774" y="35660"/>
                  </a:cubicBezTo>
                  <a:lnTo>
                    <a:pt x="57807" y="35693"/>
                  </a:lnTo>
                  <a:cubicBezTo>
                    <a:pt x="57942" y="35828"/>
                    <a:pt x="58076" y="35996"/>
                    <a:pt x="58211" y="36130"/>
                  </a:cubicBezTo>
                  <a:lnTo>
                    <a:pt x="58211" y="36130"/>
                  </a:lnTo>
                  <a:cubicBezTo>
                    <a:pt x="58345" y="36298"/>
                    <a:pt x="58479" y="36466"/>
                    <a:pt x="58580" y="36601"/>
                  </a:cubicBezTo>
                  <a:cubicBezTo>
                    <a:pt x="58580" y="36634"/>
                    <a:pt x="58580" y="36634"/>
                    <a:pt x="58614" y="36634"/>
                  </a:cubicBezTo>
                  <a:cubicBezTo>
                    <a:pt x="58715" y="36769"/>
                    <a:pt x="58816" y="36937"/>
                    <a:pt x="58916" y="37071"/>
                  </a:cubicBezTo>
                  <a:cubicBezTo>
                    <a:pt x="58950" y="37172"/>
                    <a:pt x="59017" y="37273"/>
                    <a:pt x="59084" y="37374"/>
                  </a:cubicBezTo>
                  <a:cubicBezTo>
                    <a:pt x="59152" y="37441"/>
                    <a:pt x="59185" y="37542"/>
                    <a:pt x="59252" y="37609"/>
                  </a:cubicBezTo>
                  <a:cubicBezTo>
                    <a:pt x="59252" y="37676"/>
                    <a:pt x="59286" y="37710"/>
                    <a:pt x="59320" y="37743"/>
                  </a:cubicBezTo>
                  <a:cubicBezTo>
                    <a:pt x="59387" y="37878"/>
                    <a:pt x="59454" y="38012"/>
                    <a:pt x="59555" y="38180"/>
                  </a:cubicBezTo>
                  <a:cubicBezTo>
                    <a:pt x="59555" y="38180"/>
                    <a:pt x="59555" y="38214"/>
                    <a:pt x="59555" y="38214"/>
                  </a:cubicBezTo>
                  <a:cubicBezTo>
                    <a:pt x="59656" y="38382"/>
                    <a:pt x="59723" y="38584"/>
                    <a:pt x="59824" y="38752"/>
                  </a:cubicBezTo>
                  <a:cubicBezTo>
                    <a:pt x="59824" y="38752"/>
                    <a:pt x="59824" y="38752"/>
                    <a:pt x="59824" y="38785"/>
                  </a:cubicBezTo>
                  <a:cubicBezTo>
                    <a:pt x="59891" y="38953"/>
                    <a:pt x="59958" y="39121"/>
                    <a:pt x="60025" y="39289"/>
                  </a:cubicBezTo>
                  <a:cubicBezTo>
                    <a:pt x="60059" y="39323"/>
                    <a:pt x="60059" y="39323"/>
                    <a:pt x="60059" y="39323"/>
                  </a:cubicBezTo>
                  <a:cubicBezTo>
                    <a:pt x="60126" y="39525"/>
                    <a:pt x="60194" y="39693"/>
                    <a:pt x="60227" y="39894"/>
                  </a:cubicBezTo>
                  <a:cubicBezTo>
                    <a:pt x="60227" y="39894"/>
                    <a:pt x="60227" y="39894"/>
                    <a:pt x="60227" y="39928"/>
                  </a:cubicBezTo>
                  <a:cubicBezTo>
                    <a:pt x="60294" y="40096"/>
                    <a:pt x="60328" y="40264"/>
                    <a:pt x="60395" y="40432"/>
                  </a:cubicBezTo>
                  <a:lnTo>
                    <a:pt x="60395" y="40499"/>
                  </a:lnTo>
                  <a:cubicBezTo>
                    <a:pt x="60429" y="40667"/>
                    <a:pt x="60462" y="40869"/>
                    <a:pt x="60496" y="41037"/>
                  </a:cubicBezTo>
                  <a:lnTo>
                    <a:pt x="60496" y="41037"/>
                  </a:lnTo>
                  <a:cubicBezTo>
                    <a:pt x="60530" y="41239"/>
                    <a:pt x="60563" y="41407"/>
                    <a:pt x="60563" y="41575"/>
                  </a:cubicBezTo>
                  <a:cubicBezTo>
                    <a:pt x="60563" y="41608"/>
                    <a:pt x="60563" y="41608"/>
                    <a:pt x="60563" y="41642"/>
                  </a:cubicBezTo>
                  <a:cubicBezTo>
                    <a:pt x="60563" y="41810"/>
                    <a:pt x="60597" y="41978"/>
                    <a:pt x="60597" y="42146"/>
                  </a:cubicBezTo>
                  <a:lnTo>
                    <a:pt x="60496" y="74545"/>
                  </a:lnTo>
                  <a:cubicBezTo>
                    <a:pt x="60496" y="74713"/>
                    <a:pt x="60496" y="74881"/>
                    <a:pt x="60462" y="75049"/>
                  </a:cubicBezTo>
                  <a:cubicBezTo>
                    <a:pt x="60462" y="75083"/>
                    <a:pt x="60462" y="75083"/>
                    <a:pt x="60462" y="75116"/>
                  </a:cubicBezTo>
                  <a:cubicBezTo>
                    <a:pt x="60462" y="75251"/>
                    <a:pt x="60429" y="75385"/>
                    <a:pt x="60395" y="75519"/>
                  </a:cubicBezTo>
                  <a:cubicBezTo>
                    <a:pt x="60395" y="75553"/>
                    <a:pt x="60395" y="75553"/>
                    <a:pt x="60395" y="75587"/>
                  </a:cubicBezTo>
                  <a:cubicBezTo>
                    <a:pt x="60362" y="75721"/>
                    <a:pt x="60328" y="75856"/>
                    <a:pt x="60294" y="75956"/>
                  </a:cubicBezTo>
                  <a:cubicBezTo>
                    <a:pt x="60294" y="75990"/>
                    <a:pt x="60261" y="76024"/>
                    <a:pt x="60261" y="76024"/>
                  </a:cubicBezTo>
                  <a:cubicBezTo>
                    <a:pt x="60227" y="76158"/>
                    <a:pt x="60194" y="76259"/>
                    <a:pt x="60160" y="76360"/>
                  </a:cubicBezTo>
                  <a:cubicBezTo>
                    <a:pt x="60126" y="76360"/>
                    <a:pt x="60126" y="76393"/>
                    <a:pt x="60126" y="76393"/>
                  </a:cubicBezTo>
                  <a:cubicBezTo>
                    <a:pt x="60059" y="76528"/>
                    <a:pt x="60025" y="76629"/>
                    <a:pt x="59958" y="76729"/>
                  </a:cubicBezTo>
                  <a:cubicBezTo>
                    <a:pt x="59857" y="76864"/>
                    <a:pt x="59757" y="76998"/>
                    <a:pt x="59622" y="77133"/>
                  </a:cubicBezTo>
                  <a:cubicBezTo>
                    <a:pt x="59589" y="77133"/>
                    <a:pt x="59555" y="77166"/>
                    <a:pt x="59555" y="77200"/>
                  </a:cubicBezTo>
                  <a:cubicBezTo>
                    <a:pt x="59421" y="77301"/>
                    <a:pt x="59286" y="77402"/>
                    <a:pt x="59152" y="77502"/>
                  </a:cubicBezTo>
                  <a:lnTo>
                    <a:pt x="64563" y="74343"/>
                  </a:lnTo>
                  <a:cubicBezTo>
                    <a:pt x="64697" y="74276"/>
                    <a:pt x="64832" y="74175"/>
                    <a:pt x="64966" y="74041"/>
                  </a:cubicBezTo>
                  <a:cubicBezTo>
                    <a:pt x="65000" y="74041"/>
                    <a:pt x="65000" y="74007"/>
                    <a:pt x="65033" y="73973"/>
                  </a:cubicBezTo>
                  <a:cubicBezTo>
                    <a:pt x="65168" y="73839"/>
                    <a:pt x="65268" y="73738"/>
                    <a:pt x="65369" y="73570"/>
                  </a:cubicBezTo>
                  <a:lnTo>
                    <a:pt x="65369" y="73570"/>
                  </a:lnTo>
                  <a:cubicBezTo>
                    <a:pt x="65436" y="73469"/>
                    <a:pt x="65470" y="73369"/>
                    <a:pt x="65537" y="73268"/>
                  </a:cubicBezTo>
                  <a:cubicBezTo>
                    <a:pt x="65537" y="73268"/>
                    <a:pt x="65537" y="73268"/>
                    <a:pt x="65537" y="73234"/>
                  </a:cubicBezTo>
                  <a:cubicBezTo>
                    <a:pt x="65537" y="73234"/>
                    <a:pt x="65537" y="73234"/>
                    <a:pt x="65571" y="73200"/>
                  </a:cubicBezTo>
                  <a:cubicBezTo>
                    <a:pt x="65571" y="73133"/>
                    <a:pt x="65605" y="73066"/>
                    <a:pt x="65638" y="72999"/>
                  </a:cubicBezTo>
                  <a:lnTo>
                    <a:pt x="65672" y="72898"/>
                  </a:lnTo>
                  <a:cubicBezTo>
                    <a:pt x="65705" y="72864"/>
                    <a:pt x="65705" y="72831"/>
                    <a:pt x="65705" y="72831"/>
                  </a:cubicBezTo>
                  <a:cubicBezTo>
                    <a:pt x="65705" y="72797"/>
                    <a:pt x="65705" y="72797"/>
                    <a:pt x="65739" y="72764"/>
                  </a:cubicBezTo>
                  <a:cubicBezTo>
                    <a:pt x="65739" y="72696"/>
                    <a:pt x="65773" y="72596"/>
                    <a:pt x="65773" y="72528"/>
                  </a:cubicBezTo>
                  <a:cubicBezTo>
                    <a:pt x="65806" y="72495"/>
                    <a:pt x="65806" y="72461"/>
                    <a:pt x="65806" y="72427"/>
                  </a:cubicBezTo>
                  <a:cubicBezTo>
                    <a:pt x="65806" y="72427"/>
                    <a:pt x="65806" y="72394"/>
                    <a:pt x="65806" y="72394"/>
                  </a:cubicBezTo>
                  <a:cubicBezTo>
                    <a:pt x="65806" y="72360"/>
                    <a:pt x="65840" y="72327"/>
                    <a:pt x="65840" y="72293"/>
                  </a:cubicBezTo>
                  <a:cubicBezTo>
                    <a:pt x="65840" y="72226"/>
                    <a:pt x="65873" y="72159"/>
                    <a:pt x="65873" y="72091"/>
                  </a:cubicBezTo>
                  <a:lnTo>
                    <a:pt x="65873" y="71957"/>
                  </a:lnTo>
                  <a:cubicBezTo>
                    <a:pt x="65873" y="71957"/>
                    <a:pt x="65873" y="71923"/>
                    <a:pt x="65873" y="71923"/>
                  </a:cubicBezTo>
                  <a:cubicBezTo>
                    <a:pt x="65873" y="71890"/>
                    <a:pt x="65873" y="71890"/>
                    <a:pt x="65873" y="71856"/>
                  </a:cubicBezTo>
                  <a:cubicBezTo>
                    <a:pt x="65907" y="71789"/>
                    <a:pt x="65907" y="71722"/>
                    <a:pt x="65907" y="71654"/>
                  </a:cubicBezTo>
                  <a:cubicBezTo>
                    <a:pt x="65907" y="71587"/>
                    <a:pt x="65907" y="71486"/>
                    <a:pt x="65907" y="71419"/>
                  </a:cubicBezTo>
                  <a:lnTo>
                    <a:pt x="65907" y="71419"/>
                  </a:lnTo>
                  <a:lnTo>
                    <a:pt x="66008" y="39020"/>
                  </a:lnTo>
                  <a:cubicBezTo>
                    <a:pt x="66008" y="38953"/>
                    <a:pt x="66008" y="38886"/>
                    <a:pt x="65974" y="38785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49"/>
            <p:cNvSpPr/>
            <p:nvPr/>
          </p:nvSpPr>
          <p:spPr>
            <a:xfrm>
              <a:off x="-21794325" y="8231925"/>
              <a:ext cx="1551050" cy="1908175"/>
            </a:xfrm>
            <a:custGeom>
              <a:avLst/>
              <a:gdLst/>
              <a:ahLst/>
              <a:cxnLst/>
              <a:rect l="l" t="t" r="r" b="b"/>
              <a:pathLst>
                <a:path w="62042" h="76327" extrusionOk="0">
                  <a:moveTo>
                    <a:pt x="57471" y="31929"/>
                  </a:moveTo>
                  <a:cubicBezTo>
                    <a:pt x="59992" y="33374"/>
                    <a:pt x="62042" y="36937"/>
                    <a:pt x="62042" y="39827"/>
                  </a:cubicBezTo>
                  <a:lnTo>
                    <a:pt x="61941" y="72226"/>
                  </a:lnTo>
                  <a:cubicBezTo>
                    <a:pt x="61941" y="75150"/>
                    <a:pt x="59857" y="76326"/>
                    <a:pt x="57337" y="74847"/>
                  </a:cubicBezTo>
                  <a:lnTo>
                    <a:pt x="4571" y="44398"/>
                  </a:lnTo>
                  <a:cubicBezTo>
                    <a:pt x="2017" y="42919"/>
                    <a:pt x="0" y="39390"/>
                    <a:pt x="0" y="36466"/>
                  </a:cubicBezTo>
                  <a:lnTo>
                    <a:pt x="101" y="4067"/>
                  </a:lnTo>
                  <a:cubicBezTo>
                    <a:pt x="101" y="1177"/>
                    <a:pt x="2151" y="1"/>
                    <a:pt x="4672" y="1446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49"/>
            <p:cNvSpPr/>
            <p:nvPr/>
          </p:nvSpPr>
          <p:spPr>
            <a:xfrm>
              <a:off x="-21281800" y="8653725"/>
              <a:ext cx="573050" cy="742775"/>
            </a:xfrm>
            <a:custGeom>
              <a:avLst/>
              <a:gdLst/>
              <a:ahLst/>
              <a:cxnLst/>
              <a:rect l="l" t="t" r="r" b="b"/>
              <a:pathLst>
                <a:path w="22922" h="29711" extrusionOk="0">
                  <a:moveTo>
                    <a:pt x="101" y="0"/>
                  </a:moveTo>
                  <a:lnTo>
                    <a:pt x="1" y="29710"/>
                  </a:lnTo>
                  <a:lnTo>
                    <a:pt x="22922" y="2806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49"/>
            <p:cNvSpPr/>
            <p:nvPr/>
          </p:nvSpPr>
          <p:spPr>
            <a:xfrm>
              <a:off x="-17031150" y="9080550"/>
              <a:ext cx="287375" cy="84050"/>
            </a:xfrm>
            <a:custGeom>
              <a:avLst/>
              <a:gdLst/>
              <a:ahLst/>
              <a:cxnLst/>
              <a:rect l="l" t="t" r="r" b="b"/>
              <a:pathLst>
                <a:path w="11495" h="3362" extrusionOk="0">
                  <a:moveTo>
                    <a:pt x="1278" y="2555"/>
                  </a:moveTo>
                  <a:cubicBezTo>
                    <a:pt x="1446" y="2521"/>
                    <a:pt x="1580" y="2488"/>
                    <a:pt x="1715" y="2454"/>
                  </a:cubicBezTo>
                  <a:cubicBezTo>
                    <a:pt x="1916" y="2387"/>
                    <a:pt x="2118" y="2353"/>
                    <a:pt x="2320" y="2353"/>
                  </a:cubicBezTo>
                  <a:cubicBezTo>
                    <a:pt x="2387" y="2320"/>
                    <a:pt x="2420" y="2320"/>
                    <a:pt x="2488" y="2320"/>
                  </a:cubicBezTo>
                  <a:cubicBezTo>
                    <a:pt x="2756" y="2286"/>
                    <a:pt x="3059" y="2286"/>
                    <a:pt x="3328" y="2286"/>
                  </a:cubicBezTo>
                  <a:cubicBezTo>
                    <a:pt x="3395" y="2286"/>
                    <a:pt x="3429" y="2286"/>
                    <a:pt x="3496" y="2286"/>
                  </a:cubicBezTo>
                  <a:cubicBezTo>
                    <a:pt x="3765" y="2286"/>
                    <a:pt x="4067" y="2320"/>
                    <a:pt x="4336" y="2353"/>
                  </a:cubicBezTo>
                  <a:lnTo>
                    <a:pt x="4437" y="2387"/>
                  </a:lnTo>
                  <a:cubicBezTo>
                    <a:pt x="4739" y="2420"/>
                    <a:pt x="5042" y="2488"/>
                    <a:pt x="5378" y="2555"/>
                  </a:cubicBezTo>
                  <a:cubicBezTo>
                    <a:pt x="5378" y="2588"/>
                    <a:pt x="5412" y="2588"/>
                    <a:pt x="5445" y="2588"/>
                  </a:cubicBezTo>
                  <a:cubicBezTo>
                    <a:pt x="5748" y="2656"/>
                    <a:pt x="6084" y="2756"/>
                    <a:pt x="6420" y="2891"/>
                  </a:cubicBezTo>
                  <a:cubicBezTo>
                    <a:pt x="6453" y="2891"/>
                    <a:pt x="6487" y="2891"/>
                    <a:pt x="6521" y="2925"/>
                  </a:cubicBezTo>
                  <a:cubicBezTo>
                    <a:pt x="6857" y="3059"/>
                    <a:pt x="7193" y="3193"/>
                    <a:pt x="7529" y="3361"/>
                  </a:cubicBezTo>
                  <a:lnTo>
                    <a:pt x="11495" y="1042"/>
                  </a:lnTo>
                  <a:cubicBezTo>
                    <a:pt x="11394" y="1009"/>
                    <a:pt x="11327" y="975"/>
                    <a:pt x="11259" y="942"/>
                  </a:cubicBezTo>
                  <a:cubicBezTo>
                    <a:pt x="11091" y="874"/>
                    <a:pt x="10923" y="807"/>
                    <a:pt x="10755" y="740"/>
                  </a:cubicBezTo>
                  <a:cubicBezTo>
                    <a:pt x="10655" y="706"/>
                    <a:pt x="10554" y="673"/>
                    <a:pt x="10453" y="639"/>
                  </a:cubicBezTo>
                  <a:cubicBezTo>
                    <a:pt x="10419" y="606"/>
                    <a:pt x="10386" y="606"/>
                    <a:pt x="10352" y="606"/>
                  </a:cubicBezTo>
                  <a:cubicBezTo>
                    <a:pt x="10318" y="572"/>
                    <a:pt x="10285" y="572"/>
                    <a:pt x="10251" y="572"/>
                  </a:cubicBezTo>
                  <a:cubicBezTo>
                    <a:pt x="10117" y="505"/>
                    <a:pt x="9949" y="437"/>
                    <a:pt x="9781" y="404"/>
                  </a:cubicBezTo>
                  <a:cubicBezTo>
                    <a:pt x="9646" y="370"/>
                    <a:pt x="9512" y="337"/>
                    <a:pt x="9377" y="303"/>
                  </a:cubicBezTo>
                  <a:cubicBezTo>
                    <a:pt x="9377" y="303"/>
                    <a:pt x="9344" y="269"/>
                    <a:pt x="9310" y="269"/>
                  </a:cubicBezTo>
                  <a:lnTo>
                    <a:pt x="9277" y="269"/>
                  </a:lnTo>
                  <a:cubicBezTo>
                    <a:pt x="9109" y="236"/>
                    <a:pt x="8940" y="169"/>
                    <a:pt x="8772" y="169"/>
                  </a:cubicBezTo>
                  <a:cubicBezTo>
                    <a:pt x="8638" y="135"/>
                    <a:pt x="8504" y="101"/>
                    <a:pt x="8369" y="101"/>
                  </a:cubicBezTo>
                  <a:lnTo>
                    <a:pt x="8302" y="68"/>
                  </a:lnTo>
                  <a:cubicBezTo>
                    <a:pt x="8268" y="68"/>
                    <a:pt x="8268" y="68"/>
                    <a:pt x="8235" y="68"/>
                  </a:cubicBezTo>
                  <a:cubicBezTo>
                    <a:pt x="8033" y="34"/>
                    <a:pt x="7865" y="34"/>
                    <a:pt x="7697" y="1"/>
                  </a:cubicBezTo>
                  <a:cubicBezTo>
                    <a:pt x="7596" y="1"/>
                    <a:pt x="7529" y="1"/>
                    <a:pt x="7428" y="1"/>
                  </a:cubicBezTo>
                  <a:cubicBezTo>
                    <a:pt x="7394" y="1"/>
                    <a:pt x="7327" y="1"/>
                    <a:pt x="7260" y="1"/>
                  </a:cubicBezTo>
                  <a:cubicBezTo>
                    <a:pt x="7226" y="1"/>
                    <a:pt x="7159" y="1"/>
                    <a:pt x="7126" y="1"/>
                  </a:cubicBezTo>
                  <a:cubicBezTo>
                    <a:pt x="6924" y="1"/>
                    <a:pt x="6689" y="1"/>
                    <a:pt x="6487" y="34"/>
                  </a:cubicBezTo>
                  <a:cubicBezTo>
                    <a:pt x="6487" y="34"/>
                    <a:pt x="6453" y="34"/>
                    <a:pt x="6453" y="34"/>
                  </a:cubicBezTo>
                  <a:cubicBezTo>
                    <a:pt x="6386" y="34"/>
                    <a:pt x="6353" y="34"/>
                    <a:pt x="6285" y="68"/>
                  </a:cubicBezTo>
                  <a:cubicBezTo>
                    <a:pt x="6117" y="68"/>
                    <a:pt x="5949" y="101"/>
                    <a:pt x="5781" y="135"/>
                  </a:cubicBezTo>
                  <a:cubicBezTo>
                    <a:pt x="5748" y="135"/>
                    <a:pt x="5714" y="169"/>
                    <a:pt x="5680" y="169"/>
                  </a:cubicBezTo>
                  <a:cubicBezTo>
                    <a:pt x="5512" y="202"/>
                    <a:pt x="5378" y="236"/>
                    <a:pt x="5244" y="269"/>
                  </a:cubicBezTo>
                  <a:cubicBezTo>
                    <a:pt x="5143" y="303"/>
                    <a:pt x="5042" y="337"/>
                    <a:pt x="4941" y="370"/>
                  </a:cubicBezTo>
                  <a:cubicBezTo>
                    <a:pt x="4907" y="370"/>
                    <a:pt x="4840" y="404"/>
                    <a:pt x="4773" y="404"/>
                  </a:cubicBezTo>
                  <a:cubicBezTo>
                    <a:pt x="4739" y="437"/>
                    <a:pt x="4672" y="471"/>
                    <a:pt x="4605" y="471"/>
                  </a:cubicBezTo>
                  <a:cubicBezTo>
                    <a:pt x="4370" y="572"/>
                    <a:pt x="4168" y="706"/>
                    <a:pt x="3933" y="807"/>
                  </a:cubicBezTo>
                  <a:lnTo>
                    <a:pt x="1" y="3126"/>
                  </a:lnTo>
                  <a:cubicBezTo>
                    <a:pt x="202" y="2992"/>
                    <a:pt x="437" y="2891"/>
                    <a:pt x="673" y="2790"/>
                  </a:cubicBezTo>
                  <a:cubicBezTo>
                    <a:pt x="740" y="2756"/>
                    <a:pt x="774" y="2723"/>
                    <a:pt x="841" y="2723"/>
                  </a:cubicBezTo>
                  <a:cubicBezTo>
                    <a:pt x="975" y="2656"/>
                    <a:pt x="1143" y="2622"/>
                    <a:pt x="1278" y="2555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49"/>
            <p:cNvSpPr/>
            <p:nvPr/>
          </p:nvSpPr>
          <p:spPr>
            <a:xfrm>
              <a:off x="-16737075" y="8848650"/>
              <a:ext cx="355425" cy="107575"/>
            </a:xfrm>
            <a:custGeom>
              <a:avLst/>
              <a:gdLst/>
              <a:ahLst/>
              <a:cxnLst/>
              <a:rect l="l" t="t" r="r" b="b"/>
              <a:pathLst>
                <a:path w="14217" h="4303" extrusionOk="0">
                  <a:moveTo>
                    <a:pt x="1076" y="2756"/>
                  </a:moveTo>
                  <a:cubicBezTo>
                    <a:pt x="1143" y="2756"/>
                    <a:pt x="1177" y="2723"/>
                    <a:pt x="1244" y="2723"/>
                  </a:cubicBezTo>
                  <a:cubicBezTo>
                    <a:pt x="1547" y="2622"/>
                    <a:pt x="1849" y="2521"/>
                    <a:pt x="2152" y="2454"/>
                  </a:cubicBezTo>
                  <a:cubicBezTo>
                    <a:pt x="2185" y="2454"/>
                    <a:pt x="2185" y="2454"/>
                    <a:pt x="2219" y="2454"/>
                  </a:cubicBezTo>
                  <a:cubicBezTo>
                    <a:pt x="2420" y="2420"/>
                    <a:pt x="2656" y="2387"/>
                    <a:pt x="2891" y="2353"/>
                  </a:cubicBezTo>
                  <a:cubicBezTo>
                    <a:pt x="2992" y="2353"/>
                    <a:pt x="3059" y="2353"/>
                    <a:pt x="3126" y="2320"/>
                  </a:cubicBezTo>
                  <a:cubicBezTo>
                    <a:pt x="3294" y="2320"/>
                    <a:pt x="3429" y="2320"/>
                    <a:pt x="3597" y="2320"/>
                  </a:cubicBezTo>
                  <a:cubicBezTo>
                    <a:pt x="3664" y="2320"/>
                    <a:pt x="3765" y="2320"/>
                    <a:pt x="3832" y="2320"/>
                  </a:cubicBezTo>
                  <a:cubicBezTo>
                    <a:pt x="3966" y="2320"/>
                    <a:pt x="4101" y="2320"/>
                    <a:pt x="4202" y="2320"/>
                  </a:cubicBezTo>
                  <a:cubicBezTo>
                    <a:pt x="4303" y="2320"/>
                    <a:pt x="4403" y="2320"/>
                    <a:pt x="4504" y="2353"/>
                  </a:cubicBezTo>
                  <a:cubicBezTo>
                    <a:pt x="4605" y="2353"/>
                    <a:pt x="4706" y="2353"/>
                    <a:pt x="4840" y="2387"/>
                  </a:cubicBezTo>
                  <a:cubicBezTo>
                    <a:pt x="4941" y="2387"/>
                    <a:pt x="5042" y="2387"/>
                    <a:pt x="5176" y="2420"/>
                  </a:cubicBezTo>
                  <a:cubicBezTo>
                    <a:pt x="5277" y="2420"/>
                    <a:pt x="5378" y="2454"/>
                    <a:pt x="5479" y="2454"/>
                  </a:cubicBezTo>
                  <a:cubicBezTo>
                    <a:pt x="5580" y="2488"/>
                    <a:pt x="5714" y="2488"/>
                    <a:pt x="5848" y="2521"/>
                  </a:cubicBezTo>
                  <a:cubicBezTo>
                    <a:pt x="5916" y="2555"/>
                    <a:pt x="6017" y="2555"/>
                    <a:pt x="6084" y="2588"/>
                  </a:cubicBezTo>
                  <a:cubicBezTo>
                    <a:pt x="6218" y="2622"/>
                    <a:pt x="6353" y="2656"/>
                    <a:pt x="6487" y="2689"/>
                  </a:cubicBezTo>
                  <a:cubicBezTo>
                    <a:pt x="6588" y="2689"/>
                    <a:pt x="6655" y="2723"/>
                    <a:pt x="6756" y="2756"/>
                  </a:cubicBezTo>
                  <a:cubicBezTo>
                    <a:pt x="6890" y="2790"/>
                    <a:pt x="7025" y="2857"/>
                    <a:pt x="7193" y="2891"/>
                  </a:cubicBezTo>
                  <a:cubicBezTo>
                    <a:pt x="7260" y="2925"/>
                    <a:pt x="7327" y="2925"/>
                    <a:pt x="7394" y="2958"/>
                  </a:cubicBezTo>
                  <a:cubicBezTo>
                    <a:pt x="7596" y="3025"/>
                    <a:pt x="7831" y="3126"/>
                    <a:pt x="8033" y="3193"/>
                  </a:cubicBezTo>
                  <a:cubicBezTo>
                    <a:pt x="8067" y="3193"/>
                    <a:pt x="8067" y="3193"/>
                    <a:pt x="8067" y="3227"/>
                  </a:cubicBezTo>
                  <a:cubicBezTo>
                    <a:pt x="8268" y="3294"/>
                    <a:pt x="8504" y="3395"/>
                    <a:pt x="8705" y="3496"/>
                  </a:cubicBezTo>
                  <a:cubicBezTo>
                    <a:pt x="8772" y="3529"/>
                    <a:pt x="8840" y="3563"/>
                    <a:pt x="8907" y="3597"/>
                  </a:cubicBezTo>
                  <a:cubicBezTo>
                    <a:pt x="9075" y="3664"/>
                    <a:pt x="9243" y="3731"/>
                    <a:pt x="9411" y="3832"/>
                  </a:cubicBezTo>
                  <a:cubicBezTo>
                    <a:pt x="9478" y="3866"/>
                    <a:pt x="9545" y="3899"/>
                    <a:pt x="9646" y="3933"/>
                  </a:cubicBezTo>
                  <a:cubicBezTo>
                    <a:pt x="9848" y="4034"/>
                    <a:pt x="10050" y="4168"/>
                    <a:pt x="10251" y="4302"/>
                  </a:cubicBezTo>
                  <a:lnTo>
                    <a:pt x="14217" y="1983"/>
                  </a:lnTo>
                  <a:cubicBezTo>
                    <a:pt x="14049" y="1916"/>
                    <a:pt x="13915" y="1815"/>
                    <a:pt x="13747" y="1748"/>
                  </a:cubicBezTo>
                  <a:cubicBezTo>
                    <a:pt x="13679" y="1715"/>
                    <a:pt x="13646" y="1681"/>
                    <a:pt x="13578" y="1647"/>
                  </a:cubicBezTo>
                  <a:cubicBezTo>
                    <a:pt x="13511" y="1614"/>
                    <a:pt x="13410" y="1547"/>
                    <a:pt x="13343" y="1513"/>
                  </a:cubicBezTo>
                  <a:cubicBezTo>
                    <a:pt x="13276" y="1479"/>
                    <a:pt x="13209" y="1446"/>
                    <a:pt x="13142" y="1412"/>
                  </a:cubicBezTo>
                  <a:cubicBezTo>
                    <a:pt x="13074" y="1379"/>
                    <a:pt x="12974" y="1345"/>
                    <a:pt x="12873" y="1278"/>
                  </a:cubicBezTo>
                  <a:cubicBezTo>
                    <a:pt x="12805" y="1244"/>
                    <a:pt x="12738" y="1210"/>
                    <a:pt x="12671" y="1177"/>
                  </a:cubicBezTo>
                  <a:cubicBezTo>
                    <a:pt x="12637" y="1177"/>
                    <a:pt x="12604" y="1177"/>
                    <a:pt x="12570" y="1143"/>
                  </a:cubicBezTo>
                  <a:cubicBezTo>
                    <a:pt x="12369" y="1076"/>
                    <a:pt x="12201" y="975"/>
                    <a:pt x="11999" y="908"/>
                  </a:cubicBezTo>
                  <a:cubicBezTo>
                    <a:pt x="11999" y="908"/>
                    <a:pt x="11999" y="908"/>
                    <a:pt x="11999" y="908"/>
                  </a:cubicBezTo>
                  <a:lnTo>
                    <a:pt x="11999" y="908"/>
                  </a:lnTo>
                  <a:cubicBezTo>
                    <a:pt x="11797" y="841"/>
                    <a:pt x="11596" y="740"/>
                    <a:pt x="11394" y="673"/>
                  </a:cubicBezTo>
                  <a:cubicBezTo>
                    <a:pt x="11394" y="673"/>
                    <a:pt x="11360" y="673"/>
                    <a:pt x="11327" y="673"/>
                  </a:cubicBezTo>
                  <a:cubicBezTo>
                    <a:pt x="11259" y="639"/>
                    <a:pt x="11192" y="606"/>
                    <a:pt x="11125" y="606"/>
                  </a:cubicBezTo>
                  <a:cubicBezTo>
                    <a:pt x="11024" y="572"/>
                    <a:pt x="10923" y="538"/>
                    <a:pt x="10823" y="505"/>
                  </a:cubicBezTo>
                  <a:cubicBezTo>
                    <a:pt x="10789" y="505"/>
                    <a:pt x="10722" y="471"/>
                    <a:pt x="10688" y="471"/>
                  </a:cubicBezTo>
                  <a:cubicBezTo>
                    <a:pt x="10587" y="437"/>
                    <a:pt x="10520" y="404"/>
                    <a:pt x="10419" y="404"/>
                  </a:cubicBezTo>
                  <a:cubicBezTo>
                    <a:pt x="10352" y="370"/>
                    <a:pt x="10285" y="370"/>
                    <a:pt x="10218" y="337"/>
                  </a:cubicBezTo>
                  <a:cubicBezTo>
                    <a:pt x="10150" y="337"/>
                    <a:pt x="10083" y="303"/>
                    <a:pt x="10016" y="303"/>
                  </a:cubicBezTo>
                  <a:cubicBezTo>
                    <a:pt x="9949" y="269"/>
                    <a:pt x="9848" y="269"/>
                    <a:pt x="9781" y="236"/>
                  </a:cubicBezTo>
                  <a:cubicBezTo>
                    <a:pt x="9747" y="236"/>
                    <a:pt x="9680" y="202"/>
                    <a:pt x="9646" y="202"/>
                  </a:cubicBezTo>
                  <a:cubicBezTo>
                    <a:pt x="9545" y="202"/>
                    <a:pt x="9478" y="169"/>
                    <a:pt x="9411" y="169"/>
                  </a:cubicBezTo>
                  <a:cubicBezTo>
                    <a:pt x="9310" y="169"/>
                    <a:pt x="9209" y="135"/>
                    <a:pt x="9109" y="135"/>
                  </a:cubicBezTo>
                  <a:cubicBezTo>
                    <a:pt x="9075" y="101"/>
                    <a:pt x="9041" y="101"/>
                    <a:pt x="9008" y="101"/>
                  </a:cubicBezTo>
                  <a:cubicBezTo>
                    <a:pt x="8940" y="101"/>
                    <a:pt x="8840" y="101"/>
                    <a:pt x="8772" y="68"/>
                  </a:cubicBezTo>
                  <a:cubicBezTo>
                    <a:pt x="8672" y="68"/>
                    <a:pt x="8571" y="68"/>
                    <a:pt x="8470" y="34"/>
                  </a:cubicBezTo>
                  <a:cubicBezTo>
                    <a:pt x="8436" y="34"/>
                    <a:pt x="8403" y="34"/>
                    <a:pt x="8369" y="34"/>
                  </a:cubicBezTo>
                  <a:cubicBezTo>
                    <a:pt x="8302" y="34"/>
                    <a:pt x="8235" y="34"/>
                    <a:pt x="8167" y="34"/>
                  </a:cubicBezTo>
                  <a:cubicBezTo>
                    <a:pt x="8033" y="34"/>
                    <a:pt x="7932" y="34"/>
                    <a:pt x="7798" y="34"/>
                  </a:cubicBezTo>
                  <a:cubicBezTo>
                    <a:pt x="7764" y="34"/>
                    <a:pt x="7731" y="1"/>
                    <a:pt x="7697" y="1"/>
                  </a:cubicBezTo>
                  <a:cubicBezTo>
                    <a:pt x="7630" y="1"/>
                    <a:pt x="7596" y="34"/>
                    <a:pt x="7529" y="34"/>
                  </a:cubicBezTo>
                  <a:cubicBezTo>
                    <a:pt x="7394" y="34"/>
                    <a:pt x="7226" y="34"/>
                    <a:pt x="7092" y="34"/>
                  </a:cubicBezTo>
                  <a:cubicBezTo>
                    <a:pt x="7025" y="34"/>
                    <a:pt x="6991" y="34"/>
                    <a:pt x="6958" y="34"/>
                  </a:cubicBezTo>
                  <a:cubicBezTo>
                    <a:pt x="6924" y="68"/>
                    <a:pt x="6890" y="68"/>
                    <a:pt x="6857" y="68"/>
                  </a:cubicBezTo>
                  <a:cubicBezTo>
                    <a:pt x="6621" y="101"/>
                    <a:pt x="6386" y="101"/>
                    <a:pt x="6185" y="169"/>
                  </a:cubicBezTo>
                  <a:cubicBezTo>
                    <a:pt x="6151" y="169"/>
                    <a:pt x="6151" y="169"/>
                    <a:pt x="6117" y="169"/>
                  </a:cubicBezTo>
                  <a:cubicBezTo>
                    <a:pt x="6117" y="169"/>
                    <a:pt x="6117" y="169"/>
                    <a:pt x="6117" y="169"/>
                  </a:cubicBezTo>
                  <a:cubicBezTo>
                    <a:pt x="5781" y="236"/>
                    <a:pt x="5479" y="337"/>
                    <a:pt x="5176" y="437"/>
                  </a:cubicBezTo>
                  <a:cubicBezTo>
                    <a:pt x="5176" y="437"/>
                    <a:pt x="5143" y="437"/>
                    <a:pt x="5109" y="437"/>
                  </a:cubicBezTo>
                  <a:lnTo>
                    <a:pt x="5042" y="471"/>
                  </a:lnTo>
                  <a:cubicBezTo>
                    <a:pt x="4907" y="505"/>
                    <a:pt x="4807" y="572"/>
                    <a:pt x="4672" y="639"/>
                  </a:cubicBezTo>
                  <a:cubicBezTo>
                    <a:pt x="4605" y="639"/>
                    <a:pt x="4538" y="673"/>
                    <a:pt x="4471" y="706"/>
                  </a:cubicBezTo>
                  <a:cubicBezTo>
                    <a:pt x="4303" y="807"/>
                    <a:pt x="4101" y="874"/>
                    <a:pt x="3933" y="975"/>
                  </a:cubicBezTo>
                  <a:lnTo>
                    <a:pt x="1" y="3294"/>
                  </a:lnTo>
                  <a:cubicBezTo>
                    <a:pt x="169" y="3193"/>
                    <a:pt x="337" y="3093"/>
                    <a:pt x="538" y="2992"/>
                  </a:cubicBezTo>
                  <a:cubicBezTo>
                    <a:pt x="606" y="2958"/>
                    <a:pt x="639" y="2958"/>
                    <a:pt x="706" y="2925"/>
                  </a:cubicBezTo>
                  <a:cubicBezTo>
                    <a:pt x="841" y="2857"/>
                    <a:pt x="975" y="2824"/>
                    <a:pt x="1076" y="275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49"/>
            <p:cNvSpPr/>
            <p:nvPr/>
          </p:nvSpPr>
          <p:spPr>
            <a:xfrm>
              <a:off x="-16119525" y="9523350"/>
              <a:ext cx="373925" cy="762100"/>
            </a:xfrm>
            <a:custGeom>
              <a:avLst/>
              <a:gdLst/>
              <a:ahLst/>
              <a:cxnLst/>
              <a:rect l="l" t="t" r="r" b="b"/>
              <a:pathLst>
                <a:path w="14957" h="30484" extrusionOk="0">
                  <a:moveTo>
                    <a:pt x="14923" y="19829"/>
                  </a:moveTo>
                  <a:cubicBezTo>
                    <a:pt x="14923" y="19628"/>
                    <a:pt x="14923" y="19426"/>
                    <a:pt x="14890" y="19224"/>
                  </a:cubicBezTo>
                  <a:cubicBezTo>
                    <a:pt x="14890" y="19157"/>
                    <a:pt x="14890" y="19090"/>
                    <a:pt x="14890" y="19056"/>
                  </a:cubicBezTo>
                  <a:cubicBezTo>
                    <a:pt x="14890" y="18989"/>
                    <a:pt x="14890" y="18956"/>
                    <a:pt x="14890" y="18922"/>
                  </a:cubicBezTo>
                  <a:cubicBezTo>
                    <a:pt x="14890" y="18821"/>
                    <a:pt x="14856" y="18720"/>
                    <a:pt x="14856" y="18653"/>
                  </a:cubicBezTo>
                  <a:cubicBezTo>
                    <a:pt x="14856" y="18451"/>
                    <a:pt x="14822" y="18250"/>
                    <a:pt x="14789" y="18048"/>
                  </a:cubicBezTo>
                  <a:cubicBezTo>
                    <a:pt x="14789" y="17914"/>
                    <a:pt x="14755" y="17779"/>
                    <a:pt x="14722" y="17645"/>
                  </a:cubicBezTo>
                  <a:lnTo>
                    <a:pt x="14722" y="17544"/>
                  </a:lnTo>
                  <a:cubicBezTo>
                    <a:pt x="14722" y="17510"/>
                    <a:pt x="14722" y="17477"/>
                    <a:pt x="14688" y="17443"/>
                  </a:cubicBezTo>
                  <a:cubicBezTo>
                    <a:pt x="14688" y="17208"/>
                    <a:pt x="14621" y="17006"/>
                    <a:pt x="14587" y="16805"/>
                  </a:cubicBezTo>
                  <a:cubicBezTo>
                    <a:pt x="14553" y="16603"/>
                    <a:pt x="14520" y="16401"/>
                    <a:pt x="14486" y="16166"/>
                  </a:cubicBezTo>
                  <a:cubicBezTo>
                    <a:pt x="14486" y="16166"/>
                    <a:pt x="14453" y="16166"/>
                    <a:pt x="14453" y="16166"/>
                  </a:cubicBezTo>
                  <a:cubicBezTo>
                    <a:pt x="14453" y="16166"/>
                    <a:pt x="14453" y="16132"/>
                    <a:pt x="14453" y="16132"/>
                  </a:cubicBezTo>
                  <a:cubicBezTo>
                    <a:pt x="14419" y="15931"/>
                    <a:pt x="14385" y="15729"/>
                    <a:pt x="14318" y="15528"/>
                  </a:cubicBezTo>
                  <a:cubicBezTo>
                    <a:pt x="14251" y="15326"/>
                    <a:pt x="14217" y="15091"/>
                    <a:pt x="14150" y="14889"/>
                  </a:cubicBezTo>
                  <a:lnTo>
                    <a:pt x="14117" y="14755"/>
                  </a:lnTo>
                  <a:cubicBezTo>
                    <a:pt x="14083" y="14721"/>
                    <a:pt x="14083" y="14687"/>
                    <a:pt x="14083" y="14654"/>
                  </a:cubicBezTo>
                  <a:cubicBezTo>
                    <a:pt x="14049" y="14519"/>
                    <a:pt x="14016" y="14385"/>
                    <a:pt x="13949" y="14250"/>
                  </a:cubicBezTo>
                  <a:cubicBezTo>
                    <a:pt x="13881" y="14049"/>
                    <a:pt x="13814" y="13813"/>
                    <a:pt x="13747" y="13612"/>
                  </a:cubicBezTo>
                  <a:cubicBezTo>
                    <a:pt x="13713" y="13511"/>
                    <a:pt x="13680" y="13444"/>
                    <a:pt x="13646" y="13343"/>
                  </a:cubicBezTo>
                  <a:cubicBezTo>
                    <a:pt x="13646" y="13309"/>
                    <a:pt x="13646" y="13276"/>
                    <a:pt x="13612" y="13209"/>
                  </a:cubicBezTo>
                  <a:cubicBezTo>
                    <a:pt x="13579" y="13141"/>
                    <a:pt x="13579" y="13074"/>
                    <a:pt x="13545" y="13007"/>
                  </a:cubicBezTo>
                  <a:cubicBezTo>
                    <a:pt x="13478" y="12805"/>
                    <a:pt x="13377" y="12604"/>
                    <a:pt x="13310" y="12402"/>
                  </a:cubicBezTo>
                  <a:cubicBezTo>
                    <a:pt x="13243" y="12234"/>
                    <a:pt x="13176" y="12066"/>
                    <a:pt x="13108" y="11898"/>
                  </a:cubicBezTo>
                  <a:cubicBezTo>
                    <a:pt x="13108" y="11864"/>
                    <a:pt x="13108" y="11864"/>
                    <a:pt x="13108" y="11831"/>
                  </a:cubicBezTo>
                  <a:cubicBezTo>
                    <a:pt x="13075" y="11831"/>
                    <a:pt x="13075" y="11831"/>
                    <a:pt x="13075" y="11797"/>
                  </a:cubicBezTo>
                  <a:cubicBezTo>
                    <a:pt x="13007" y="11595"/>
                    <a:pt x="12907" y="11427"/>
                    <a:pt x="12839" y="11226"/>
                  </a:cubicBezTo>
                  <a:cubicBezTo>
                    <a:pt x="12739" y="11024"/>
                    <a:pt x="12638" y="10822"/>
                    <a:pt x="12537" y="10621"/>
                  </a:cubicBezTo>
                  <a:cubicBezTo>
                    <a:pt x="12537" y="10587"/>
                    <a:pt x="12503" y="10553"/>
                    <a:pt x="12503" y="10486"/>
                  </a:cubicBezTo>
                  <a:cubicBezTo>
                    <a:pt x="12470" y="10453"/>
                    <a:pt x="12470" y="10419"/>
                    <a:pt x="12436" y="10385"/>
                  </a:cubicBezTo>
                  <a:cubicBezTo>
                    <a:pt x="12369" y="10251"/>
                    <a:pt x="12302" y="10117"/>
                    <a:pt x="12234" y="9982"/>
                  </a:cubicBezTo>
                  <a:cubicBezTo>
                    <a:pt x="12134" y="9747"/>
                    <a:pt x="11999" y="9512"/>
                    <a:pt x="11865" y="9276"/>
                  </a:cubicBezTo>
                  <a:cubicBezTo>
                    <a:pt x="11865" y="9243"/>
                    <a:pt x="11831" y="9209"/>
                    <a:pt x="11798" y="9142"/>
                  </a:cubicBezTo>
                  <a:cubicBezTo>
                    <a:pt x="11730" y="9041"/>
                    <a:pt x="11663" y="8940"/>
                    <a:pt x="11630" y="8806"/>
                  </a:cubicBezTo>
                  <a:cubicBezTo>
                    <a:pt x="11495" y="8604"/>
                    <a:pt x="11394" y="8402"/>
                    <a:pt x="11260" y="8201"/>
                  </a:cubicBezTo>
                  <a:cubicBezTo>
                    <a:pt x="11226" y="8134"/>
                    <a:pt x="11193" y="8066"/>
                    <a:pt x="11159" y="7999"/>
                  </a:cubicBezTo>
                  <a:cubicBezTo>
                    <a:pt x="10957" y="7663"/>
                    <a:pt x="10722" y="7327"/>
                    <a:pt x="10520" y="6991"/>
                  </a:cubicBezTo>
                  <a:cubicBezTo>
                    <a:pt x="10453" y="6890"/>
                    <a:pt x="10386" y="6756"/>
                    <a:pt x="10285" y="6655"/>
                  </a:cubicBezTo>
                  <a:lnTo>
                    <a:pt x="10218" y="6520"/>
                  </a:lnTo>
                  <a:cubicBezTo>
                    <a:pt x="10117" y="6386"/>
                    <a:pt x="10016" y="6252"/>
                    <a:pt x="9949" y="6117"/>
                  </a:cubicBezTo>
                  <a:cubicBezTo>
                    <a:pt x="9815" y="5949"/>
                    <a:pt x="9680" y="5747"/>
                    <a:pt x="9546" y="5579"/>
                  </a:cubicBezTo>
                  <a:cubicBezTo>
                    <a:pt x="9479" y="5479"/>
                    <a:pt x="9411" y="5378"/>
                    <a:pt x="9311" y="5277"/>
                  </a:cubicBezTo>
                  <a:lnTo>
                    <a:pt x="9176" y="5075"/>
                  </a:lnTo>
                  <a:cubicBezTo>
                    <a:pt x="9109" y="5008"/>
                    <a:pt x="9075" y="4941"/>
                    <a:pt x="9008" y="4874"/>
                  </a:cubicBezTo>
                  <a:lnTo>
                    <a:pt x="8538" y="4302"/>
                  </a:lnTo>
                  <a:cubicBezTo>
                    <a:pt x="8470" y="4201"/>
                    <a:pt x="8403" y="4134"/>
                    <a:pt x="8336" y="4033"/>
                  </a:cubicBezTo>
                  <a:cubicBezTo>
                    <a:pt x="8302" y="4000"/>
                    <a:pt x="8269" y="3966"/>
                    <a:pt x="8235" y="3899"/>
                  </a:cubicBezTo>
                  <a:lnTo>
                    <a:pt x="8067" y="3731"/>
                  </a:lnTo>
                  <a:cubicBezTo>
                    <a:pt x="7933" y="3563"/>
                    <a:pt x="7765" y="3395"/>
                    <a:pt x="7596" y="3193"/>
                  </a:cubicBezTo>
                  <a:lnTo>
                    <a:pt x="7328" y="2924"/>
                  </a:lnTo>
                  <a:cubicBezTo>
                    <a:pt x="7294" y="2891"/>
                    <a:pt x="7260" y="2857"/>
                    <a:pt x="7227" y="2823"/>
                  </a:cubicBezTo>
                  <a:cubicBezTo>
                    <a:pt x="7160" y="2756"/>
                    <a:pt x="7126" y="2723"/>
                    <a:pt x="7092" y="2689"/>
                  </a:cubicBezTo>
                  <a:cubicBezTo>
                    <a:pt x="6924" y="2487"/>
                    <a:pt x="6756" y="2319"/>
                    <a:pt x="6555" y="2151"/>
                  </a:cubicBezTo>
                  <a:cubicBezTo>
                    <a:pt x="6487" y="2084"/>
                    <a:pt x="6387" y="1983"/>
                    <a:pt x="6286" y="1882"/>
                  </a:cubicBezTo>
                  <a:cubicBezTo>
                    <a:pt x="6219" y="1849"/>
                    <a:pt x="6185" y="1815"/>
                    <a:pt x="6151" y="1782"/>
                  </a:cubicBezTo>
                  <a:cubicBezTo>
                    <a:pt x="6118" y="1748"/>
                    <a:pt x="6084" y="1681"/>
                    <a:pt x="6017" y="1647"/>
                  </a:cubicBezTo>
                  <a:cubicBezTo>
                    <a:pt x="5849" y="1479"/>
                    <a:pt x="5647" y="1345"/>
                    <a:pt x="5479" y="1177"/>
                  </a:cubicBezTo>
                  <a:cubicBezTo>
                    <a:pt x="5378" y="1076"/>
                    <a:pt x="5277" y="1009"/>
                    <a:pt x="5177" y="908"/>
                  </a:cubicBezTo>
                  <a:cubicBezTo>
                    <a:pt x="5109" y="874"/>
                    <a:pt x="5076" y="841"/>
                    <a:pt x="5042" y="841"/>
                  </a:cubicBezTo>
                  <a:cubicBezTo>
                    <a:pt x="5009" y="807"/>
                    <a:pt x="4975" y="773"/>
                    <a:pt x="4908" y="740"/>
                  </a:cubicBezTo>
                  <a:cubicBezTo>
                    <a:pt x="4740" y="572"/>
                    <a:pt x="4572" y="437"/>
                    <a:pt x="4370" y="303"/>
                  </a:cubicBezTo>
                  <a:cubicBezTo>
                    <a:pt x="4236" y="202"/>
                    <a:pt x="4101" y="101"/>
                    <a:pt x="3933" y="0"/>
                  </a:cubicBezTo>
                  <a:lnTo>
                    <a:pt x="1" y="2286"/>
                  </a:lnTo>
                  <a:cubicBezTo>
                    <a:pt x="371" y="2555"/>
                    <a:pt x="740" y="2823"/>
                    <a:pt x="1110" y="3126"/>
                  </a:cubicBezTo>
                  <a:cubicBezTo>
                    <a:pt x="1144" y="3160"/>
                    <a:pt x="1177" y="3193"/>
                    <a:pt x="1211" y="3227"/>
                  </a:cubicBezTo>
                  <a:cubicBezTo>
                    <a:pt x="1547" y="3496"/>
                    <a:pt x="1883" y="3764"/>
                    <a:pt x="2185" y="4067"/>
                  </a:cubicBezTo>
                  <a:cubicBezTo>
                    <a:pt x="2253" y="4101"/>
                    <a:pt x="2286" y="4134"/>
                    <a:pt x="2320" y="4168"/>
                  </a:cubicBezTo>
                  <a:cubicBezTo>
                    <a:pt x="2622" y="4470"/>
                    <a:pt x="2958" y="4773"/>
                    <a:pt x="3261" y="5109"/>
                  </a:cubicBezTo>
                  <a:cubicBezTo>
                    <a:pt x="3295" y="5142"/>
                    <a:pt x="3328" y="5176"/>
                    <a:pt x="3362" y="5210"/>
                  </a:cubicBezTo>
                  <a:cubicBezTo>
                    <a:pt x="3698" y="5546"/>
                    <a:pt x="3967" y="5882"/>
                    <a:pt x="4269" y="6218"/>
                  </a:cubicBezTo>
                  <a:cubicBezTo>
                    <a:pt x="4303" y="6252"/>
                    <a:pt x="4370" y="6319"/>
                    <a:pt x="4404" y="6352"/>
                  </a:cubicBezTo>
                  <a:cubicBezTo>
                    <a:pt x="4673" y="6688"/>
                    <a:pt x="4941" y="7025"/>
                    <a:pt x="5244" y="7361"/>
                  </a:cubicBezTo>
                  <a:cubicBezTo>
                    <a:pt x="5277" y="7428"/>
                    <a:pt x="5345" y="7495"/>
                    <a:pt x="5378" y="7562"/>
                  </a:cubicBezTo>
                  <a:cubicBezTo>
                    <a:pt x="5580" y="7865"/>
                    <a:pt x="5782" y="8134"/>
                    <a:pt x="5983" y="8436"/>
                  </a:cubicBezTo>
                  <a:cubicBezTo>
                    <a:pt x="6084" y="8571"/>
                    <a:pt x="6185" y="8671"/>
                    <a:pt x="6286" y="8806"/>
                  </a:cubicBezTo>
                  <a:cubicBezTo>
                    <a:pt x="6387" y="8974"/>
                    <a:pt x="6487" y="9142"/>
                    <a:pt x="6588" y="9310"/>
                  </a:cubicBezTo>
                  <a:cubicBezTo>
                    <a:pt x="6790" y="9612"/>
                    <a:pt x="7025" y="9948"/>
                    <a:pt x="7227" y="10285"/>
                  </a:cubicBezTo>
                  <a:cubicBezTo>
                    <a:pt x="7361" y="10553"/>
                    <a:pt x="7529" y="10822"/>
                    <a:pt x="7697" y="11091"/>
                  </a:cubicBezTo>
                  <a:cubicBezTo>
                    <a:pt x="7765" y="11226"/>
                    <a:pt x="7832" y="11326"/>
                    <a:pt x="7865" y="11461"/>
                  </a:cubicBezTo>
                  <a:cubicBezTo>
                    <a:pt x="8101" y="11864"/>
                    <a:pt x="8302" y="12267"/>
                    <a:pt x="8504" y="12671"/>
                  </a:cubicBezTo>
                  <a:cubicBezTo>
                    <a:pt x="8504" y="12704"/>
                    <a:pt x="8538" y="12738"/>
                    <a:pt x="8571" y="12805"/>
                  </a:cubicBezTo>
                  <a:cubicBezTo>
                    <a:pt x="8773" y="13242"/>
                    <a:pt x="8974" y="13679"/>
                    <a:pt x="9176" y="14150"/>
                  </a:cubicBezTo>
                  <a:cubicBezTo>
                    <a:pt x="9176" y="14150"/>
                    <a:pt x="9176" y="14183"/>
                    <a:pt x="9176" y="14183"/>
                  </a:cubicBezTo>
                  <a:cubicBezTo>
                    <a:pt x="9344" y="14620"/>
                    <a:pt x="9546" y="15057"/>
                    <a:pt x="9680" y="15528"/>
                  </a:cubicBezTo>
                  <a:cubicBezTo>
                    <a:pt x="9714" y="15561"/>
                    <a:pt x="9714" y="15595"/>
                    <a:pt x="9747" y="15628"/>
                  </a:cubicBezTo>
                  <a:cubicBezTo>
                    <a:pt x="9882" y="16065"/>
                    <a:pt x="10016" y="16502"/>
                    <a:pt x="10151" y="16939"/>
                  </a:cubicBezTo>
                  <a:cubicBezTo>
                    <a:pt x="10151" y="16973"/>
                    <a:pt x="10184" y="17006"/>
                    <a:pt x="10184" y="17040"/>
                  </a:cubicBezTo>
                  <a:cubicBezTo>
                    <a:pt x="10319" y="17510"/>
                    <a:pt x="10420" y="17981"/>
                    <a:pt x="10520" y="18418"/>
                  </a:cubicBezTo>
                  <a:cubicBezTo>
                    <a:pt x="10520" y="18418"/>
                    <a:pt x="10520" y="18451"/>
                    <a:pt x="10520" y="18451"/>
                  </a:cubicBezTo>
                  <a:cubicBezTo>
                    <a:pt x="10621" y="18922"/>
                    <a:pt x="10722" y="19359"/>
                    <a:pt x="10789" y="19829"/>
                  </a:cubicBezTo>
                  <a:lnTo>
                    <a:pt x="10789" y="19930"/>
                  </a:lnTo>
                  <a:cubicBezTo>
                    <a:pt x="10857" y="20367"/>
                    <a:pt x="10924" y="20804"/>
                    <a:pt x="10957" y="21207"/>
                  </a:cubicBezTo>
                  <a:cubicBezTo>
                    <a:pt x="10957" y="21241"/>
                    <a:pt x="10957" y="21308"/>
                    <a:pt x="10957" y="21342"/>
                  </a:cubicBezTo>
                  <a:cubicBezTo>
                    <a:pt x="10991" y="21779"/>
                    <a:pt x="10991" y="22216"/>
                    <a:pt x="10991" y="22653"/>
                  </a:cubicBezTo>
                  <a:cubicBezTo>
                    <a:pt x="10991" y="23123"/>
                    <a:pt x="10991" y="23560"/>
                    <a:pt x="10924" y="23997"/>
                  </a:cubicBezTo>
                  <a:lnTo>
                    <a:pt x="10924" y="24098"/>
                  </a:lnTo>
                  <a:cubicBezTo>
                    <a:pt x="10890" y="24501"/>
                    <a:pt x="10823" y="24871"/>
                    <a:pt x="10756" y="25240"/>
                  </a:cubicBezTo>
                  <a:cubicBezTo>
                    <a:pt x="10756" y="25308"/>
                    <a:pt x="10756" y="25341"/>
                    <a:pt x="10722" y="25408"/>
                  </a:cubicBezTo>
                  <a:cubicBezTo>
                    <a:pt x="10655" y="25745"/>
                    <a:pt x="10588" y="26081"/>
                    <a:pt x="10487" y="26417"/>
                  </a:cubicBezTo>
                  <a:cubicBezTo>
                    <a:pt x="10453" y="26484"/>
                    <a:pt x="10420" y="26518"/>
                    <a:pt x="10420" y="26585"/>
                  </a:cubicBezTo>
                  <a:cubicBezTo>
                    <a:pt x="10319" y="26887"/>
                    <a:pt x="10184" y="27156"/>
                    <a:pt x="10084" y="27425"/>
                  </a:cubicBezTo>
                  <a:cubicBezTo>
                    <a:pt x="10050" y="27492"/>
                    <a:pt x="10050" y="27526"/>
                    <a:pt x="10016" y="27559"/>
                  </a:cubicBezTo>
                  <a:cubicBezTo>
                    <a:pt x="9882" y="27862"/>
                    <a:pt x="9714" y="28164"/>
                    <a:pt x="9546" y="28433"/>
                  </a:cubicBezTo>
                  <a:cubicBezTo>
                    <a:pt x="9512" y="28467"/>
                    <a:pt x="9512" y="28500"/>
                    <a:pt x="9479" y="28534"/>
                  </a:cubicBezTo>
                  <a:cubicBezTo>
                    <a:pt x="9344" y="28769"/>
                    <a:pt x="9176" y="28971"/>
                    <a:pt x="9008" y="29173"/>
                  </a:cubicBezTo>
                  <a:cubicBezTo>
                    <a:pt x="8941" y="29240"/>
                    <a:pt x="8874" y="29307"/>
                    <a:pt x="8806" y="29374"/>
                  </a:cubicBezTo>
                  <a:cubicBezTo>
                    <a:pt x="8672" y="29542"/>
                    <a:pt x="8504" y="29677"/>
                    <a:pt x="8369" y="29811"/>
                  </a:cubicBezTo>
                  <a:cubicBezTo>
                    <a:pt x="8302" y="29878"/>
                    <a:pt x="8235" y="29946"/>
                    <a:pt x="8168" y="29979"/>
                  </a:cubicBezTo>
                  <a:cubicBezTo>
                    <a:pt x="7933" y="30181"/>
                    <a:pt x="7697" y="30315"/>
                    <a:pt x="7462" y="30483"/>
                  </a:cubicBezTo>
                  <a:lnTo>
                    <a:pt x="11394" y="28198"/>
                  </a:lnTo>
                  <a:cubicBezTo>
                    <a:pt x="11663" y="28030"/>
                    <a:pt x="11865" y="27862"/>
                    <a:pt x="12100" y="27694"/>
                  </a:cubicBezTo>
                  <a:cubicBezTo>
                    <a:pt x="12167" y="27627"/>
                    <a:pt x="12234" y="27593"/>
                    <a:pt x="12302" y="27526"/>
                  </a:cubicBezTo>
                  <a:cubicBezTo>
                    <a:pt x="12470" y="27391"/>
                    <a:pt x="12604" y="27257"/>
                    <a:pt x="12772" y="27089"/>
                  </a:cubicBezTo>
                  <a:cubicBezTo>
                    <a:pt x="12806" y="27022"/>
                    <a:pt x="12873" y="26954"/>
                    <a:pt x="12940" y="26887"/>
                  </a:cubicBezTo>
                  <a:cubicBezTo>
                    <a:pt x="13108" y="26686"/>
                    <a:pt x="13276" y="26450"/>
                    <a:pt x="13444" y="26249"/>
                  </a:cubicBezTo>
                  <a:cubicBezTo>
                    <a:pt x="13444" y="26215"/>
                    <a:pt x="13478" y="26181"/>
                    <a:pt x="13478" y="26148"/>
                  </a:cubicBezTo>
                  <a:cubicBezTo>
                    <a:pt x="13478" y="26148"/>
                    <a:pt x="13512" y="26148"/>
                    <a:pt x="13512" y="26148"/>
                  </a:cubicBezTo>
                  <a:cubicBezTo>
                    <a:pt x="13680" y="25879"/>
                    <a:pt x="13814" y="25610"/>
                    <a:pt x="13949" y="25308"/>
                  </a:cubicBezTo>
                  <a:cubicBezTo>
                    <a:pt x="13949" y="25308"/>
                    <a:pt x="13982" y="25274"/>
                    <a:pt x="13982" y="25274"/>
                  </a:cubicBezTo>
                  <a:cubicBezTo>
                    <a:pt x="13982" y="25240"/>
                    <a:pt x="14016" y="25173"/>
                    <a:pt x="14016" y="25140"/>
                  </a:cubicBezTo>
                  <a:cubicBezTo>
                    <a:pt x="14117" y="24972"/>
                    <a:pt x="14184" y="24804"/>
                    <a:pt x="14251" y="24602"/>
                  </a:cubicBezTo>
                  <a:cubicBezTo>
                    <a:pt x="14285" y="24501"/>
                    <a:pt x="14318" y="24400"/>
                    <a:pt x="14352" y="24299"/>
                  </a:cubicBezTo>
                  <a:cubicBezTo>
                    <a:pt x="14385" y="24232"/>
                    <a:pt x="14385" y="24165"/>
                    <a:pt x="14419" y="24131"/>
                  </a:cubicBezTo>
                  <a:cubicBezTo>
                    <a:pt x="14453" y="24064"/>
                    <a:pt x="14453" y="23997"/>
                    <a:pt x="14486" y="23963"/>
                  </a:cubicBezTo>
                  <a:cubicBezTo>
                    <a:pt x="14553" y="23762"/>
                    <a:pt x="14587" y="23560"/>
                    <a:pt x="14654" y="23325"/>
                  </a:cubicBezTo>
                  <a:cubicBezTo>
                    <a:pt x="14654" y="23258"/>
                    <a:pt x="14688" y="23190"/>
                    <a:pt x="14688" y="23089"/>
                  </a:cubicBezTo>
                  <a:cubicBezTo>
                    <a:pt x="14688" y="23056"/>
                    <a:pt x="14722" y="23022"/>
                    <a:pt x="14722" y="22955"/>
                  </a:cubicBezTo>
                  <a:cubicBezTo>
                    <a:pt x="14722" y="22888"/>
                    <a:pt x="14755" y="22821"/>
                    <a:pt x="14755" y="22753"/>
                  </a:cubicBezTo>
                  <a:cubicBezTo>
                    <a:pt x="14789" y="22552"/>
                    <a:pt x="14822" y="22350"/>
                    <a:pt x="14856" y="22148"/>
                  </a:cubicBezTo>
                  <a:cubicBezTo>
                    <a:pt x="14856" y="22048"/>
                    <a:pt x="14856" y="21947"/>
                    <a:pt x="14890" y="21812"/>
                  </a:cubicBezTo>
                  <a:lnTo>
                    <a:pt x="14890" y="21712"/>
                  </a:lnTo>
                  <a:cubicBezTo>
                    <a:pt x="14890" y="21678"/>
                    <a:pt x="14890" y="21611"/>
                    <a:pt x="14890" y="21577"/>
                  </a:cubicBezTo>
                  <a:cubicBezTo>
                    <a:pt x="14923" y="21375"/>
                    <a:pt x="14923" y="21207"/>
                    <a:pt x="14957" y="21006"/>
                  </a:cubicBezTo>
                  <a:cubicBezTo>
                    <a:pt x="14957" y="20804"/>
                    <a:pt x="14957" y="20602"/>
                    <a:pt x="14957" y="20401"/>
                  </a:cubicBezTo>
                  <a:lnTo>
                    <a:pt x="14957" y="20367"/>
                  </a:lnTo>
                  <a:cubicBezTo>
                    <a:pt x="14957" y="20199"/>
                    <a:pt x="14923" y="19997"/>
                    <a:pt x="14923" y="1982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49"/>
            <p:cNvSpPr/>
            <p:nvPr/>
          </p:nvSpPr>
          <p:spPr>
            <a:xfrm>
              <a:off x="-16479975" y="8898225"/>
              <a:ext cx="458800" cy="682275"/>
            </a:xfrm>
            <a:custGeom>
              <a:avLst/>
              <a:gdLst/>
              <a:ahLst/>
              <a:cxnLst/>
              <a:rect l="l" t="t" r="r" b="b"/>
              <a:pathLst>
                <a:path w="18352" h="27291" extrusionOk="0">
                  <a:moveTo>
                    <a:pt x="9647" y="12200"/>
                  </a:moveTo>
                  <a:cubicBezTo>
                    <a:pt x="9815" y="12469"/>
                    <a:pt x="9983" y="12705"/>
                    <a:pt x="10151" y="12973"/>
                  </a:cubicBezTo>
                  <a:lnTo>
                    <a:pt x="10352" y="13377"/>
                  </a:lnTo>
                  <a:cubicBezTo>
                    <a:pt x="10621" y="13814"/>
                    <a:pt x="10856" y="14251"/>
                    <a:pt x="11092" y="14721"/>
                  </a:cubicBezTo>
                  <a:cubicBezTo>
                    <a:pt x="11125" y="14755"/>
                    <a:pt x="11125" y="14822"/>
                    <a:pt x="11159" y="14856"/>
                  </a:cubicBezTo>
                  <a:cubicBezTo>
                    <a:pt x="11461" y="15427"/>
                    <a:pt x="11697" y="15965"/>
                    <a:pt x="11966" y="16536"/>
                  </a:cubicBezTo>
                  <a:lnTo>
                    <a:pt x="11999" y="16637"/>
                  </a:lnTo>
                  <a:cubicBezTo>
                    <a:pt x="12234" y="17175"/>
                    <a:pt x="12470" y="17746"/>
                    <a:pt x="12671" y="18284"/>
                  </a:cubicBezTo>
                  <a:cubicBezTo>
                    <a:pt x="12671" y="18317"/>
                    <a:pt x="12705" y="18351"/>
                    <a:pt x="12705" y="18418"/>
                  </a:cubicBezTo>
                  <a:cubicBezTo>
                    <a:pt x="12907" y="18989"/>
                    <a:pt x="13108" y="19561"/>
                    <a:pt x="13276" y="20132"/>
                  </a:cubicBezTo>
                  <a:cubicBezTo>
                    <a:pt x="13310" y="20166"/>
                    <a:pt x="13310" y="20199"/>
                    <a:pt x="13310" y="20233"/>
                  </a:cubicBezTo>
                  <a:cubicBezTo>
                    <a:pt x="13478" y="20771"/>
                    <a:pt x="13646" y="21342"/>
                    <a:pt x="13747" y="21880"/>
                  </a:cubicBezTo>
                  <a:cubicBezTo>
                    <a:pt x="13780" y="21947"/>
                    <a:pt x="13780" y="21981"/>
                    <a:pt x="13780" y="22048"/>
                  </a:cubicBezTo>
                  <a:cubicBezTo>
                    <a:pt x="13915" y="22619"/>
                    <a:pt x="14049" y="23190"/>
                    <a:pt x="14116" y="23762"/>
                  </a:cubicBezTo>
                  <a:cubicBezTo>
                    <a:pt x="14116" y="23762"/>
                    <a:pt x="14150" y="23762"/>
                    <a:pt x="14150" y="23795"/>
                  </a:cubicBezTo>
                  <a:cubicBezTo>
                    <a:pt x="14217" y="24367"/>
                    <a:pt x="14284" y="24904"/>
                    <a:pt x="14352" y="25476"/>
                  </a:cubicBezTo>
                  <a:lnTo>
                    <a:pt x="14352" y="25610"/>
                  </a:lnTo>
                  <a:cubicBezTo>
                    <a:pt x="14385" y="26182"/>
                    <a:pt x="14419" y="26753"/>
                    <a:pt x="14419" y="27291"/>
                  </a:cubicBezTo>
                  <a:lnTo>
                    <a:pt x="18351" y="25005"/>
                  </a:lnTo>
                  <a:cubicBezTo>
                    <a:pt x="18351" y="24770"/>
                    <a:pt x="18351" y="24568"/>
                    <a:pt x="18351" y="24333"/>
                  </a:cubicBezTo>
                  <a:cubicBezTo>
                    <a:pt x="18351" y="24098"/>
                    <a:pt x="18351" y="23863"/>
                    <a:pt x="18318" y="23627"/>
                  </a:cubicBezTo>
                  <a:cubicBezTo>
                    <a:pt x="18318" y="23527"/>
                    <a:pt x="18318" y="23426"/>
                    <a:pt x="18284" y="23325"/>
                  </a:cubicBezTo>
                  <a:lnTo>
                    <a:pt x="18284" y="23190"/>
                  </a:lnTo>
                  <a:cubicBezTo>
                    <a:pt x="18284" y="23090"/>
                    <a:pt x="18284" y="23022"/>
                    <a:pt x="18284" y="22922"/>
                  </a:cubicBezTo>
                  <a:cubicBezTo>
                    <a:pt x="18250" y="22686"/>
                    <a:pt x="18217" y="22451"/>
                    <a:pt x="18183" y="22216"/>
                  </a:cubicBezTo>
                  <a:cubicBezTo>
                    <a:pt x="18149" y="21981"/>
                    <a:pt x="18116" y="21745"/>
                    <a:pt x="18082" y="21510"/>
                  </a:cubicBezTo>
                  <a:cubicBezTo>
                    <a:pt x="18082" y="21476"/>
                    <a:pt x="18082" y="21476"/>
                    <a:pt x="18082" y="21476"/>
                  </a:cubicBezTo>
                  <a:cubicBezTo>
                    <a:pt x="18082" y="21476"/>
                    <a:pt x="18082" y="21476"/>
                    <a:pt x="18082" y="21443"/>
                  </a:cubicBezTo>
                  <a:cubicBezTo>
                    <a:pt x="18049" y="21241"/>
                    <a:pt x="17981" y="21006"/>
                    <a:pt x="17948" y="20771"/>
                  </a:cubicBezTo>
                  <a:cubicBezTo>
                    <a:pt x="17914" y="20502"/>
                    <a:pt x="17847" y="20267"/>
                    <a:pt x="17813" y="19998"/>
                  </a:cubicBezTo>
                  <a:lnTo>
                    <a:pt x="17746" y="19762"/>
                  </a:lnTo>
                  <a:cubicBezTo>
                    <a:pt x="17713" y="19695"/>
                    <a:pt x="17713" y="19628"/>
                    <a:pt x="17713" y="19594"/>
                  </a:cubicBezTo>
                  <a:cubicBezTo>
                    <a:pt x="17679" y="19460"/>
                    <a:pt x="17645" y="19359"/>
                    <a:pt x="17612" y="19258"/>
                  </a:cubicBezTo>
                  <a:cubicBezTo>
                    <a:pt x="17545" y="18989"/>
                    <a:pt x="17477" y="18754"/>
                    <a:pt x="17410" y="18485"/>
                  </a:cubicBezTo>
                  <a:cubicBezTo>
                    <a:pt x="17376" y="18317"/>
                    <a:pt x="17309" y="18116"/>
                    <a:pt x="17242" y="17914"/>
                  </a:cubicBezTo>
                  <a:cubicBezTo>
                    <a:pt x="17242" y="17880"/>
                    <a:pt x="17242" y="17847"/>
                    <a:pt x="17242" y="17813"/>
                  </a:cubicBezTo>
                  <a:cubicBezTo>
                    <a:pt x="17208" y="17779"/>
                    <a:pt x="17208" y="17746"/>
                    <a:pt x="17208" y="17712"/>
                  </a:cubicBezTo>
                  <a:cubicBezTo>
                    <a:pt x="17108" y="17477"/>
                    <a:pt x="17040" y="17208"/>
                    <a:pt x="16973" y="16973"/>
                  </a:cubicBezTo>
                  <a:cubicBezTo>
                    <a:pt x="16872" y="16738"/>
                    <a:pt x="16805" y="16469"/>
                    <a:pt x="16704" y="16233"/>
                  </a:cubicBezTo>
                  <a:cubicBezTo>
                    <a:pt x="16671" y="16200"/>
                    <a:pt x="16671" y="16133"/>
                    <a:pt x="16637" y="16099"/>
                  </a:cubicBezTo>
                  <a:cubicBezTo>
                    <a:pt x="16637" y="16065"/>
                    <a:pt x="16637" y="16032"/>
                    <a:pt x="16603" y="15998"/>
                  </a:cubicBezTo>
                  <a:cubicBezTo>
                    <a:pt x="16536" y="15830"/>
                    <a:pt x="16503" y="15696"/>
                    <a:pt x="16435" y="15528"/>
                  </a:cubicBezTo>
                  <a:cubicBezTo>
                    <a:pt x="16335" y="15292"/>
                    <a:pt x="16267" y="15057"/>
                    <a:pt x="16167" y="14822"/>
                  </a:cubicBezTo>
                  <a:lnTo>
                    <a:pt x="15931" y="14318"/>
                  </a:lnTo>
                  <a:lnTo>
                    <a:pt x="15898" y="14251"/>
                  </a:lnTo>
                  <a:cubicBezTo>
                    <a:pt x="15898" y="14217"/>
                    <a:pt x="15864" y="14183"/>
                    <a:pt x="15864" y="14150"/>
                  </a:cubicBezTo>
                  <a:cubicBezTo>
                    <a:pt x="15763" y="13914"/>
                    <a:pt x="15662" y="13679"/>
                    <a:pt x="15528" y="13444"/>
                  </a:cubicBezTo>
                  <a:cubicBezTo>
                    <a:pt x="15427" y="13175"/>
                    <a:pt x="15293" y="12940"/>
                    <a:pt x="15158" y="12671"/>
                  </a:cubicBezTo>
                  <a:cubicBezTo>
                    <a:pt x="15158" y="12637"/>
                    <a:pt x="15125" y="12604"/>
                    <a:pt x="15125" y="12570"/>
                  </a:cubicBezTo>
                  <a:cubicBezTo>
                    <a:pt x="15091" y="12503"/>
                    <a:pt x="15057" y="12469"/>
                    <a:pt x="15024" y="12402"/>
                  </a:cubicBezTo>
                  <a:cubicBezTo>
                    <a:pt x="14923" y="12200"/>
                    <a:pt x="14822" y="11999"/>
                    <a:pt x="14721" y="11797"/>
                  </a:cubicBezTo>
                  <a:cubicBezTo>
                    <a:pt x="14587" y="11562"/>
                    <a:pt x="14453" y="11327"/>
                    <a:pt x="14318" y="11058"/>
                  </a:cubicBezTo>
                  <a:cubicBezTo>
                    <a:pt x="14251" y="10923"/>
                    <a:pt x="14184" y="10822"/>
                    <a:pt x="14083" y="10688"/>
                  </a:cubicBezTo>
                  <a:cubicBezTo>
                    <a:pt x="14049" y="10621"/>
                    <a:pt x="14049" y="10587"/>
                    <a:pt x="14016" y="10520"/>
                  </a:cubicBezTo>
                  <a:cubicBezTo>
                    <a:pt x="13881" y="10318"/>
                    <a:pt x="13747" y="10117"/>
                    <a:pt x="13612" y="9915"/>
                  </a:cubicBezTo>
                  <a:cubicBezTo>
                    <a:pt x="13411" y="9579"/>
                    <a:pt x="13243" y="9276"/>
                    <a:pt x="13041" y="8974"/>
                  </a:cubicBezTo>
                  <a:cubicBezTo>
                    <a:pt x="13007" y="8907"/>
                    <a:pt x="12974" y="8873"/>
                    <a:pt x="12940" y="8840"/>
                  </a:cubicBezTo>
                  <a:cubicBezTo>
                    <a:pt x="12638" y="8369"/>
                    <a:pt x="12335" y="7932"/>
                    <a:pt x="11999" y="7529"/>
                  </a:cubicBezTo>
                  <a:cubicBezTo>
                    <a:pt x="11999" y="7529"/>
                    <a:pt x="11999" y="7529"/>
                    <a:pt x="11999" y="7529"/>
                  </a:cubicBezTo>
                  <a:lnTo>
                    <a:pt x="11999" y="7529"/>
                  </a:lnTo>
                  <a:cubicBezTo>
                    <a:pt x="11797" y="7226"/>
                    <a:pt x="11596" y="6957"/>
                    <a:pt x="11361" y="6689"/>
                  </a:cubicBezTo>
                  <a:cubicBezTo>
                    <a:pt x="11193" y="6453"/>
                    <a:pt x="11024" y="6218"/>
                    <a:pt x="10823" y="6016"/>
                  </a:cubicBezTo>
                  <a:lnTo>
                    <a:pt x="10823" y="5983"/>
                  </a:lnTo>
                  <a:lnTo>
                    <a:pt x="10823" y="5983"/>
                  </a:lnTo>
                  <a:cubicBezTo>
                    <a:pt x="10621" y="5748"/>
                    <a:pt x="10453" y="5546"/>
                    <a:pt x="10251" y="5344"/>
                  </a:cubicBezTo>
                  <a:cubicBezTo>
                    <a:pt x="10083" y="5109"/>
                    <a:pt x="9882" y="4907"/>
                    <a:pt x="9680" y="4706"/>
                  </a:cubicBezTo>
                  <a:cubicBezTo>
                    <a:pt x="9647" y="4672"/>
                    <a:pt x="9613" y="4638"/>
                    <a:pt x="9613" y="4605"/>
                  </a:cubicBezTo>
                  <a:cubicBezTo>
                    <a:pt x="9579" y="4571"/>
                    <a:pt x="9546" y="4538"/>
                    <a:pt x="9512" y="4504"/>
                  </a:cubicBezTo>
                  <a:cubicBezTo>
                    <a:pt x="9378" y="4370"/>
                    <a:pt x="9243" y="4235"/>
                    <a:pt x="9109" y="4067"/>
                  </a:cubicBezTo>
                  <a:cubicBezTo>
                    <a:pt x="8907" y="3865"/>
                    <a:pt x="8705" y="3664"/>
                    <a:pt x="8504" y="3496"/>
                  </a:cubicBezTo>
                  <a:cubicBezTo>
                    <a:pt x="8437" y="3429"/>
                    <a:pt x="8369" y="3361"/>
                    <a:pt x="8302" y="3294"/>
                  </a:cubicBezTo>
                  <a:cubicBezTo>
                    <a:pt x="8269" y="3261"/>
                    <a:pt x="8201" y="3227"/>
                    <a:pt x="8168" y="3160"/>
                  </a:cubicBezTo>
                  <a:cubicBezTo>
                    <a:pt x="8067" y="3059"/>
                    <a:pt x="7966" y="2992"/>
                    <a:pt x="7865" y="2891"/>
                  </a:cubicBezTo>
                  <a:cubicBezTo>
                    <a:pt x="7630" y="2689"/>
                    <a:pt x="7428" y="2521"/>
                    <a:pt x="7227" y="2319"/>
                  </a:cubicBezTo>
                  <a:cubicBezTo>
                    <a:pt x="7126" y="2252"/>
                    <a:pt x="7025" y="2185"/>
                    <a:pt x="6924" y="2084"/>
                  </a:cubicBezTo>
                  <a:cubicBezTo>
                    <a:pt x="6891" y="2051"/>
                    <a:pt x="6823" y="2017"/>
                    <a:pt x="6790" y="1983"/>
                  </a:cubicBezTo>
                  <a:cubicBezTo>
                    <a:pt x="6723" y="1916"/>
                    <a:pt x="6655" y="1849"/>
                    <a:pt x="6555" y="1815"/>
                  </a:cubicBezTo>
                  <a:cubicBezTo>
                    <a:pt x="6353" y="1647"/>
                    <a:pt x="6151" y="1479"/>
                    <a:pt x="5950" y="1311"/>
                  </a:cubicBezTo>
                  <a:cubicBezTo>
                    <a:pt x="5782" y="1210"/>
                    <a:pt x="5613" y="1110"/>
                    <a:pt x="5479" y="975"/>
                  </a:cubicBezTo>
                  <a:cubicBezTo>
                    <a:pt x="5445" y="975"/>
                    <a:pt x="5412" y="942"/>
                    <a:pt x="5378" y="908"/>
                  </a:cubicBezTo>
                  <a:cubicBezTo>
                    <a:pt x="5345" y="908"/>
                    <a:pt x="5345" y="874"/>
                    <a:pt x="5311" y="874"/>
                  </a:cubicBezTo>
                  <a:cubicBezTo>
                    <a:pt x="5109" y="740"/>
                    <a:pt x="4908" y="605"/>
                    <a:pt x="4706" y="471"/>
                  </a:cubicBezTo>
                  <a:cubicBezTo>
                    <a:pt x="4504" y="337"/>
                    <a:pt x="4269" y="202"/>
                    <a:pt x="4067" y="101"/>
                  </a:cubicBezTo>
                  <a:cubicBezTo>
                    <a:pt x="4034" y="68"/>
                    <a:pt x="3967" y="34"/>
                    <a:pt x="3933" y="0"/>
                  </a:cubicBezTo>
                  <a:lnTo>
                    <a:pt x="1" y="2286"/>
                  </a:lnTo>
                  <a:cubicBezTo>
                    <a:pt x="471" y="2588"/>
                    <a:pt x="975" y="2891"/>
                    <a:pt x="1446" y="3227"/>
                  </a:cubicBezTo>
                  <a:cubicBezTo>
                    <a:pt x="1480" y="3227"/>
                    <a:pt x="1480" y="3261"/>
                    <a:pt x="1513" y="3261"/>
                  </a:cubicBezTo>
                  <a:cubicBezTo>
                    <a:pt x="1984" y="3597"/>
                    <a:pt x="2421" y="3933"/>
                    <a:pt x="2824" y="4269"/>
                  </a:cubicBezTo>
                  <a:cubicBezTo>
                    <a:pt x="2891" y="4302"/>
                    <a:pt x="2925" y="4336"/>
                    <a:pt x="2992" y="4370"/>
                  </a:cubicBezTo>
                  <a:cubicBezTo>
                    <a:pt x="3395" y="4739"/>
                    <a:pt x="3799" y="5075"/>
                    <a:pt x="4202" y="5445"/>
                  </a:cubicBezTo>
                  <a:cubicBezTo>
                    <a:pt x="4269" y="5512"/>
                    <a:pt x="4303" y="5546"/>
                    <a:pt x="4370" y="5580"/>
                  </a:cubicBezTo>
                  <a:cubicBezTo>
                    <a:pt x="4773" y="5983"/>
                    <a:pt x="5177" y="6386"/>
                    <a:pt x="5546" y="6789"/>
                  </a:cubicBezTo>
                  <a:cubicBezTo>
                    <a:pt x="5580" y="6823"/>
                    <a:pt x="5613" y="6857"/>
                    <a:pt x="5647" y="6890"/>
                  </a:cubicBezTo>
                  <a:cubicBezTo>
                    <a:pt x="6084" y="7361"/>
                    <a:pt x="6487" y="7798"/>
                    <a:pt x="6891" y="8302"/>
                  </a:cubicBezTo>
                  <a:cubicBezTo>
                    <a:pt x="6891" y="8302"/>
                    <a:pt x="6891" y="8302"/>
                    <a:pt x="6891" y="8302"/>
                  </a:cubicBezTo>
                  <a:cubicBezTo>
                    <a:pt x="7294" y="8806"/>
                    <a:pt x="7697" y="9310"/>
                    <a:pt x="8067" y="9814"/>
                  </a:cubicBezTo>
                  <a:lnTo>
                    <a:pt x="8067" y="9814"/>
                  </a:lnTo>
                  <a:cubicBezTo>
                    <a:pt x="8067" y="9814"/>
                    <a:pt x="8067" y="9814"/>
                    <a:pt x="8067" y="9814"/>
                  </a:cubicBezTo>
                  <a:cubicBezTo>
                    <a:pt x="8437" y="10285"/>
                    <a:pt x="8739" y="10789"/>
                    <a:pt x="9075" y="11259"/>
                  </a:cubicBezTo>
                  <a:cubicBezTo>
                    <a:pt x="9277" y="11562"/>
                    <a:pt x="9478" y="11898"/>
                    <a:pt x="9647" y="12200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49"/>
            <p:cNvSpPr/>
            <p:nvPr/>
          </p:nvSpPr>
          <p:spPr>
            <a:xfrm>
              <a:off x="-17121050" y="8840250"/>
              <a:ext cx="1277150" cy="1511575"/>
            </a:xfrm>
            <a:custGeom>
              <a:avLst/>
              <a:gdLst/>
              <a:ahLst/>
              <a:cxnLst/>
              <a:rect l="l" t="t" r="r" b="b"/>
              <a:pathLst>
                <a:path w="51086" h="60463" extrusionOk="0">
                  <a:moveTo>
                    <a:pt x="25644" y="4638"/>
                  </a:moveTo>
                  <a:cubicBezTo>
                    <a:pt x="33609" y="9243"/>
                    <a:pt x="40096" y="20435"/>
                    <a:pt x="40062" y="29610"/>
                  </a:cubicBezTo>
                  <a:cubicBezTo>
                    <a:pt x="46246" y="33912"/>
                    <a:pt x="51086" y="42717"/>
                    <a:pt x="51052" y="49977"/>
                  </a:cubicBezTo>
                  <a:cubicBezTo>
                    <a:pt x="51018" y="57270"/>
                    <a:pt x="46179" y="60462"/>
                    <a:pt x="39995" y="57539"/>
                  </a:cubicBezTo>
                  <a:lnTo>
                    <a:pt x="12167" y="41574"/>
                  </a:lnTo>
                  <a:cubicBezTo>
                    <a:pt x="5445" y="37676"/>
                    <a:pt x="0" y="28265"/>
                    <a:pt x="34" y="20535"/>
                  </a:cubicBezTo>
                  <a:cubicBezTo>
                    <a:pt x="34" y="13242"/>
                    <a:pt x="4907" y="10049"/>
                    <a:pt x="11125" y="12973"/>
                  </a:cubicBezTo>
                  <a:cubicBezTo>
                    <a:pt x="11125" y="3697"/>
                    <a:pt x="17645" y="0"/>
                    <a:pt x="25644" y="4638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49"/>
            <p:cNvSpPr/>
            <p:nvPr/>
          </p:nvSpPr>
          <p:spPr>
            <a:xfrm>
              <a:off x="-16753025" y="9404025"/>
              <a:ext cx="545300" cy="1007450"/>
            </a:xfrm>
            <a:custGeom>
              <a:avLst/>
              <a:gdLst/>
              <a:ahLst/>
              <a:cxnLst/>
              <a:rect l="l" t="t" r="r" b="b"/>
              <a:pathLst>
                <a:path w="21812" h="40298" extrusionOk="0">
                  <a:moveTo>
                    <a:pt x="21375" y="21746"/>
                  </a:moveTo>
                  <a:lnTo>
                    <a:pt x="11326" y="942"/>
                  </a:lnTo>
                  <a:cubicBezTo>
                    <a:pt x="11158" y="572"/>
                    <a:pt x="10889" y="303"/>
                    <a:pt x="10654" y="169"/>
                  </a:cubicBezTo>
                  <a:cubicBezTo>
                    <a:pt x="10385" y="1"/>
                    <a:pt x="10116" y="1"/>
                    <a:pt x="9948" y="169"/>
                  </a:cubicBezTo>
                  <a:lnTo>
                    <a:pt x="437" y="9680"/>
                  </a:lnTo>
                  <a:cubicBezTo>
                    <a:pt x="0" y="10117"/>
                    <a:pt x="437" y="11260"/>
                    <a:pt x="1143" y="11663"/>
                  </a:cubicBezTo>
                  <a:lnTo>
                    <a:pt x="5545" y="14217"/>
                  </a:lnTo>
                  <a:lnTo>
                    <a:pt x="5512" y="33005"/>
                  </a:lnTo>
                  <a:cubicBezTo>
                    <a:pt x="5512" y="34147"/>
                    <a:pt x="6318" y="35559"/>
                    <a:pt x="7327" y="36130"/>
                  </a:cubicBezTo>
                  <a:lnTo>
                    <a:pt x="13544" y="39726"/>
                  </a:lnTo>
                  <a:cubicBezTo>
                    <a:pt x="14519" y="40298"/>
                    <a:pt x="15359" y="39827"/>
                    <a:pt x="15359" y="38684"/>
                  </a:cubicBezTo>
                  <a:lnTo>
                    <a:pt x="15393" y="19931"/>
                  </a:lnTo>
                  <a:lnTo>
                    <a:pt x="20669" y="22956"/>
                  </a:lnTo>
                  <a:cubicBezTo>
                    <a:pt x="21409" y="23393"/>
                    <a:pt x="21812" y="22653"/>
                    <a:pt x="21375" y="21746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49"/>
            <p:cNvSpPr/>
            <p:nvPr/>
          </p:nvSpPr>
          <p:spPr>
            <a:xfrm>
              <a:off x="-20337400" y="7134100"/>
              <a:ext cx="671350" cy="979375"/>
            </a:xfrm>
            <a:custGeom>
              <a:avLst/>
              <a:gdLst/>
              <a:ahLst/>
              <a:cxnLst/>
              <a:rect l="l" t="t" r="r" b="b"/>
              <a:pathLst>
                <a:path w="26854" h="39175" extrusionOk="0">
                  <a:moveTo>
                    <a:pt x="7450" y="0"/>
                  </a:moveTo>
                  <a:cubicBezTo>
                    <a:pt x="3049" y="0"/>
                    <a:pt x="24" y="3477"/>
                    <a:pt x="1" y="9499"/>
                  </a:cubicBezTo>
                  <a:cubicBezTo>
                    <a:pt x="1" y="16086"/>
                    <a:pt x="3563" y="23782"/>
                    <a:pt x="8604" y="28924"/>
                  </a:cubicBezTo>
                  <a:lnTo>
                    <a:pt x="13612" y="39175"/>
                  </a:lnTo>
                  <a:lnTo>
                    <a:pt x="18116" y="34403"/>
                  </a:lnTo>
                  <a:cubicBezTo>
                    <a:pt x="18561" y="34467"/>
                    <a:pt x="18994" y="34499"/>
                    <a:pt x="19416" y="34499"/>
                  </a:cubicBezTo>
                  <a:cubicBezTo>
                    <a:pt x="23799" y="34499"/>
                    <a:pt x="26823" y="31033"/>
                    <a:pt x="26854" y="24992"/>
                  </a:cubicBezTo>
                  <a:cubicBezTo>
                    <a:pt x="26854" y="16489"/>
                    <a:pt x="20872" y="6104"/>
                    <a:pt x="13478" y="1836"/>
                  </a:cubicBezTo>
                  <a:cubicBezTo>
                    <a:pt x="11310" y="590"/>
                    <a:pt x="9263" y="0"/>
                    <a:pt x="7450" y="0"/>
                  </a:cubicBez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49"/>
            <p:cNvSpPr/>
            <p:nvPr/>
          </p:nvSpPr>
          <p:spPr>
            <a:xfrm>
              <a:off x="-20239100" y="7312275"/>
              <a:ext cx="445350" cy="502925"/>
            </a:xfrm>
            <a:custGeom>
              <a:avLst/>
              <a:gdLst/>
              <a:ahLst/>
              <a:cxnLst/>
              <a:rect l="l" t="t" r="r" b="b"/>
              <a:pathLst>
                <a:path w="17814" h="20117" extrusionOk="0">
                  <a:moveTo>
                    <a:pt x="2784" y="1"/>
                  </a:moveTo>
                  <a:cubicBezTo>
                    <a:pt x="1267" y="1"/>
                    <a:pt x="94" y="1329"/>
                    <a:pt x="68" y="3212"/>
                  </a:cubicBezTo>
                  <a:cubicBezTo>
                    <a:pt x="1" y="8018"/>
                    <a:pt x="4370" y="14403"/>
                    <a:pt x="7596" y="18470"/>
                  </a:cubicBezTo>
                  <a:cubicBezTo>
                    <a:pt x="7731" y="18672"/>
                    <a:pt x="8605" y="19915"/>
                    <a:pt x="8907" y="20083"/>
                  </a:cubicBezTo>
                  <a:cubicBezTo>
                    <a:pt x="8941" y="20083"/>
                    <a:pt x="8974" y="20117"/>
                    <a:pt x="8974" y="20117"/>
                  </a:cubicBezTo>
                  <a:cubicBezTo>
                    <a:pt x="10520" y="20016"/>
                    <a:pt x="11966" y="19646"/>
                    <a:pt x="13243" y="19041"/>
                  </a:cubicBezTo>
                  <a:cubicBezTo>
                    <a:pt x="15494" y="18033"/>
                    <a:pt x="17813" y="16252"/>
                    <a:pt x="17108" y="12152"/>
                  </a:cubicBezTo>
                  <a:cubicBezTo>
                    <a:pt x="16839" y="10639"/>
                    <a:pt x="16200" y="8757"/>
                    <a:pt x="15091" y="7379"/>
                  </a:cubicBezTo>
                  <a:cubicBezTo>
                    <a:pt x="14587" y="6774"/>
                    <a:pt x="13848" y="6203"/>
                    <a:pt x="13108" y="5766"/>
                  </a:cubicBezTo>
                  <a:cubicBezTo>
                    <a:pt x="12470" y="5396"/>
                    <a:pt x="11831" y="5161"/>
                    <a:pt x="11361" y="5161"/>
                  </a:cubicBezTo>
                  <a:cubicBezTo>
                    <a:pt x="10823" y="5195"/>
                    <a:pt x="9512" y="4959"/>
                    <a:pt x="8504" y="7211"/>
                  </a:cubicBezTo>
                  <a:cubicBezTo>
                    <a:pt x="8000" y="4354"/>
                    <a:pt x="6555" y="1767"/>
                    <a:pt x="4404" y="489"/>
                  </a:cubicBezTo>
                  <a:cubicBezTo>
                    <a:pt x="4336" y="456"/>
                    <a:pt x="4269" y="422"/>
                    <a:pt x="4236" y="389"/>
                  </a:cubicBezTo>
                  <a:cubicBezTo>
                    <a:pt x="3735" y="123"/>
                    <a:pt x="3244" y="1"/>
                    <a:pt x="2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49"/>
            <p:cNvSpPr/>
            <p:nvPr/>
          </p:nvSpPr>
          <p:spPr>
            <a:xfrm>
              <a:off x="-16299325" y="11741000"/>
              <a:ext cx="557100" cy="813025"/>
            </a:xfrm>
            <a:custGeom>
              <a:avLst/>
              <a:gdLst/>
              <a:ahLst/>
              <a:cxnLst/>
              <a:rect l="l" t="t" r="r" b="b"/>
              <a:pathLst>
                <a:path w="22284" h="32521" extrusionOk="0">
                  <a:moveTo>
                    <a:pt x="6166" y="0"/>
                  </a:moveTo>
                  <a:cubicBezTo>
                    <a:pt x="2525" y="0"/>
                    <a:pt x="24" y="2898"/>
                    <a:pt x="1" y="7919"/>
                  </a:cubicBezTo>
                  <a:cubicBezTo>
                    <a:pt x="1" y="13364"/>
                    <a:pt x="2958" y="19749"/>
                    <a:pt x="7126" y="23984"/>
                  </a:cubicBezTo>
                  <a:lnTo>
                    <a:pt x="11260" y="32521"/>
                  </a:lnTo>
                  <a:lnTo>
                    <a:pt x="15024" y="28555"/>
                  </a:lnTo>
                  <a:cubicBezTo>
                    <a:pt x="15402" y="28612"/>
                    <a:pt x="15770" y="28641"/>
                    <a:pt x="16128" y="28641"/>
                  </a:cubicBezTo>
                  <a:cubicBezTo>
                    <a:pt x="19745" y="28641"/>
                    <a:pt x="22250" y="25743"/>
                    <a:pt x="22250" y="20758"/>
                  </a:cubicBezTo>
                  <a:cubicBezTo>
                    <a:pt x="22283" y="13700"/>
                    <a:pt x="17309" y="5096"/>
                    <a:pt x="11159" y="1534"/>
                  </a:cubicBezTo>
                  <a:cubicBezTo>
                    <a:pt x="9363" y="493"/>
                    <a:pt x="7667" y="0"/>
                    <a:pt x="6166" y="0"/>
                  </a:cubicBez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49"/>
            <p:cNvSpPr/>
            <p:nvPr/>
          </p:nvSpPr>
          <p:spPr>
            <a:xfrm>
              <a:off x="-16182525" y="11915450"/>
              <a:ext cx="288200" cy="410875"/>
            </a:xfrm>
            <a:custGeom>
              <a:avLst/>
              <a:gdLst/>
              <a:ahLst/>
              <a:cxnLst/>
              <a:rect l="l" t="t" r="r" b="b"/>
              <a:pathLst>
                <a:path w="11528" h="16435" extrusionOk="0">
                  <a:moveTo>
                    <a:pt x="4739" y="5949"/>
                  </a:moveTo>
                  <a:lnTo>
                    <a:pt x="7361" y="7495"/>
                  </a:lnTo>
                  <a:lnTo>
                    <a:pt x="6688" y="10385"/>
                  </a:lnTo>
                  <a:lnTo>
                    <a:pt x="4033" y="8873"/>
                  </a:lnTo>
                  <a:lnTo>
                    <a:pt x="4739" y="5949"/>
                  </a:lnTo>
                  <a:close/>
                  <a:moveTo>
                    <a:pt x="4336" y="0"/>
                  </a:moveTo>
                  <a:lnTo>
                    <a:pt x="3462" y="3596"/>
                  </a:lnTo>
                  <a:lnTo>
                    <a:pt x="841" y="2084"/>
                  </a:lnTo>
                  <a:lnTo>
                    <a:pt x="841" y="3697"/>
                  </a:lnTo>
                  <a:lnTo>
                    <a:pt x="3092" y="5008"/>
                  </a:lnTo>
                  <a:lnTo>
                    <a:pt x="2420" y="7932"/>
                  </a:lnTo>
                  <a:lnTo>
                    <a:pt x="0" y="6554"/>
                  </a:lnTo>
                  <a:lnTo>
                    <a:pt x="0" y="8302"/>
                  </a:lnTo>
                  <a:lnTo>
                    <a:pt x="2050" y="9478"/>
                  </a:lnTo>
                  <a:lnTo>
                    <a:pt x="1143" y="13040"/>
                  </a:lnTo>
                  <a:lnTo>
                    <a:pt x="2790" y="13981"/>
                  </a:lnTo>
                  <a:lnTo>
                    <a:pt x="3664" y="10419"/>
                  </a:lnTo>
                  <a:lnTo>
                    <a:pt x="6285" y="11931"/>
                  </a:lnTo>
                  <a:lnTo>
                    <a:pt x="5411" y="15494"/>
                  </a:lnTo>
                  <a:lnTo>
                    <a:pt x="7058" y="16435"/>
                  </a:lnTo>
                  <a:lnTo>
                    <a:pt x="7932" y="12872"/>
                  </a:lnTo>
                  <a:lnTo>
                    <a:pt x="10688" y="14486"/>
                  </a:lnTo>
                  <a:lnTo>
                    <a:pt x="10688" y="12704"/>
                  </a:lnTo>
                  <a:lnTo>
                    <a:pt x="8268" y="11326"/>
                  </a:lnTo>
                  <a:lnTo>
                    <a:pt x="8974" y="8436"/>
                  </a:lnTo>
                  <a:lnTo>
                    <a:pt x="11528" y="9881"/>
                  </a:lnTo>
                  <a:lnTo>
                    <a:pt x="11528" y="8268"/>
                  </a:lnTo>
                  <a:lnTo>
                    <a:pt x="9343" y="6991"/>
                  </a:lnTo>
                  <a:lnTo>
                    <a:pt x="10251" y="3395"/>
                  </a:lnTo>
                  <a:lnTo>
                    <a:pt x="8604" y="2454"/>
                  </a:lnTo>
                  <a:lnTo>
                    <a:pt x="7730" y="6050"/>
                  </a:lnTo>
                  <a:lnTo>
                    <a:pt x="5109" y="4537"/>
                  </a:lnTo>
                  <a:lnTo>
                    <a:pt x="5983" y="941"/>
                  </a:lnTo>
                  <a:lnTo>
                    <a:pt x="43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49"/>
            <p:cNvSpPr/>
            <p:nvPr/>
          </p:nvSpPr>
          <p:spPr>
            <a:xfrm>
              <a:off x="-23480650" y="12599375"/>
              <a:ext cx="155475" cy="1765325"/>
            </a:xfrm>
            <a:custGeom>
              <a:avLst/>
              <a:gdLst/>
              <a:ahLst/>
              <a:cxnLst/>
              <a:rect l="l" t="t" r="r" b="b"/>
              <a:pathLst>
                <a:path w="6219" h="70613" extrusionOk="0">
                  <a:moveTo>
                    <a:pt x="3126" y="1"/>
                  </a:moveTo>
                  <a:cubicBezTo>
                    <a:pt x="1412" y="1"/>
                    <a:pt x="1" y="1379"/>
                    <a:pt x="1" y="3093"/>
                  </a:cubicBezTo>
                  <a:lnTo>
                    <a:pt x="1" y="67520"/>
                  </a:lnTo>
                  <a:cubicBezTo>
                    <a:pt x="1" y="69234"/>
                    <a:pt x="1412" y="70612"/>
                    <a:pt x="3126" y="70612"/>
                  </a:cubicBezTo>
                  <a:cubicBezTo>
                    <a:pt x="4840" y="70612"/>
                    <a:pt x="6218" y="69234"/>
                    <a:pt x="6218" y="67520"/>
                  </a:cubicBezTo>
                  <a:lnTo>
                    <a:pt x="6218" y="3093"/>
                  </a:lnTo>
                  <a:cubicBezTo>
                    <a:pt x="6218" y="1379"/>
                    <a:pt x="4840" y="1"/>
                    <a:pt x="3126" y="1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49"/>
            <p:cNvSpPr/>
            <p:nvPr/>
          </p:nvSpPr>
          <p:spPr>
            <a:xfrm>
              <a:off x="-24168775" y="12444775"/>
              <a:ext cx="1689700" cy="1396475"/>
            </a:xfrm>
            <a:custGeom>
              <a:avLst/>
              <a:gdLst/>
              <a:ahLst/>
              <a:cxnLst/>
              <a:rect l="l" t="t" r="r" b="b"/>
              <a:pathLst>
                <a:path w="67588" h="55859" extrusionOk="0">
                  <a:moveTo>
                    <a:pt x="24837" y="1"/>
                  </a:moveTo>
                  <a:lnTo>
                    <a:pt x="0" y="31156"/>
                  </a:lnTo>
                  <a:lnTo>
                    <a:pt x="42784" y="55858"/>
                  </a:lnTo>
                  <a:lnTo>
                    <a:pt x="67587" y="24703"/>
                  </a:lnTo>
                  <a:lnTo>
                    <a:pt x="24837" y="1"/>
                  </a:lnTo>
                  <a:close/>
                </a:path>
              </a:pathLst>
            </a:custGeom>
            <a:solidFill>
              <a:srgbClr val="F8F3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49"/>
            <p:cNvSpPr/>
            <p:nvPr/>
          </p:nvSpPr>
          <p:spPr>
            <a:xfrm>
              <a:off x="-23687325" y="12612825"/>
              <a:ext cx="247025" cy="125225"/>
            </a:xfrm>
            <a:custGeom>
              <a:avLst/>
              <a:gdLst/>
              <a:ahLst/>
              <a:cxnLst/>
              <a:rect l="l" t="t" r="r" b="b"/>
              <a:pathLst>
                <a:path w="9881" h="5009" extrusionOk="0">
                  <a:moveTo>
                    <a:pt x="9881" y="336"/>
                  </a:moveTo>
                  <a:lnTo>
                    <a:pt x="8940" y="1647"/>
                  </a:lnTo>
                  <a:cubicBezTo>
                    <a:pt x="6352" y="1412"/>
                    <a:pt x="3025" y="2891"/>
                    <a:pt x="1546" y="5008"/>
                  </a:cubicBezTo>
                  <a:lnTo>
                    <a:pt x="0" y="4706"/>
                  </a:lnTo>
                  <a:cubicBezTo>
                    <a:pt x="2084" y="1950"/>
                    <a:pt x="6453" y="0"/>
                    <a:pt x="9881" y="336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49"/>
            <p:cNvSpPr/>
            <p:nvPr/>
          </p:nvSpPr>
          <p:spPr>
            <a:xfrm>
              <a:off x="-23740275" y="12621225"/>
              <a:ext cx="417625" cy="258050"/>
            </a:xfrm>
            <a:custGeom>
              <a:avLst/>
              <a:gdLst/>
              <a:ahLst/>
              <a:cxnLst/>
              <a:rect l="l" t="t" r="r" b="b"/>
              <a:pathLst>
                <a:path w="16705" h="10322" extrusionOk="0">
                  <a:moveTo>
                    <a:pt x="11999" y="0"/>
                  </a:moveTo>
                  <a:lnTo>
                    <a:pt x="11058" y="1311"/>
                  </a:lnTo>
                  <a:cubicBezTo>
                    <a:pt x="13646" y="1580"/>
                    <a:pt x="14553" y="3496"/>
                    <a:pt x="13041" y="5613"/>
                  </a:cubicBezTo>
                  <a:cubicBezTo>
                    <a:pt x="11646" y="7535"/>
                    <a:pt x="8735" y="8971"/>
                    <a:pt x="6234" y="8971"/>
                  </a:cubicBezTo>
                  <a:cubicBezTo>
                    <a:pt x="6024" y="8971"/>
                    <a:pt x="5817" y="8961"/>
                    <a:pt x="5613" y="8940"/>
                  </a:cubicBezTo>
                  <a:cubicBezTo>
                    <a:pt x="3026" y="8705"/>
                    <a:pt x="2152" y="6789"/>
                    <a:pt x="3631" y="4672"/>
                  </a:cubicBezTo>
                  <a:lnTo>
                    <a:pt x="2118" y="4370"/>
                  </a:lnTo>
                  <a:cubicBezTo>
                    <a:pt x="2085" y="4403"/>
                    <a:pt x="2051" y="4470"/>
                    <a:pt x="2017" y="4504"/>
                  </a:cubicBezTo>
                  <a:cubicBezTo>
                    <a:pt x="1" y="7361"/>
                    <a:pt x="1177" y="9915"/>
                    <a:pt x="4672" y="10285"/>
                  </a:cubicBezTo>
                  <a:cubicBezTo>
                    <a:pt x="4928" y="10309"/>
                    <a:pt x="5189" y="10321"/>
                    <a:pt x="5454" y="10321"/>
                  </a:cubicBezTo>
                  <a:cubicBezTo>
                    <a:pt x="8813" y="10321"/>
                    <a:pt x="12819" y="8395"/>
                    <a:pt x="14688" y="5748"/>
                  </a:cubicBezTo>
                  <a:cubicBezTo>
                    <a:pt x="16704" y="2924"/>
                    <a:pt x="15494" y="337"/>
                    <a:pt x="11999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49"/>
            <p:cNvSpPr/>
            <p:nvPr/>
          </p:nvSpPr>
          <p:spPr>
            <a:xfrm>
              <a:off x="-23431900" y="12758775"/>
              <a:ext cx="317625" cy="270825"/>
            </a:xfrm>
            <a:custGeom>
              <a:avLst/>
              <a:gdLst/>
              <a:ahLst/>
              <a:cxnLst/>
              <a:rect l="l" t="t" r="r" b="b"/>
              <a:pathLst>
                <a:path w="12705" h="10833" extrusionOk="0">
                  <a:moveTo>
                    <a:pt x="11829" y="0"/>
                  </a:moveTo>
                  <a:cubicBezTo>
                    <a:pt x="8386" y="0"/>
                    <a:pt x="4296" y="1920"/>
                    <a:pt x="2286" y="4581"/>
                  </a:cubicBezTo>
                  <a:lnTo>
                    <a:pt x="2151" y="4749"/>
                  </a:lnTo>
                  <a:cubicBezTo>
                    <a:pt x="0" y="7707"/>
                    <a:pt x="1244" y="10463"/>
                    <a:pt x="4941" y="10832"/>
                  </a:cubicBezTo>
                  <a:lnTo>
                    <a:pt x="5915" y="9421"/>
                  </a:lnTo>
                  <a:cubicBezTo>
                    <a:pt x="3193" y="9152"/>
                    <a:pt x="2286" y="7135"/>
                    <a:pt x="3865" y="4917"/>
                  </a:cubicBezTo>
                  <a:cubicBezTo>
                    <a:pt x="5356" y="2867"/>
                    <a:pt x="8454" y="1391"/>
                    <a:pt x="11064" y="1391"/>
                  </a:cubicBezTo>
                  <a:cubicBezTo>
                    <a:pt x="11278" y="1391"/>
                    <a:pt x="11489" y="1401"/>
                    <a:pt x="11696" y="1422"/>
                  </a:cubicBezTo>
                  <a:lnTo>
                    <a:pt x="12704" y="44"/>
                  </a:lnTo>
                  <a:cubicBezTo>
                    <a:pt x="12418" y="15"/>
                    <a:pt x="12126" y="0"/>
                    <a:pt x="11829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49"/>
            <p:cNvSpPr/>
            <p:nvPr/>
          </p:nvSpPr>
          <p:spPr>
            <a:xfrm>
              <a:off x="-23308400" y="12759850"/>
              <a:ext cx="316775" cy="278975"/>
            </a:xfrm>
            <a:custGeom>
              <a:avLst/>
              <a:gdLst/>
              <a:ahLst/>
              <a:cxnLst/>
              <a:rect l="l" t="t" r="r" b="b"/>
              <a:pathLst>
                <a:path w="12671" h="11159" extrusionOk="0">
                  <a:moveTo>
                    <a:pt x="7764" y="1"/>
                  </a:moveTo>
                  <a:cubicBezTo>
                    <a:pt x="11428" y="371"/>
                    <a:pt x="12671" y="3093"/>
                    <a:pt x="10520" y="6084"/>
                  </a:cubicBezTo>
                  <a:cubicBezTo>
                    <a:pt x="8369" y="9075"/>
                    <a:pt x="3664" y="11159"/>
                    <a:pt x="1" y="10789"/>
                  </a:cubicBezTo>
                  <a:lnTo>
                    <a:pt x="975" y="9411"/>
                  </a:lnTo>
                  <a:cubicBezTo>
                    <a:pt x="3698" y="9680"/>
                    <a:pt x="7193" y="8101"/>
                    <a:pt x="8806" y="5916"/>
                  </a:cubicBezTo>
                  <a:cubicBezTo>
                    <a:pt x="10386" y="3698"/>
                    <a:pt x="9478" y="1681"/>
                    <a:pt x="6756" y="1379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49"/>
            <p:cNvSpPr/>
            <p:nvPr/>
          </p:nvSpPr>
          <p:spPr>
            <a:xfrm>
              <a:off x="-23118500" y="13001850"/>
              <a:ext cx="447000" cy="212750"/>
            </a:xfrm>
            <a:custGeom>
              <a:avLst/>
              <a:gdLst/>
              <a:ahLst/>
              <a:cxnLst/>
              <a:rect l="l" t="t" r="r" b="b"/>
              <a:pathLst>
                <a:path w="17880" h="8510" extrusionOk="0">
                  <a:moveTo>
                    <a:pt x="17208" y="0"/>
                  </a:moveTo>
                  <a:lnTo>
                    <a:pt x="15191" y="807"/>
                  </a:lnTo>
                  <a:cubicBezTo>
                    <a:pt x="15695" y="1748"/>
                    <a:pt x="15460" y="2958"/>
                    <a:pt x="14418" y="4168"/>
                  </a:cubicBezTo>
                  <a:cubicBezTo>
                    <a:pt x="12840" y="5943"/>
                    <a:pt x="9916" y="7127"/>
                    <a:pt x="7369" y="7127"/>
                  </a:cubicBezTo>
                  <a:cubicBezTo>
                    <a:pt x="6877" y="7127"/>
                    <a:pt x="6400" y="7083"/>
                    <a:pt x="5949" y="6991"/>
                  </a:cubicBezTo>
                  <a:cubicBezTo>
                    <a:pt x="3159" y="6419"/>
                    <a:pt x="2386" y="4235"/>
                    <a:pt x="4268" y="2084"/>
                  </a:cubicBezTo>
                  <a:lnTo>
                    <a:pt x="4302" y="2050"/>
                  </a:lnTo>
                  <a:lnTo>
                    <a:pt x="2554" y="1681"/>
                  </a:lnTo>
                  <a:lnTo>
                    <a:pt x="2521" y="1714"/>
                  </a:lnTo>
                  <a:cubicBezTo>
                    <a:pt x="0" y="4605"/>
                    <a:pt x="975" y="7562"/>
                    <a:pt x="4773" y="8335"/>
                  </a:cubicBezTo>
                  <a:cubicBezTo>
                    <a:pt x="5371" y="8453"/>
                    <a:pt x="6004" y="8509"/>
                    <a:pt x="6656" y="8509"/>
                  </a:cubicBezTo>
                  <a:cubicBezTo>
                    <a:pt x="10097" y="8509"/>
                    <a:pt x="14046" y="6934"/>
                    <a:pt x="16166" y="4504"/>
                  </a:cubicBezTo>
                  <a:cubicBezTo>
                    <a:pt x="17577" y="2891"/>
                    <a:pt x="17880" y="1277"/>
                    <a:pt x="17208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49"/>
            <p:cNvSpPr/>
            <p:nvPr/>
          </p:nvSpPr>
          <p:spPr>
            <a:xfrm>
              <a:off x="-23054650" y="12931275"/>
              <a:ext cx="366350" cy="121850"/>
            </a:xfrm>
            <a:custGeom>
              <a:avLst/>
              <a:gdLst/>
              <a:ahLst/>
              <a:cxnLst/>
              <a:rect l="l" t="t" r="r" b="b"/>
              <a:pathLst>
                <a:path w="14654" h="4874" extrusionOk="0">
                  <a:moveTo>
                    <a:pt x="11360" y="739"/>
                  </a:moveTo>
                  <a:cubicBezTo>
                    <a:pt x="13007" y="1076"/>
                    <a:pt x="14150" y="1849"/>
                    <a:pt x="14654" y="2823"/>
                  </a:cubicBezTo>
                  <a:lnTo>
                    <a:pt x="12637" y="3630"/>
                  </a:lnTo>
                  <a:cubicBezTo>
                    <a:pt x="12234" y="2890"/>
                    <a:pt x="11394" y="2353"/>
                    <a:pt x="10184" y="2084"/>
                  </a:cubicBezTo>
                  <a:cubicBezTo>
                    <a:pt x="7394" y="1512"/>
                    <a:pt x="3664" y="2756"/>
                    <a:pt x="1782" y="4873"/>
                  </a:cubicBezTo>
                  <a:lnTo>
                    <a:pt x="0" y="4504"/>
                  </a:lnTo>
                  <a:lnTo>
                    <a:pt x="101" y="4403"/>
                  </a:lnTo>
                  <a:cubicBezTo>
                    <a:pt x="2655" y="1647"/>
                    <a:pt x="7663" y="0"/>
                    <a:pt x="11360" y="739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49"/>
            <p:cNvSpPr/>
            <p:nvPr/>
          </p:nvSpPr>
          <p:spPr>
            <a:xfrm>
              <a:off x="-23799075" y="12860675"/>
              <a:ext cx="236950" cy="160525"/>
            </a:xfrm>
            <a:custGeom>
              <a:avLst/>
              <a:gdLst/>
              <a:ahLst/>
              <a:cxnLst/>
              <a:rect l="l" t="t" r="r" b="b"/>
              <a:pathLst>
                <a:path w="9478" h="6421" extrusionOk="0">
                  <a:moveTo>
                    <a:pt x="8906" y="6319"/>
                  </a:moveTo>
                  <a:lnTo>
                    <a:pt x="202" y="673"/>
                  </a:lnTo>
                  <a:cubicBezTo>
                    <a:pt x="34" y="572"/>
                    <a:pt x="0" y="371"/>
                    <a:pt x="101" y="203"/>
                  </a:cubicBezTo>
                  <a:lnTo>
                    <a:pt x="101" y="203"/>
                  </a:lnTo>
                  <a:cubicBezTo>
                    <a:pt x="202" y="35"/>
                    <a:pt x="403" y="1"/>
                    <a:pt x="572" y="102"/>
                  </a:cubicBezTo>
                  <a:lnTo>
                    <a:pt x="9276" y="5748"/>
                  </a:lnTo>
                  <a:cubicBezTo>
                    <a:pt x="9444" y="5849"/>
                    <a:pt x="9478" y="6050"/>
                    <a:pt x="9377" y="6219"/>
                  </a:cubicBezTo>
                  <a:lnTo>
                    <a:pt x="9377" y="6219"/>
                  </a:lnTo>
                  <a:cubicBezTo>
                    <a:pt x="9276" y="6387"/>
                    <a:pt x="9074" y="6420"/>
                    <a:pt x="8906" y="631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49"/>
            <p:cNvSpPr/>
            <p:nvPr/>
          </p:nvSpPr>
          <p:spPr>
            <a:xfrm>
              <a:off x="-23834375" y="12889250"/>
              <a:ext cx="165550" cy="115125"/>
            </a:xfrm>
            <a:custGeom>
              <a:avLst/>
              <a:gdLst/>
              <a:ahLst/>
              <a:cxnLst/>
              <a:rect l="l" t="t" r="r" b="b"/>
              <a:pathLst>
                <a:path w="6622" h="4605" extrusionOk="0">
                  <a:moveTo>
                    <a:pt x="6185" y="4605"/>
                  </a:moveTo>
                  <a:lnTo>
                    <a:pt x="34" y="606"/>
                  </a:lnTo>
                  <a:cubicBezTo>
                    <a:pt x="1" y="606"/>
                    <a:pt x="1" y="538"/>
                    <a:pt x="1" y="505"/>
                  </a:cubicBezTo>
                  <a:lnTo>
                    <a:pt x="303" y="68"/>
                  </a:lnTo>
                  <a:cubicBezTo>
                    <a:pt x="303" y="34"/>
                    <a:pt x="370" y="1"/>
                    <a:pt x="438" y="34"/>
                  </a:cubicBezTo>
                  <a:lnTo>
                    <a:pt x="6554" y="4000"/>
                  </a:lnTo>
                  <a:cubicBezTo>
                    <a:pt x="6588" y="4034"/>
                    <a:pt x="6622" y="4101"/>
                    <a:pt x="6588" y="4134"/>
                  </a:cubicBezTo>
                  <a:lnTo>
                    <a:pt x="6319" y="4571"/>
                  </a:lnTo>
                  <a:cubicBezTo>
                    <a:pt x="6285" y="4605"/>
                    <a:pt x="6218" y="4605"/>
                    <a:pt x="6185" y="4605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49"/>
            <p:cNvSpPr/>
            <p:nvPr/>
          </p:nvSpPr>
          <p:spPr>
            <a:xfrm>
              <a:off x="-23498275" y="13044700"/>
              <a:ext cx="236950" cy="160500"/>
            </a:xfrm>
            <a:custGeom>
              <a:avLst/>
              <a:gdLst/>
              <a:ahLst/>
              <a:cxnLst/>
              <a:rect l="l" t="t" r="r" b="b"/>
              <a:pathLst>
                <a:path w="9478" h="6420" extrusionOk="0">
                  <a:moveTo>
                    <a:pt x="8906" y="6319"/>
                  </a:moveTo>
                  <a:lnTo>
                    <a:pt x="202" y="672"/>
                  </a:lnTo>
                  <a:cubicBezTo>
                    <a:pt x="34" y="572"/>
                    <a:pt x="0" y="370"/>
                    <a:pt x="101" y="202"/>
                  </a:cubicBezTo>
                  <a:lnTo>
                    <a:pt x="101" y="202"/>
                  </a:lnTo>
                  <a:cubicBezTo>
                    <a:pt x="202" y="34"/>
                    <a:pt x="403" y="0"/>
                    <a:pt x="571" y="101"/>
                  </a:cubicBezTo>
                  <a:lnTo>
                    <a:pt x="9276" y="5747"/>
                  </a:lnTo>
                  <a:cubicBezTo>
                    <a:pt x="9444" y="5848"/>
                    <a:pt x="9478" y="6050"/>
                    <a:pt x="9377" y="6218"/>
                  </a:cubicBezTo>
                  <a:lnTo>
                    <a:pt x="9377" y="6218"/>
                  </a:lnTo>
                  <a:cubicBezTo>
                    <a:pt x="9276" y="6386"/>
                    <a:pt x="9074" y="6419"/>
                    <a:pt x="8906" y="631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49"/>
            <p:cNvSpPr/>
            <p:nvPr/>
          </p:nvSpPr>
          <p:spPr>
            <a:xfrm>
              <a:off x="-23532725" y="13074950"/>
              <a:ext cx="163025" cy="112600"/>
            </a:xfrm>
            <a:custGeom>
              <a:avLst/>
              <a:gdLst/>
              <a:ahLst/>
              <a:cxnLst/>
              <a:rect l="l" t="t" r="r" b="b"/>
              <a:pathLst>
                <a:path w="6521" h="4504" extrusionOk="0">
                  <a:moveTo>
                    <a:pt x="5982" y="4403"/>
                  </a:moveTo>
                  <a:lnTo>
                    <a:pt x="168" y="672"/>
                  </a:lnTo>
                  <a:cubicBezTo>
                    <a:pt x="34" y="571"/>
                    <a:pt x="0" y="403"/>
                    <a:pt x="101" y="235"/>
                  </a:cubicBezTo>
                  <a:lnTo>
                    <a:pt x="135" y="168"/>
                  </a:lnTo>
                  <a:cubicBezTo>
                    <a:pt x="235" y="34"/>
                    <a:pt x="403" y="0"/>
                    <a:pt x="571" y="67"/>
                  </a:cubicBezTo>
                  <a:lnTo>
                    <a:pt x="6352" y="3832"/>
                  </a:lnTo>
                  <a:cubicBezTo>
                    <a:pt x="6487" y="3932"/>
                    <a:pt x="6520" y="4100"/>
                    <a:pt x="6453" y="4235"/>
                  </a:cubicBezTo>
                  <a:lnTo>
                    <a:pt x="6386" y="4336"/>
                  </a:lnTo>
                  <a:cubicBezTo>
                    <a:pt x="6285" y="4470"/>
                    <a:pt x="6117" y="4504"/>
                    <a:pt x="5982" y="440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49"/>
            <p:cNvSpPr/>
            <p:nvPr/>
          </p:nvSpPr>
          <p:spPr>
            <a:xfrm>
              <a:off x="-23185725" y="13236275"/>
              <a:ext cx="236975" cy="160500"/>
            </a:xfrm>
            <a:custGeom>
              <a:avLst/>
              <a:gdLst/>
              <a:ahLst/>
              <a:cxnLst/>
              <a:rect l="l" t="t" r="r" b="b"/>
              <a:pathLst>
                <a:path w="9479" h="6420" extrusionOk="0">
                  <a:moveTo>
                    <a:pt x="8907" y="6318"/>
                  </a:moveTo>
                  <a:lnTo>
                    <a:pt x="202" y="672"/>
                  </a:lnTo>
                  <a:cubicBezTo>
                    <a:pt x="34" y="571"/>
                    <a:pt x="0" y="370"/>
                    <a:pt x="101" y="202"/>
                  </a:cubicBezTo>
                  <a:lnTo>
                    <a:pt x="101" y="202"/>
                  </a:lnTo>
                  <a:cubicBezTo>
                    <a:pt x="202" y="34"/>
                    <a:pt x="437" y="0"/>
                    <a:pt x="572" y="101"/>
                  </a:cubicBezTo>
                  <a:lnTo>
                    <a:pt x="9276" y="5747"/>
                  </a:lnTo>
                  <a:cubicBezTo>
                    <a:pt x="9444" y="5848"/>
                    <a:pt x="9478" y="6050"/>
                    <a:pt x="9377" y="6218"/>
                  </a:cubicBezTo>
                  <a:lnTo>
                    <a:pt x="9377" y="6218"/>
                  </a:lnTo>
                  <a:cubicBezTo>
                    <a:pt x="9276" y="6386"/>
                    <a:pt x="9075" y="6419"/>
                    <a:pt x="8907" y="6318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49"/>
            <p:cNvSpPr/>
            <p:nvPr/>
          </p:nvSpPr>
          <p:spPr>
            <a:xfrm>
              <a:off x="-23220175" y="13265675"/>
              <a:ext cx="163025" cy="113450"/>
            </a:xfrm>
            <a:custGeom>
              <a:avLst/>
              <a:gdLst/>
              <a:ahLst/>
              <a:cxnLst/>
              <a:rect l="l" t="t" r="r" b="b"/>
              <a:pathLst>
                <a:path w="6521" h="4538" extrusionOk="0">
                  <a:moveTo>
                    <a:pt x="5983" y="4437"/>
                  </a:moveTo>
                  <a:lnTo>
                    <a:pt x="202" y="672"/>
                  </a:lnTo>
                  <a:cubicBezTo>
                    <a:pt x="68" y="605"/>
                    <a:pt x="1" y="404"/>
                    <a:pt x="101" y="269"/>
                  </a:cubicBezTo>
                  <a:lnTo>
                    <a:pt x="169" y="202"/>
                  </a:lnTo>
                  <a:cubicBezTo>
                    <a:pt x="236" y="68"/>
                    <a:pt x="437" y="0"/>
                    <a:pt x="572" y="101"/>
                  </a:cubicBezTo>
                  <a:lnTo>
                    <a:pt x="6353" y="3865"/>
                  </a:lnTo>
                  <a:cubicBezTo>
                    <a:pt x="6487" y="3933"/>
                    <a:pt x="6521" y="4134"/>
                    <a:pt x="6453" y="4269"/>
                  </a:cubicBezTo>
                  <a:lnTo>
                    <a:pt x="6386" y="4369"/>
                  </a:lnTo>
                  <a:cubicBezTo>
                    <a:pt x="6319" y="4504"/>
                    <a:pt x="6117" y="4537"/>
                    <a:pt x="5983" y="4437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49"/>
            <p:cNvSpPr/>
            <p:nvPr/>
          </p:nvSpPr>
          <p:spPr>
            <a:xfrm>
              <a:off x="-23883950" y="12991750"/>
              <a:ext cx="805800" cy="531050"/>
            </a:xfrm>
            <a:custGeom>
              <a:avLst/>
              <a:gdLst/>
              <a:ahLst/>
              <a:cxnLst/>
              <a:rect l="l" t="t" r="r" b="b"/>
              <a:pathLst>
                <a:path w="32232" h="21242" extrusionOk="0">
                  <a:moveTo>
                    <a:pt x="31425" y="21107"/>
                  </a:moveTo>
                  <a:lnTo>
                    <a:pt x="303" y="942"/>
                  </a:lnTo>
                  <a:cubicBezTo>
                    <a:pt x="68" y="807"/>
                    <a:pt x="1" y="505"/>
                    <a:pt x="169" y="270"/>
                  </a:cubicBezTo>
                  <a:lnTo>
                    <a:pt x="169" y="270"/>
                  </a:lnTo>
                  <a:cubicBezTo>
                    <a:pt x="303" y="68"/>
                    <a:pt x="606" y="1"/>
                    <a:pt x="807" y="135"/>
                  </a:cubicBezTo>
                  <a:lnTo>
                    <a:pt x="31962" y="20301"/>
                  </a:lnTo>
                  <a:cubicBezTo>
                    <a:pt x="32198" y="20435"/>
                    <a:pt x="32231" y="20737"/>
                    <a:pt x="32097" y="20973"/>
                  </a:cubicBezTo>
                  <a:lnTo>
                    <a:pt x="32097" y="20973"/>
                  </a:lnTo>
                  <a:cubicBezTo>
                    <a:pt x="31962" y="21208"/>
                    <a:pt x="31660" y="21242"/>
                    <a:pt x="31425" y="21107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9"/>
            <p:cNvSpPr/>
            <p:nvPr/>
          </p:nvSpPr>
          <p:spPr>
            <a:xfrm>
              <a:off x="-23951150" y="13021175"/>
              <a:ext cx="548675" cy="364675"/>
            </a:xfrm>
            <a:custGeom>
              <a:avLst/>
              <a:gdLst/>
              <a:ahLst/>
              <a:cxnLst/>
              <a:rect l="l" t="t" r="r" b="b"/>
              <a:pathLst>
                <a:path w="21947" h="14587" extrusionOk="0">
                  <a:moveTo>
                    <a:pt x="21106" y="14418"/>
                  </a:moveTo>
                  <a:lnTo>
                    <a:pt x="302" y="941"/>
                  </a:lnTo>
                  <a:cubicBezTo>
                    <a:pt x="67" y="807"/>
                    <a:pt x="0" y="504"/>
                    <a:pt x="168" y="269"/>
                  </a:cubicBezTo>
                  <a:lnTo>
                    <a:pt x="168" y="269"/>
                  </a:lnTo>
                  <a:cubicBezTo>
                    <a:pt x="302" y="67"/>
                    <a:pt x="605" y="0"/>
                    <a:pt x="807" y="135"/>
                  </a:cubicBezTo>
                  <a:lnTo>
                    <a:pt x="21644" y="13612"/>
                  </a:lnTo>
                  <a:cubicBezTo>
                    <a:pt x="21879" y="13780"/>
                    <a:pt x="21946" y="14049"/>
                    <a:pt x="21778" y="14284"/>
                  </a:cubicBezTo>
                  <a:lnTo>
                    <a:pt x="21778" y="14284"/>
                  </a:lnTo>
                  <a:cubicBezTo>
                    <a:pt x="21644" y="14519"/>
                    <a:pt x="21341" y="14586"/>
                    <a:pt x="21106" y="14418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9"/>
            <p:cNvSpPr/>
            <p:nvPr/>
          </p:nvSpPr>
          <p:spPr>
            <a:xfrm>
              <a:off x="-23976375" y="13129550"/>
              <a:ext cx="805800" cy="531875"/>
            </a:xfrm>
            <a:custGeom>
              <a:avLst/>
              <a:gdLst/>
              <a:ahLst/>
              <a:cxnLst/>
              <a:rect l="l" t="t" r="r" b="b"/>
              <a:pathLst>
                <a:path w="32232" h="21275" extrusionOk="0">
                  <a:moveTo>
                    <a:pt x="31425" y="21107"/>
                  </a:moveTo>
                  <a:lnTo>
                    <a:pt x="303" y="942"/>
                  </a:lnTo>
                  <a:cubicBezTo>
                    <a:pt x="68" y="807"/>
                    <a:pt x="1" y="505"/>
                    <a:pt x="169" y="270"/>
                  </a:cubicBezTo>
                  <a:lnTo>
                    <a:pt x="169" y="270"/>
                  </a:lnTo>
                  <a:cubicBezTo>
                    <a:pt x="303" y="68"/>
                    <a:pt x="606" y="1"/>
                    <a:pt x="807" y="135"/>
                  </a:cubicBezTo>
                  <a:lnTo>
                    <a:pt x="31963" y="20300"/>
                  </a:lnTo>
                  <a:cubicBezTo>
                    <a:pt x="32164" y="20435"/>
                    <a:pt x="32231" y="20737"/>
                    <a:pt x="32097" y="20973"/>
                  </a:cubicBezTo>
                  <a:lnTo>
                    <a:pt x="32097" y="20973"/>
                  </a:lnTo>
                  <a:cubicBezTo>
                    <a:pt x="31963" y="21208"/>
                    <a:pt x="31660" y="21275"/>
                    <a:pt x="31425" y="21107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9"/>
            <p:cNvSpPr/>
            <p:nvPr/>
          </p:nvSpPr>
          <p:spPr>
            <a:xfrm>
              <a:off x="-24043575" y="13158975"/>
              <a:ext cx="548675" cy="364675"/>
            </a:xfrm>
            <a:custGeom>
              <a:avLst/>
              <a:gdLst/>
              <a:ahLst/>
              <a:cxnLst/>
              <a:rect l="l" t="t" r="r" b="b"/>
              <a:pathLst>
                <a:path w="21947" h="14587" extrusionOk="0">
                  <a:moveTo>
                    <a:pt x="21106" y="14418"/>
                  </a:moveTo>
                  <a:lnTo>
                    <a:pt x="303" y="941"/>
                  </a:lnTo>
                  <a:cubicBezTo>
                    <a:pt x="67" y="807"/>
                    <a:pt x="0" y="504"/>
                    <a:pt x="168" y="269"/>
                  </a:cubicBezTo>
                  <a:lnTo>
                    <a:pt x="168" y="269"/>
                  </a:lnTo>
                  <a:cubicBezTo>
                    <a:pt x="303" y="67"/>
                    <a:pt x="605" y="0"/>
                    <a:pt x="807" y="134"/>
                  </a:cubicBezTo>
                  <a:lnTo>
                    <a:pt x="21644" y="13612"/>
                  </a:lnTo>
                  <a:cubicBezTo>
                    <a:pt x="21879" y="13780"/>
                    <a:pt x="21946" y="14082"/>
                    <a:pt x="21778" y="14284"/>
                  </a:cubicBezTo>
                  <a:lnTo>
                    <a:pt x="21778" y="14284"/>
                  </a:lnTo>
                  <a:cubicBezTo>
                    <a:pt x="21644" y="14519"/>
                    <a:pt x="21342" y="14586"/>
                    <a:pt x="21106" y="14418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9"/>
            <p:cNvSpPr/>
            <p:nvPr/>
          </p:nvSpPr>
          <p:spPr>
            <a:xfrm>
              <a:off x="-24004925" y="14550925"/>
              <a:ext cx="326025" cy="184350"/>
            </a:xfrm>
            <a:custGeom>
              <a:avLst/>
              <a:gdLst/>
              <a:ahLst/>
              <a:cxnLst/>
              <a:rect l="l" t="t" r="r" b="b"/>
              <a:pathLst>
                <a:path w="13041" h="7374" extrusionOk="0">
                  <a:moveTo>
                    <a:pt x="9610" y="0"/>
                  </a:moveTo>
                  <a:cubicBezTo>
                    <a:pt x="8439" y="0"/>
                    <a:pt x="7112" y="440"/>
                    <a:pt x="5848" y="1020"/>
                  </a:cubicBezTo>
                  <a:lnTo>
                    <a:pt x="0" y="2431"/>
                  </a:lnTo>
                  <a:lnTo>
                    <a:pt x="0" y="4818"/>
                  </a:lnTo>
                  <a:cubicBezTo>
                    <a:pt x="0" y="4818"/>
                    <a:pt x="303" y="7204"/>
                    <a:pt x="3260" y="7372"/>
                  </a:cubicBezTo>
                  <a:cubicBezTo>
                    <a:pt x="3272" y="7373"/>
                    <a:pt x="3285" y="7373"/>
                    <a:pt x="3299" y="7373"/>
                  </a:cubicBezTo>
                  <a:cubicBezTo>
                    <a:pt x="4233" y="7373"/>
                    <a:pt x="8744" y="5126"/>
                    <a:pt x="11427" y="3204"/>
                  </a:cubicBezTo>
                  <a:cubicBezTo>
                    <a:pt x="11830" y="2868"/>
                    <a:pt x="13040" y="1625"/>
                    <a:pt x="11561" y="583"/>
                  </a:cubicBezTo>
                  <a:cubicBezTo>
                    <a:pt x="11007" y="170"/>
                    <a:pt x="10339" y="0"/>
                    <a:pt x="9610" y="0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9"/>
            <p:cNvSpPr/>
            <p:nvPr/>
          </p:nvSpPr>
          <p:spPr>
            <a:xfrm>
              <a:off x="-24087275" y="13953800"/>
              <a:ext cx="236125" cy="783125"/>
            </a:xfrm>
            <a:custGeom>
              <a:avLst/>
              <a:gdLst/>
              <a:ahLst/>
              <a:cxnLst/>
              <a:rect l="l" t="t" r="r" b="b"/>
              <a:pathLst>
                <a:path w="9445" h="31325" extrusionOk="0">
                  <a:moveTo>
                    <a:pt x="9444" y="27526"/>
                  </a:moveTo>
                  <a:lnTo>
                    <a:pt x="7865" y="1"/>
                  </a:lnTo>
                  <a:lnTo>
                    <a:pt x="639" y="5109"/>
                  </a:lnTo>
                  <a:cubicBezTo>
                    <a:pt x="639" y="5109"/>
                    <a:pt x="0" y="10487"/>
                    <a:pt x="639" y="14486"/>
                  </a:cubicBezTo>
                  <a:cubicBezTo>
                    <a:pt x="1244" y="18486"/>
                    <a:pt x="3395" y="29005"/>
                    <a:pt x="3395" y="29005"/>
                  </a:cubicBezTo>
                  <a:cubicBezTo>
                    <a:pt x="3395" y="29005"/>
                    <a:pt x="7630" y="31324"/>
                    <a:pt x="9444" y="27526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9"/>
            <p:cNvSpPr/>
            <p:nvPr/>
          </p:nvSpPr>
          <p:spPr>
            <a:xfrm>
              <a:off x="-23722625" y="14767700"/>
              <a:ext cx="326025" cy="185150"/>
            </a:xfrm>
            <a:custGeom>
              <a:avLst/>
              <a:gdLst/>
              <a:ahLst/>
              <a:cxnLst/>
              <a:rect l="l" t="t" r="r" b="b"/>
              <a:pathLst>
                <a:path w="13041" h="7406" extrusionOk="0">
                  <a:moveTo>
                    <a:pt x="9630" y="0"/>
                  </a:moveTo>
                  <a:cubicBezTo>
                    <a:pt x="8461" y="0"/>
                    <a:pt x="7146" y="440"/>
                    <a:pt x="5882" y="1020"/>
                  </a:cubicBezTo>
                  <a:lnTo>
                    <a:pt x="1" y="2431"/>
                  </a:lnTo>
                  <a:lnTo>
                    <a:pt x="1" y="4818"/>
                  </a:lnTo>
                  <a:cubicBezTo>
                    <a:pt x="1" y="4818"/>
                    <a:pt x="303" y="7204"/>
                    <a:pt x="3261" y="7406"/>
                  </a:cubicBezTo>
                  <a:cubicBezTo>
                    <a:pt x="3267" y="7406"/>
                    <a:pt x="3274" y="7406"/>
                    <a:pt x="3280" y="7406"/>
                  </a:cubicBezTo>
                  <a:cubicBezTo>
                    <a:pt x="4201" y="7406"/>
                    <a:pt x="8758" y="5140"/>
                    <a:pt x="11427" y="3204"/>
                  </a:cubicBezTo>
                  <a:cubicBezTo>
                    <a:pt x="11864" y="2868"/>
                    <a:pt x="13041" y="1658"/>
                    <a:pt x="11596" y="583"/>
                  </a:cubicBezTo>
                  <a:cubicBezTo>
                    <a:pt x="11028" y="170"/>
                    <a:pt x="10357" y="0"/>
                    <a:pt x="9630" y="0"/>
                  </a:cubicBezTo>
                  <a:close/>
                </a:path>
              </a:pathLst>
            </a:custGeom>
            <a:solidFill>
              <a:srgbClr val="220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9"/>
            <p:cNvSpPr/>
            <p:nvPr/>
          </p:nvSpPr>
          <p:spPr>
            <a:xfrm>
              <a:off x="-23800775" y="14117650"/>
              <a:ext cx="236125" cy="783100"/>
            </a:xfrm>
            <a:custGeom>
              <a:avLst/>
              <a:gdLst/>
              <a:ahLst/>
              <a:cxnLst/>
              <a:rect l="l" t="t" r="r" b="b"/>
              <a:pathLst>
                <a:path w="9445" h="31324" extrusionOk="0">
                  <a:moveTo>
                    <a:pt x="9445" y="27526"/>
                  </a:moveTo>
                  <a:lnTo>
                    <a:pt x="7865" y="0"/>
                  </a:lnTo>
                  <a:lnTo>
                    <a:pt x="606" y="5075"/>
                  </a:lnTo>
                  <a:cubicBezTo>
                    <a:pt x="606" y="5075"/>
                    <a:pt x="1" y="10453"/>
                    <a:pt x="606" y="14452"/>
                  </a:cubicBezTo>
                  <a:cubicBezTo>
                    <a:pt x="1244" y="18452"/>
                    <a:pt x="3395" y="29005"/>
                    <a:pt x="3395" y="29005"/>
                  </a:cubicBezTo>
                  <a:cubicBezTo>
                    <a:pt x="3395" y="29005"/>
                    <a:pt x="7630" y="31324"/>
                    <a:pt x="9445" y="27526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9"/>
            <p:cNvSpPr/>
            <p:nvPr/>
          </p:nvSpPr>
          <p:spPr>
            <a:xfrm>
              <a:off x="-25090500" y="14355425"/>
              <a:ext cx="1323375" cy="1064575"/>
            </a:xfrm>
            <a:custGeom>
              <a:avLst/>
              <a:gdLst/>
              <a:ahLst/>
              <a:cxnLst/>
              <a:rect l="l" t="t" r="r" b="b"/>
              <a:pathLst>
                <a:path w="52935" h="42583" extrusionOk="0">
                  <a:moveTo>
                    <a:pt x="52934" y="169"/>
                  </a:moveTo>
                  <a:cubicBezTo>
                    <a:pt x="52934" y="236"/>
                    <a:pt x="52934" y="270"/>
                    <a:pt x="52901" y="303"/>
                  </a:cubicBezTo>
                  <a:cubicBezTo>
                    <a:pt x="52901" y="370"/>
                    <a:pt x="52901" y="404"/>
                    <a:pt x="52867" y="438"/>
                  </a:cubicBezTo>
                  <a:cubicBezTo>
                    <a:pt x="52867" y="471"/>
                    <a:pt x="52867" y="538"/>
                    <a:pt x="52833" y="572"/>
                  </a:cubicBezTo>
                  <a:cubicBezTo>
                    <a:pt x="52833" y="606"/>
                    <a:pt x="52800" y="639"/>
                    <a:pt x="52800" y="673"/>
                  </a:cubicBezTo>
                  <a:cubicBezTo>
                    <a:pt x="52766" y="740"/>
                    <a:pt x="52766" y="774"/>
                    <a:pt x="52733" y="841"/>
                  </a:cubicBezTo>
                  <a:cubicBezTo>
                    <a:pt x="52699" y="875"/>
                    <a:pt x="52699" y="908"/>
                    <a:pt x="52665" y="942"/>
                  </a:cubicBezTo>
                  <a:cubicBezTo>
                    <a:pt x="52632" y="1009"/>
                    <a:pt x="52598" y="1043"/>
                    <a:pt x="52565" y="1110"/>
                  </a:cubicBezTo>
                  <a:cubicBezTo>
                    <a:pt x="52531" y="1143"/>
                    <a:pt x="52497" y="1177"/>
                    <a:pt x="52464" y="1211"/>
                  </a:cubicBezTo>
                  <a:cubicBezTo>
                    <a:pt x="52430" y="1278"/>
                    <a:pt x="52363" y="1345"/>
                    <a:pt x="52296" y="1412"/>
                  </a:cubicBezTo>
                  <a:lnTo>
                    <a:pt x="52195" y="1480"/>
                  </a:lnTo>
                  <a:cubicBezTo>
                    <a:pt x="52161" y="1547"/>
                    <a:pt x="52128" y="1580"/>
                    <a:pt x="52060" y="1614"/>
                  </a:cubicBezTo>
                  <a:cubicBezTo>
                    <a:pt x="52027" y="1648"/>
                    <a:pt x="51993" y="1681"/>
                    <a:pt x="51926" y="1715"/>
                  </a:cubicBezTo>
                  <a:cubicBezTo>
                    <a:pt x="51892" y="1748"/>
                    <a:pt x="51825" y="1782"/>
                    <a:pt x="51758" y="1816"/>
                  </a:cubicBezTo>
                  <a:cubicBezTo>
                    <a:pt x="51724" y="1849"/>
                    <a:pt x="51657" y="1916"/>
                    <a:pt x="51590" y="1950"/>
                  </a:cubicBezTo>
                  <a:lnTo>
                    <a:pt x="29912" y="14520"/>
                  </a:lnTo>
                  <a:cubicBezTo>
                    <a:pt x="29711" y="14654"/>
                    <a:pt x="29475" y="14755"/>
                    <a:pt x="29240" y="14856"/>
                  </a:cubicBezTo>
                  <a:cubicBezTo>
                    <a:pt x="29207" y="14856"/>
                    <a:pt x="29139" y="14889"/>
                    <a:pt x="29072" y="14923"/>
                  </a:cubicBezTo>
                  <a:cubicBezTo>
                    <a:pt x="28938" y="14957"/>
                    <a:pt x="28803" y="15024"/>
                    <a:pt x="28635" y="15057"/>
                  </a:cubicBezTo>
                  <a:cubicBezTo>
                    <a:pt x="28467" y="15091"/>
                    <a:pt x="28333" y="15125"/>
                    <a:pt x="28165" y="15158"/>
                  </a:cubicBezTo>
                  <a:cubicBezTo>
                    <a:pt x="27997" y="15192"/>
                    <a:pt x="27795" y="15225"/>
                    <a:pt x="27593" y="15259"/>
                  </a:cubicBezTo>
                  <a:cubicBezTo>
                    <a:pt x="27560" y="15259"/>
                    <a:pt x="27493" y="15259"/>
                    <a:pt x="27459" y="15293"/>
                  </a:cubicBezTo>
                  <a:cubicBezTo>
                    <a:pt x="27190" y="15326"/>
                    <a:pt x="26921" y="15326"/>
                    <a:pt x="26686" y="15326"/>
                  </a:cubicBezTo>
                  <a:lnTo>
                    <a:pt x="26552" y="15326"/>
                  </a:lnTo>
                  <a:cubicBezTo>
                    <a:pt x="26283" y="15326"/>
                    <a:pt x="26014" y="15293"/>
                    <a:pt x="25779" y="15293"/>
                  </a:cubicBezTo>
                  <a:cubicBezTo>
                    <a:pt x="25745" y="15293"/>
                    <a:pt x="25711" y="15259"/>
                    <a:pt x="25644" y="15259"/>
                  </a:cubicBezTo>
                  <a:cubicBezTo>
                    <a:pt x="25409" y="15225"/>
                    <a:pt x="25140" y="15192"/>
                    <a:pt x="24905" y="15125"/>
                  </a:cubicBezTo>
                  <a:cubicBezTo>
                    <a:pt x="24837" y="15125"/>
                    <a:pt x="24804" y="15125"/>
                    <a:pt x="24770" y="15125"/>
                  </a:cubicBezTo>
                  <a:cubicBezTo>
                    <a:pt x="24535" y="15057"/>
                    <a:pt x="24333" y="14990"/>
                    <a:pt x="24098" y="14923"/>
                  </a:cubicBezTo>
                  <a:cubicBezTo>
                    <a:pt x="24064" y="14889"/>
                    <a:pt x="24031" y="14889"/>
                    <a:pt x="23997" y="14889"/>
                  </a:cubicBezTo>
                  <a:cubicBezTo>
                    <a:pt x="23762" y="14789"/>
                    <a:pt x="23493" y="14654"/>
                    <a:pt x="23291" y="14553"/>
                  </a:cubicBezTo>
                  <a:lnTo>
                    <a:pt x="1480" y="1950"/>
                  </a:lnTo>
                  <a:cubicBezTo>
                    <a:pt x="538" y="1412"/>
                    <a:pt x="102" y="707"/>
                    <a:pt x="102" y="1"/>
                  </a:cubicBezTo>
                  <a:lnTo>
                    <a:pt x="1" y="27257"/>
                  </a:lnTo>
                  <a:cubicBezTo>
                    <a:pt x="1" y="27963"/>
                    <a:pt x="471" y="28669"/>
                    <a:pt x="1412" y="29207"/>
                  </a:cubicBezTo>
                  <a:lnTo>
                    <a:pt x="23224" y="41776"/>
                  </a:lnTo>
                  <a:cubicBezTo>
                    <a:pt x="23426" y="41911"/>
                    <a:pt x="23661" y="42012"/>
                    <a:pt x="23896" y="42112"/>
                  </a:cubicBezTo>
                  <a:lnTo>
                    <a:pt x="23930" y="42112"/>
                  </a:lnTo>
                  <a:lnTo>
                    <a:pt x="24031" y="42180"/>
                  </a:lnTo>
                  <a:cubicBezTo>
                    <a:pt x="24165" y="42213"/>
                    <a:pt x="24300" y="42280"/>
                    <a:pt x="24468" y="42314"/>
                  </a:cubicBezTo>
                  <a:cubicBezTo>
                    <a:pt x="24535" y="42314"/>
                    <a:pt x="24602" y="42348"/>
                    <a:pt x="24703" y="42348"/>
                  </a:cubicBezTo>
                  <a:cubicBezTo>
                    <a:pt x="24737" y="42381"/>
                    <a:pt x="24770" y="42381"/>
                    <a:pt x="24837" y="42381"/>
                  </a:cubicBezTo>
                  <a:cubicBezTo>
                    <a:pt x="24871" y="42415"/>
                    <a:pt x="24905" y="42415"/>
                    <a:pt x="24938" y="42415"/>
                  </a:cubicBezTo>
                  <a:cubicBezTo>
                    <a:pt x="25106" y="42448"/>
                    <a:pt x="25241" y="42482"/>
                    <a:pt x="25409" y="42516"/>
                  </a:cubicBezTo>
                  <a:cubicBezTo>
                    <a:pt x="25476" y="42516"/>
                    <a:pt x="25510" y="42516"/>
                    <a:pt x="25577" y="42516"/>
                  </a:cubicBezTo>
                  <a:cubicBezTo>
                    <a:pt x="25610" y="42516"/>
                    <a:pt x="25644" y="42516"/>
                    <a:pt x="25678" y="42549"/>
                  </a:cubicBezTo>
                  <a:cubicBezTo>
                    <a:pt x="25745" y="42549"/>
                    <a:pt x="25812" y="42549"/>
                    <a:pt x="25879" y="42549"/>
                  </a:cubicBezTo>
                  <a:cubicBezTo>
                    <a:pt x="26014" y="42549"/>
                    <a:pt x="26182" y="42583"/>
                    <a:pt x="26316" y="42583"/>
                  </a:cubicBezTo>
                  <a:lnTo>
                    <a:pt x="26484" y="42583"/>
                  </a:lnTo>
                  <a:lnTo>
                    <a:pt x="26585" y="42583"/>
                  </a:lnTo>
                  <a:lnTo>
                    <a:pt x="26820" y="42583"/>
                  </a:lnTo>
                  <a:cubicBezTo>
                    <a:pt x="26988" y="42583"/>
                    <a:pt x="27156" y="42549"/>
                    <a:pt x="27325" y="42549"/>
                  </a:cubicBezTo>
                  <a:cubicBezTo>
                    <a:pt x="27358" y="42549"/>
                    <a:pt x="27358" y="42549"/>
                    <a:pt x="27392" y="42549"/>
                  </a:cubicBezTo>
                  <a:cubicBezTo>
                    <a:pt x="27425" y="42549"/>
                    <a:pt x="27459" y="42516"/>
                    <a:pt x="27526" y="42516"/>
                  </a:cubicBezTo>
                  <a:cubicBezTo>
                    <a:pt x="27661" y="42516"/>
                    <a:pt x="27795" y="42482"/>
                    <a:pt x="27929" y="42448"/>
                  </a:cubicBezTo>
                  <a:cubicBezTo>
                    <a:pt x="27963" y="42448"/>
                    <a:pt x="28030" y="42448"/>
                    <a:pt x="28098" y="42415"/>
                  </a:cubicBezTo>
                  <a:cubicBezTo>
                    <a:pt x="28232" y="42381"/>
                    <a:pt x="28400" y="42348"/>
                    <a:pt x="28568" y="42314"/>
                  </a:cubicBezTo>
                  <a:cubicBezTo>
                    <a:pt x="28635" y="42280"/>
                    <a:pt x="28736" y="42280"/>
                    <a:pt x="28803" y="42247"/>
                  </a:cubicBezTo>
                  <a:cubicBezTo>
                    <a:pt x="28871" y="42213"/>
                    <a:pt x="28938" y="42180"/>
                    <a:pt x="29005" y="42180"/>
                  </a:cubicBezTo>
                  <a:cubicBezTo>
                    <a:pt x="29072" y="42146"/>
                    <a:pt x="29106" y="42112"/>
                    <a:pt x="29173" y="42112"/>
                  </a:cubicBezTo>
                  <a:cubicBezTo>
                    <a:pt x="29408" y="42012"/>
                    <a:pt x="29644" y="41911"/>
                    <a:pt x="29845" y="41776"/>
                  </a:cubicBezTo>
                  <a:lnTo>
                    <a:pt x="51523" y="29207"/>
                  </a:lnTo>
                  <a:cubicBezTo>
                    <a:pt x="51523" y="29173"/>
                    <a:pt x="51556" y="29173"/>
                    <a:pt x="51556" y="29173"/>
                  </a:cubicBezTo>
                  <a:cubicBezTo>
                    <a:pt x="51624" y="29139"/>
                    <a:pt x="51657" y="29106"/>
                    <a:pt x="51691" y="29072"/>
                  </a:cubicBezTo>
                  <a:cubicBezTo>
                    <a:pt x="51758" y="29039"/>
                    <a:pt x="51825" y="29005"/>
                    <a:pt x="51859" y="28971"/>
                  </a:cubicBezTo>
                  <a:cubicBezTo>
                    <a:pt x="51892" y="28938"/>
                    <a:pt x="51960" y="28904"/>
                    <a:pt x="51993" y="28871"/>
                  </a:cubicBezTo>
                  <a:cubicBezTo>
                    <a:pt x="52027" y="28837"/>
                    <a:pt x="52094" y="28770"/>
                    <a:pt x="52128" y="28736"/>
                  </a:cubicBezTo>
                  <a:cubicBezTo>
                    <a:pt x="52128" y="28736"/>
                    <a:pt x="52161" y="28736"/>
                    <a:pt x="52161" y="28736"/>
                  </a:cubicBezTo>
                  <a:cubicBezTo>
                    <a:pt x="52195" y="28703"/>
                    <a:pt x="52195" y="28703"/>
                    <a:pt x="52229" y="28669"/>
                  </a:cubicBezTo>
                  <a:cubicBezTo>
                    <a:pt x="52296" y="28602"/>
                    <a:pt x="52363" y="28535"/>
                    <a:pt x="52397" y="28467"/>
                  </a:cubicBezTo>
                  <a:cubicBezTo>
                    <a:pt x="52430" y="28434"/>
                    <a:pt x="52430" y="28434"/>
                    <a:pt x="52464" y="28400"/>
                  </a:cubicBezTo>
                  <a:cubicBezTo>
                    <a:pt x="52464" y="28400"/>
                    <a:pt x="52464" y="28366"/>
                    <a:pt x="52497" y="28366"/>
                  </a:cubicBezTo>
                  <a:cubicBezTo>
                    <a:pt x="52531" y="28299"/>
                    <a:pt x="52565" y="28266"/>
                    <a:pt x="52598" y="28198"/>
                  </a:cubicBezTo>
                  <a:cubicBezTo>
                    <a:pt x="52598" y="28198"/>
                    <a:pt x="52632" y="28165"/>
                    <a:pt x="52632" y="28131"/>
                  </a:cubicBezTo>
                  <a:cubicBezTo>
                    <a:pt x="52665" y="28131"/>
                    <a:pt x="52665" y="28098"/>
                    <a:pt x="52665" y="28098"/>
                  </a:cubicBezTo>
                  <a:cubicBezTo>
                    <a:pt x="52699" y="28064"/>
                    <a:pt x="52699" y="27997"/>
                    <a:pt x="52733" y="27963"/>
                  </a:cubicBezTo>
                  <a:cubicBezTo>
                    <a:pt x="52733" y="27930"/>
                    <a:pt x="52766" y="27896"/>
                    <a:pt x="52766" y="27862"/>
                  </a:cubicBezTo>
                  <a:cubicBezTo>
                    <a:pt x="52766" y="27862"/>
                    <a:pt x="52766" y="27862"/>
                    <a:pt x="52766" y="27829"/>
                  </a:cubicBezTo>
                  <a:cubicBezTo>
                    <a:pt x="52800" y="27795"/>
                    <a:pt x="52800" y="27762"/>
                    <a:pt x="52800" y="27694"/>
                  </a:cubicBezTo>
                  <a:cubicBezTo>
                    <a:pt x="52833" y="27661"/>
                    <a:pt x="52833" y="27627"/>
                    <a:pt x="52833" y="27627"/>
                  </a:cubicBezTo>
                  <a:cubicBezTo>
                    <a:pt x="52833" y="27593"/>
                    <a:pt x="52833" y="27593"/>
                    <a:pt x="52833" y="27593"/>
                  </a:cubicBezTo>
                  <a:cubicBezTo>
                    <a:pt x="52867" y="27526"/>
                    <a:pt x="52867" y="27493"/>
                    <a:pt x="52867" y="27425"/>
                  </a:cubicBezTo>
                  <a:cubicBezTo>
                    <a:pt x="52867" y="27392"/>
                    <a:pt x="52867" y="27392"/>
                    <a:pt x="52867" y="27358"/>
                  </a:cubicBezTo>
                  <a:lnTo>
                    <a:pt x="52867" y="27291"/>
                  </a:lnTo>
                  <a:lnTo>
                    <a:pt x="52934" y="34"/>
                  </a:lnTo>
                  <a:cubicBezTo>
                    <a:pt x="52934" y="68"/>
                    <a:pt x="52934" y="135"/>
                    <a:pt x="52934" y="16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9"/>
            <p:cNvSpPr/>
            <p:nvPr/>
          </p:nvSpPr>
          <p:spPr>
            <a:xfrm>
              <a:off x="-25099725" y="13966400"/>
              <a:ext cx="1344350" cy="778925"/>
            </a:xfrm>
            <a:custGeom>
              <a:avLst/>
              <a:gdLst/>
              <a:ahLst/>
              <a:cxnLst/>
              <a:rect l="l" t="t" r="r" b="b"/>
              <a:pathLst>
                <a:path w="53774" h="31157" extrusionOk="0">
                  <a:moveTo>
                    <a:pt x="51925" y="13680"/>
                  </a:moveTo>
                  <a:cubicBezTo>
                    <a:pt x="53774" y="14722"/>
                    <a:pt x="53774" y="16436"/>
                    <a:pt x="51959" y="17511"/>
                  </a:cubicBezTo>
                  <a:lnTo>
                    <a:pt x="30281" y="30114"/>
                  </a:lnTo>
                  <a:cubicBezTo>
                    <a:pt x="28433" y="31156"/>
                    <a:pt x="25475" y="31156"/>
                    <a:pt x="23660" y="30114"/>
                  </a:cubicBezTo>
                  <a:lnTo>
                    <a:pt x="1849" y="17511"/>
                  </a:lnTo>
                  <a:cubicBezTo>
                    <a:pt x="0" y="16436"/>
                    <a:pt x="0" y="14722"/>
                    <a:pt x="1815" y="13680"/>
                  </a:cubicBezTo>
                  <a:lnTo>
                    <a:pt x="23492" y="1076"/>
                  </a:lnTo>
                  <a:cubicBezTo>
                    <a:pt x="25307" y="1"/>
                    <a:pt x="28265" y="1"/>
                    <a:pt x="30113" y="10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9"/>
            <p:cNvSpPr/>
            <p:nvPr/>
          </p:nvSpPr>
          <p:spPr>
            <a:xfrm>
              <a:off x="-23973000" y="13231850"/>
              <a:ext cx="104925" cy="29650"/>
            </a:xfrm>
            <a:custGeom>
              <a:avLst/>
              <a:gdLst/>
              <a:ahLst/>
              <a:cxnLst/>
              <a:rect l="l" t="t" r="r" b="b"/>
              <a:pathLst>
                <a:path w="4197" h="1186" extrusionOk="0">
                  <a:moveTo>
                    <a:pt x="3203" y="1"/>
                  </a:moveTo>
                  <a:cubicBezTo>
                    <a:pt x="2433" y="1"/>
                    <a:pt x="1466" y="110"/>
                    <a:pt x="1345" y="110"/>
                  </a:cubicBezTo>
                  <a:cubicBezTo>
                    <a:pt x="1143" y="110"/>
                    <a:pt x="471" y="43"/>
                    <a:pt x="471" y="43"/>
                  </a:cubicBezTo>
                  <a:lnTo>
                    <a:pt x="0" y="1185"/>
                  </a:lnTo>
                  <a:lnTo>
                    <a:pt x="0" y="1185"/>
                  </a:lnTo>
                  <a:lnTo>
                    <a:pt x="1378" y="849"/>
                  </a:lnTo>
                  <a:cubicBezTo>
                    <a:pt x="1609" y="868"/>
                    <a:pt x="1831" y="877"/>
                    <a:pt x="2042" y="877"/>
                  </a:cubicBezTo>
                  <a:cubicBezTo>
                    <a:pt x="3312" y="877"/>
                    <a:pt x="4196" y="556"/>
                    <a:pt x="4168" y="211"/>
                  </a:cubicBezTo>
                  <a:cubicBezTo>
                    <a:pt x="4141" y="49"/>
                    <a:pt x="3716" y="1"/>
                    <a:pt x="3203" y="1"/>
                  </a:cubicBezTo>
                  <a:close/>
                </a:path>
              </a:pathLst>
            </a:custGeom>
            <a:solidFill>
              <a:srgbClr val="E7B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9"/>
            <p:cNvSpPr/>
            <p:nvPr/>
          </p:nvSpPr>
          <p:spPr>
            <a:xfrm>
              <a:off x="-23979725" y="13257350"/>
              <a:ext cx="83950" cy="31025"/>
            </a:xfrm>
            <a:custGeom>
              <a:avLst/>
              <a:gdLst/>
              <a:ahLst/>
              <a:cxnLst/>
              <a:rect l="l" t="t" r="r" b="b"/>
              <a:pathLst>
                <a:path w="3358" h="1241" extrusionOk="0">
                  <a:moveTo>
                    <a:pt x="2634" y="0"/>
                  </a:moveTo>
                  <a:cubicBezTo>
                    <a:pt x="2001" y="0"/>
                    <a:pt x="1147" y="132"/>
                    <a:pt x="1042" y="132"/>
                  </a:cubicBezTo>
                  <a:cubicBezTo>
                    <a:pt x="908" y="132"/>
                    <a:pt x="370" y="98"/>
                    <a:pt x="370" y="98"/>
                  </a:cubicBezTo>
                  <a:lnTo>
                    <a:pt x="0" y="1241"/>
                  </a:lnTo>
                  <a:lnTo>
                    <a:pt x="0" y="1241"/>
                  </a:lnTo>
                  <a:lnTo>
                    <a:pt x="1109" y="905"/>
                  </a:lnTo>
                  <a:cubicBezTo>
                    <a:pt x="1257" y="916"/>
                    <a:pt x="1400" y="921"/>
                    <a:pt x="1537" y="921"/>
                  </a:cubicBezTo>
                  <a:cubicBezTo>
                    <a:pt x="2620" y="921"/>
                    <a:pt x="3357" y="587"/>
                    <a:pt x="3328" y="199"/>
                  </a:cubicBezTo>
                  <a:cubicBezTo>
                    <a:pt x="3315" y="48"/>
                    <a:pt x="3014" y="0"/>
                    <a:pt x="2634" y="0"/>
                  </a:cubicBezTo>
                  <a:close/>
                </a:path>
              </a:pathLst>
            </a:custGeom>
            <a:solidFill>
              <a:srgbClr val="E7B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9"/>
            <p:cNvSpPr/>
            <p:nvPr/>
          </p:nvSpPr>
          <p:spPr>
            <a:xfrm>
              <a:off x="-23970475" y="13197775"/>
              <a:ext cx="120850" cy="37675"/>
            </a:xfrm>
            <a:custGeom>
              <a:avLst/>
              <a:gdLst/>
              <a:ahLst/>
              <a:cxnLst/>
              <a:rect l="l" t="t" r="r" b="b"/>
              <a:pathLst>
                <a:path w="4834" h="1507" extrusionOk="0">
                  <a:moveTo>
                    <a:pt x="2776" y="1"/>
                  </a:moveTo>
                  <a:cubicBezTo>
                    <a:pt x="2170" y="1"/>
                    <a:pt x="1640" y="28"/>
                    <a:pt x="1546" y="28"/>
                  </a:cubicBezTo>
                  <a:cubicBezTo>
                    <a:pt x="1311" y="28"/>
                    <a:pt x="538" y="162"/>
                    <a:pt x="538" y="162"/>
                  </a:cubicBezTo>
                  <a:lnTo>
                    <a:pt x="0" y="1506"/>
                  </a:lnTo>
                  <a:lnTo>
                    <a:pt x="0" y="1506"/>
                  </a:lnTo>
                  <a:lnTo>
                    <a:pt x="1580" y="935"/>
                  </a:lnTo>
                  <a:cubicBezTo>
                    <a:pt x="1928" y="960"/>
                    <a:pt x="2260" y="973"/>
                    <a:pt x="2570" y="973"/>
                  </a:cubicBezTo>
                  <a:cubicBezTo>
                    <a:pt x="3908" y="973"/>
                    <a:pt x="4833" y="746"/>
                    <a:pt x="4806" y="364"/>
                  </a:cubicBezTo>
                  <a:cubicBezTo>
                    <a:pt x="4766" y="61"/>
                    <a:pt x="3685" y="1"/>
                    <a:pt x="2776" y="1"/>
                  </a:cubicBezTo>
                  <a:close/>
                </a:path>
              </a:pathLst>
            </a:custGeom>
            <a:solidFill>
              <a:srgbClr val="E7B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9"/>
            <p:cNvSpPr/>
            <p:nvPr/>
          </p:nvSpPr>
          <p:spPr>
            <a:xfrm>
              <a:off x="-24085600" y="13175775"/>
              <a:ext cx="133625" cy="183175"/>
            </a:xfrm>
            <a:custGeom>
              <a:avLst/>
              <a:gdLst/>
              <a:ahLst/>
              <a:cxnLst/>
              <a:rect l="l" t="t" r="r" b="b"/>
              <a:pathLst>
                <a:path w="5345" h="7327" extrusionOk="0">
                  <a:moveTo>
                    <a:pt x="5344" y="0"/>
                  </a:moveTo>
                  <a:lnTo>
                    <a:pt x="5344" y="0"/>
                  </a:lnTo>
                  <a:cubicBezTo>
                    <a:pt x="4101" y="67"/>
                    <a:pt x="2656" y="1244"/>
                    <a:pt x="2219" y="1681"/>
                  </a:cubicBezTo>
                  <a:cubicBezTo>
                    <a:pt x="1815" y="2084"/>
                    <a:pt x="1" y="5210"/>
                    <a:pt x="1" y="5210"/>
                  </a:cubicBezTo>
                  <a:lnTo>
                    <a:pt x="874" y="5613"/>
                  </a:lnTo>
                  <a:cubicBezTo>
                    <a:pt x="874" y="5613"/>
                    <a:pt x="1681" y="5142"/>
                    <a:pt x="2387" y="4773"/>
                  </a:cubicBezTo>
                  <a:lnTo>
                    <a:pt x="2387" y="4773"/>
                  </a:lnTo>
                  <a:lnTo>
                    <a:pt x="639" y="6554"/>
                  </a:lnTo>
                  <a:lnTo>
                    <a:pt x="1715" y="7327"/>
                  </a:lnTo>
                  <a:lnTo>
                    <a:pt x="2555" y="6050"/>
                  </a:lnTo>
                  <a:cubicBezTo>
                    <a:pt x="2564" y="6050"/>
                    <a:pt x="2573" y="6050"/>
                    <a:pt x="2582" y="6050"/>
                  </a:cubicBezTo>
                  <a:cubicBezTo>
                    <a:pt x="3555" y="6050"/>
                    <a:pt x="4907" y="4302"/>
                    <a:pt x="4907" y="4302"/>
                  </a:cubicBezTo>
                  <a:lnTo>
                    <a:pt x="5344" y="0"/>
                  </a:lnTo>
                  <a:close/>
                </a:path>
              </a:pathLst>
            </a:custGeom>
            <a:solidFill>
              <a:srgbClr val="E7B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9"/>
            <p:cNvSpPr/>
            <p:nvPr/>
          </p:nvSpPr>
          <p:spPr>
            <a:xfrm>
              <a:off x="-23963775" y="13172700"/>
              <a:ext cx="104700" cy="31650"/>
            </a:xfrm>
            <a:custGeom>
              <a:avLst/>
              <a:gdLst/>
              <a:ahLst/>
              <a:cxnLst/>
              <a:rect l="l" t="t" r="r" b="b"/>
              <a:pathLst>
                <a:path w="4188" h="1266" extrusionOk="0">
                  <a:moveTo>
                    <a:pt x="2405" y="1"/>
                  </a:moveTo>
                  <a:cubicBezTo>
                    <a:pt x="1883" y="1"/>
                    <a:pt x="1426" y="22"/>
                    <a:pt x="1345" y="22"/>
                  </a:cubicBezTo>
                  <a:cubicBezTo>
                    <a:pt x="1144" y="22"/>
                    <a:pt x="471" y="123"/>
                    <a:pt x="471" y="123"/>
                  </a:cubicBezTo>
                  <a:lnTo>
                    <a:pt x="1" y="1266"/>
                  </a:lnTo>
                  <a:lnTo>
                    <a:pt x="1379" y="762"/>
                  </a:lnTo>
                  <a:cubicBezTo>
                    <a:pt x="1716" y="790"/>
                    <a:pt x="2035" y="803"/>
                    <a:pt x="2328" y="803"/>
                  </a:cubicBezTo>
                  <a:cubicBezTo>
                    <a:pt x="3441" y="803"/>
                    <a:pt x="4188" y="610"/>
                    <a:pt x="4135" y="291"/>
                  </a:cubicBezTo>
                  <a:cubicBezTo>
                    <a:pt x="4115" y="49"/>
                    <a:pt x="3187" y="1"/>
                    <a:pt x="2405" y="1"/>
                  </a:cubicBezTo>
                  <a:close/>
                </a:path>
              </a:pathLst>
            </a:custGeom>
            <a:solidFill>
              <a:srgbClr val="E7B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9"/>
            <p:cNvSpPr/>
            <p:nvPr/>
          </p:nvSpPr>
          <p:spPr>
            <a:xfrm>
              <a:off x="-24093150" y="13211575"/>
              <a:ext cx="162175" cy="153275"/>
            </a:xfrm>
            <a:custGeom>
              <a:avLst/>
              <a:gdLst/>
              <a:ahLst/>
              <a:cxnLst/>
              <a:rect l="l" t="t" r="r" b="b"/>
              <a:pathLst>
                <a:path w="6487" h="6131" extrusionOk="0">
                  <a:moveTo>
                    <a:pt x="5898" y="0"/>
                  </a:moveTo>
                  <a:cubicBezTo>
                    <a:pt x="5607" y="0"/>
                    <a:pt x="4623" y="838"/>
                    <a:pt x="3932" y="1089"/>
                  </a:cubicBezTo>
                  <a:cubicBezTo>
                    <a:pt x="3227" y="1324"/>
                    <a:pt x="1613" y="1862"/>
                    <a:pt x="1344" y="2131"/>
                  </a:cubicBezTo>
                  <a:cubicBezTo>
                    <a:pt x="1109" y="2400"/>
                    <a:pt x="0" y="4315"/>
                    <a:pt x="0" y="4315"/>
                  </a:cubicBezTo>
                  <a:lnTo>
                    <a:pt x="1412" y="6130"/>
                  </a:lnTo>
                  <a:lnTo>
                    <a:pt x="2319" y="4248"/>
                  </a:lnTo>
                  <a:cubicBezTo>
                    <a:pt x="2319" y="4248"/>
                    <a:pt x="3361" y="4248"/>
                    <a:pt x="4100" y="2232"/>
                  </a:cubicBezTo>
                  <a:cubicBezTo>
                    <a:pt x="4100" y="2232"/>
                    <a:pt x="6487" y="1089"/>
                    <a:pt x="5949" y="13"/>
                  </a:cubicBezTo>
                  <a:cubicBezTo>
                    <a:pt x="5936" y="4"/>
                    <a:pt x="5918" y="0"/>
                    <a:pt x="5898" y="0"/>
                  </a:cubicBez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9"/>
            <p:cNvSpPr/>
            <p:nvPr/>
          </p:nvSpPr>
          <p:spPr>
            <a:xfrm>
              <a:off x="-24740975" y="13051425"/>
              <a:ext cx="452075" cy="679750"/>
            </a:xfrm>
            <a:custGeom>
              <a:avLst/>
              <a:gdLst/>
              <a:ahLst/>
              <a:cxnLst/>
              <a:rect l="l" t="t" r="r" b="b"/>
              <a:pathLst>
                <a:path w="18083" h="27190" extrusionOk="0">
                  <a:moveTo>
                    <a:pt x="5177" y="840"/>
                  </a:moveTo>
                  <a:cubicBezTo>
                    <a:pt x="6521" y="1445"/>
                    <a:pt x="11361" y="13712"/>
                    <a:pt x="14721" y="19796"/>
                  </a:cubicBezTo>
                  <a:cubicBezTo>
                    <a:pt x="14721" y="19796"/>
                    <a:pt x="18082" y="27190"/>
                    <a:pt x="13713" y="26853"/>
                  </a:cubicBezTo>
                  <a:cubicBezTo>
                    <a:pt x="9344" y="26517"/>
                    <a:pt x="1" y="12603"/>
                    <a:pt x="1" y="12603"/>
                  </a:cubicBezTo>
                  <a:cubicBezTo>
                    <a:pt x="1" y="12603"/>
                    <a:pt x="438" y="0"/>
                    <a:pt x="5177" y="840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9"/>
            <p:cNvSpPr/>
            <p:nvPr/>
          </p:nvSpPr>
          <p:spPr>
            <a:xfrm>
              <a:off x="-24490575" y="13311875"/>
              <a:ext cx="439450" cy="415950"/>
            </a:xfrm>
            <a:custGeom>
              <a:avLst/>
              <a:gdLst/>
              <a:ahLst/>
              <a:cxnLst/>
              <a:rect l="l" t="t" r="r" b="b"/>
              <a:pathLst>
                <a:path w="17578" h="16638" extrusionOk="0">
                  <a:moveTo>
                    <a:pt x="17578" y="1984"/>
                  </a:moveTo>
                  <a:cubicBezTo>
                    <a:pt x="17578" y="1984"/>
                    <a:pt x="8806" y="16200"/>
                    <a:pt x="4369" y="16435"/>
                  </a:cubicBezTo>
                  <a:cubicBezTo>
                    <a:pt x="0" y="16637"/>
                    <a:pt x="1311" y="11629"/>
                    <a:pt x="4067" y="8705"/>
                  </a:cubicBezTo>
                  <a:cubicBezTo>
                    <a:pt x="6688" y="5950"/>
                    <a:pt x="9343" y="5311"/>
                    <a:pt x="15830" y="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9"/>
            <p:cNvSpPr/>
            <p:nvPr/>
          </p:nvSpPr>
          <p:spPr>
            <a:xfrm>
              <a:off x="-24738450" y="13817700"/>
              <a:ext cx="851175" cy="489025"/>
            </a:xfrm>
            <a:custGeom>
              <a:avLst/>
              <a:gdLst/>
              <a:ahLst/>
              <a:cxnLst/>
              <a:rect l="l" t="t" r="r" b="b"/>
              <a:pathLst>
                <a:path w="34047" h="19561" extrusionOk="0">
                  <a:moveTo>
                    <a:pt x="32870" y="2017"/>
                  </a:moveTo>
                  <a:cubicBezTo>
                    <a:pt x="32870" y="2017"/>
                    <a:pt x="32870" y="2017"/>
                    <a:pt x="32870" y="2017"/>
                  </a:cubicBezTo>
                  <a:cubicBezTo>
                    <a:pt x="32803" y="1916"/>
                    <a:pt x="32736" y="1815"/>
                    <a:pt x="32668" y="1748"/>
                  </a:cubicBezTo>
                  <a:cubicBezTo>
                    <a:pt x="32635" y="1714"/>
                    <a:pt x="32601" y="1647"/>
                    <a:pt x="32567" y="1613"/>
                  </a:cubicBezTo>
                  <a:cubicBezTo>
                    <a:pt x="32366" y="1412"/>
                    <a:pt x="32164" y="1210"/>
                    <a:pt x="31929" y="1042"/>
                  </a:cubicBezTo>
                  <a:cubicBezTo>
                    <a:pt x="31895" y="1008"/>
                    <a:pt x="31862" y="975"/>
                    <a:pt x="31794" y="941"/>
                  </a:cubicBezTo>
                  <a:cubicBezTo>
                    <a:pt x="31559" y="807"/>
                    <a:pt x="31324" y="672"/>
                    <a:pt x="31089" y="538"/>
                  </a:cubicBezTo>
                  <a:cubicBezTo>
                    <a:pt x="31021" y="538"/>
                    <a:pt x="30988" y="504"/>
                    <a:pt x="30954" y="504"/>
                  </a:cubicBezTo>
                  <a:cubicBezTo>
                    <a:pt x="30685" y="404"/>
                    <a:pt x="30417" y="336"/>
                    <a:pt x="30114" y="303"/>
                  </a:cubicBezTo>
                  <a:cubicBezTo>
                    <a:pt x="30080" y="303"/>
                    <a:pt x="30047" y="303"/>
                    <a:pt x="30013" y="303"/>
                  </a:cubicBezTo>
                  <a:cubicBezTo>
                    <a:pt x="29711" y="269"/>
                    <a:pt x="29408" y="303"/>
                    <a:pt x="29106" y="370"/>
                  </a:cubicBezTo>
                  <a:cubicBezTo>
                    <a:pt x="10957" y="4336"/>
                    <a:pt x="29475" y="0"/>
                    <a:pt x="1244" y="7125"/>
                  </a:cubicBezTo>
                  <a:cubicBezTo>
                    <a:pt x="1244" y="7125"/>
                    <a:pt x="1" y="19090"/>
                    <a:pt x="2084" y="19292"/>
                  </a:cubicBezTo>
                  <a:cubicBezTo>
                    <a:pt x="4908" y="19560"/>
                    <a:pt x="33677" y="11326"/>
                    <a:pt x="33979" y="5512"/>
                  </a:cubicBezTo>
                  <a:cubicBezTo>
                    <a:pt x="34046" y="4269"/>
                    <a:pt x="33576" y="2991"/>
                    <a:pt x="32870" y="2017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9"/>
            <p:cNvSpPr/>
            <p:nvPr/>
          </p:nvSpPr>
          <p:spPr>
            <a:xfrm>
              <a:off x="-24447725" y="13986575"/>
              <a:ext cx="845275" cy="480625"/>
            </a:xfrm>
            <a:custGeom>
              <a:avLst/>
              <a:gdLst/>
              <a:ahLst/>
              <a:cxnLst/>
              <a:rect l="l" t="t" r="r" b="b"/>
              <a:pathLst>
                <a:path w="33811" h="19225" extrusionOk="0">
                  <a:moveTo>
                    <a:pt x="32365" y="1379"/>
                  </a:moveTo>
                  <a:lnTo>
                    <a:pt x="32365" y="1379"/>
                  </a:lnTo>
                  <a:cubicBezTo>
                    <a:pt x="32164" y="1143"/>
                    <a:pt x="31929" y="942"/>
                    <a:pt x="31693" y="774"/>
                  </a:cubicBezTo>
                  <a:cubicBezTo>
                    <a:pt x="31626" y="706"/>
                    <a:pt x="31525" y="673"/>
                    <a:pt x="31458" y="606"/>
                  </a:cubicBezTo>
                  <a:cubicBezTo>
                    <a:pt x="31290" y="505"/>
                    <a:pt x="31122" y="404"/>
                    <a:pt x="30920" y="303"/>
                  </a:cubicBezTo>
                  <a:cubicBezTo>
                    <a:pt x="30819" y="269"/>
                    <a:pt x="30719" y="236"/>
                    <a:pt x="30618" y="202"/>
                  </a:cubicBezTo>
                  <a:cubicBezTo>
                    <a:pt x="30450" y="135"/>
                    <a:pt x="30248" y="101"/>
                    <a:pt x="30080" y="68"/>
                  </a:cubicBezTo>
                  <a:cubicBezTo>
                    <a:pt x="29979" y="34"/>
                    <a:pt x="29878" y="34"/>
                    <a:pt x="29744" y="34"/>
                  </a:cubicBezTo>
                  <a:cubicBezTo>
                    <a:pt x="29710" y="1"/>
                    <a:pt x="29677" y="1"/>
                    <a:pt x="29610" y="1"/>
                  </a:cubicBezTo>
                  <a:cubicBezTo>
                    <a:pt x="29610" y="1"/>
                    <a:pt x="29542" y="1"/>
                    <a:pt x="29441" y="34"/>
                  </a:cubicBezTo>
                  <a:cubicBezTo>
                    <a:pt x="29240" y="34"/>
                    <a:pt x="29072" y="34"/>
                    <a:pt x="28870" y="68"/>
                  </a:cubicBezTo>
                  <a:cubicBezTo>
                    <a:pt x="27089" y="471"/>
                    <a:pt x="24602" y="1042"/>
                    <a:pt x="21812" y="1715"/>
                  </a:cubicBezTo>
                  <a:cubicBezTo>
                    <a:pt x="16099" y="2958"/>
                    <a:pt x="8739" y="4538"/>
                    <a:pt x="5142" y="5176"/>
                  </a:cubicBezTo>
                  <a:lnTo>
                    <a:pt x="5042" y="5848"/>
                  </a:lnTo>
                  <a:cubicBezTo>
                    <a:pt x="2588" y="6453"/>
                    <a:pt x="1009" y="6857"/>
                    <a:pt x="1009" y="6857"/>
                  </a:cubicBezTo>
                  <a:cubicBezTo>
                    <a:pt x="1009" y="6857"/>
                    <a:pt x="0" y="18754"/>
                    <a:pt x="2050" y="18956"/>
                  </a:cubicBezTo>
                  <a:cubicBezTo>
                    <a:pt x="4907" y="19225"/>
                    <a:pt x="33441" y="11058"/>
                    <a:pt x="33743" y="5243"/>
                  </a:cubicBezTo>
                  <a:cubicBezTo>
                    <a:pt x="33811" y="3832"/>
                    <a:pt x="33273" y="2387"/>
                    <a:pt x="32365" y="1379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9"/>
            <p:cNvSpPr/>
            <p:nvPr/>
          </p:nvSpPr>
          <p:spPr>
            <a:xfrm>
              <a:off x="-24781300" y="14021875"/>
              <a:ext cx="451225" cy="441125"/>
            </a:xfrm>
            <a:custGeom>
              <a:avLst/>
              <a:gdLst/>
              <a:ahLst/>
              <a:cxnLst/>
              <a:rect l="l" t="t" r="r" b="b"/>
              <a:pathLst>
                <a:path w="18049" h="17645" extrusionOk="0">
                  <a:moveTo>
                    <a:pt x="17948" y="6251"/>
                  </a:moveTo>
                  <a:lnTo>
                    <a:pt x="17981" y="6991"/>
                  </a:lnTo>
                  <a:cubicBezTo>
                    <a:pt x="17948" y="6184"/>
                    <a:pt x="17914" y="5613"/>
                    <a:pt x="17914" y="5613"/>
                  </a:cubicBezTo>
                  <a:lnTo>
                    <a:pt x="1" y="0"/>
                  </a:lnTo>
                  <a:cubicBezTo>
                    <a:pt x="1" y="0"/>
                    <a:pt x="1" y="840"/>
                    <a:pt x="1" y="2050"/>
                  </a:cubicBezTo>
                  <a:lnTo>
                    <a:pt x="1" y="2084"/>
                  </a:lnTo>
                  <a:lnTo>
                    <a:pt x="1" y="2151"/>
                  </a:lnTo>
                  <a:lnTo>
                    <a:pt x="1" y="2151"/>
                  </a:lnTo>
                  <a:cubicBezTo>
                    <a:pt x="1" y="2286"/>
                    <a:pt x="1" y="2386"/>
                    <a:pt x="1" y="2521"/>
                  </a:cubicBezTo>
                  <a:cubicBezTo>
                    <a:pt x="1" y="2655"/>
                    <a:pt x="1" y="2790"/>
                    <a:pt x="1" y="2924"/>
                  </a:cubicBezTo>
                  <a:cubicBezTo>
                    <a:pt x="1" y="3025"/>
                    <a:pt x="1" y="3126"/>
                    <a:pt x="1" y="3260"/>
                  </a:cubicBezTo>
                  <a:cubicBezTo>
                    <a:pt x="1" y="3495"/>
                    <a:pt x="34" y="3764"/>
                    <a:pt x="34" y="4000"/>
                  </a:cubicBezTo>
                  <a:cubicBezTo>
                    <a:pt x="34" y="4067"/>
                    <a:pt x="34" y="4168"/>
                    <a:pt x="34" y="4235"/>
                  </a:cubicBezTo>
                  <a:cubicBezTo>
                    <a:pt x="34" y="4436"/>
                    <a:pt x="34" y="4638"/>
                    <a:pt x="68" y="4873"/>
                  </a:cubicBezTo>
                  <a:cubicBezTo>
                    <a:pt x="68" y="4974"/>
                    <a:pt x="68" y="5041"/>
                    <a:pt x="68" y="5142"/>
                  </a:cubicBezTo>
                  <a:cubicBezTo>
                    <a:pt x="68" y="5411"/>
                    <a:pt x="102" y="5680"/>
                    <a:pt x="102" y="5949"/>
                  </a:cubicBezTo>
                  <a:cubicBezTo>
                    <a:pt x="102" y="5982"/>
                    <a:pt x="102" y="5982"/>
                    <a:pt x="102" y="6016"/>
                  </a:cubicBezTo>
                  <a:cubicBezTo>
                    <a:pt x="135" y="6285"/>
                    <a:pt x="135" y="6587"/>
                    <a:pt x="169" y="6856"/>
                  </a:cubicBezTo>
                  <a:cubicBezTo>
                    <a:pt x="169" y="6923"/>
                    <a:pt x="169" y="7024"/>
                    <a:pt x="169" y="7092"/>
                  </a:cubicBezTo>
                  <a:cubicBezTo>
                    <a:pt x="202" y="7327"/>
                    <a:pt x="236" y="7562"/>
                    <a:pt x="236" y="7797"/>
                  </a:cubicBezTo>
                  <a:lnTo>
                    <a:pt x="270" y="7932"/>
                  </a:lnTo>
                  <a:cubicBezTo>
                    <a:pt x="303" y="8201"/>
                    <a:pt x="303" y="8469"/>
                    <a:pt x="337" y="8705"/>
                  </a:cubicBezTo>
                  <a:cubicBezTo>
                    <a:pt x="370" y="8772"/>
                    <a:pt x="370" y="8839"/>
                    <a:pt x="370" y="8873"/>
                  </a:cubicBezTo>
                  <a:cubicBezTo>
                    <a:pt x="404" y="9074"/>
                    <a:pt x="438" y="9276"/>
                    <a:pt x="471" y="9444"/>
                  </a:cubicBezTo>
                  <a:cubicBezTo>
                    <a:pt x="471" y="9511"/>
                    <a:pt x="471" y="9579"/>
                    <a:pt x="505" y="9612"/>
                  </a:cubicBezTo>
                  <a:cubicBezTo>
                    <a:pt x="538" y="9814"/>
                    <a:pt x="572" y="10015"/>
                    <a:pt x="639" y="10217"/>
                  </a:cubicBezTo>
                  <a:cubicBezTo>
                    <a:pt x="639" y="10251"/>
                    <a:pt x="639" y="10251"/>
                    <a:pt x="639" y="10284"/>
                  </a:cubicBezTo>
                  <a:cubicBezTo>
                    <a:pt x="706" y="10452"/>
                    <a:pt x="740" y="10587"/>
                    <a:pt x="774" y="10688"/>
                  </a:cubicBezTo>
                  <a:cubicBezTo>
                    <a:pt x="807" y="10721"/>
                    <a:pt x="807" y="10788"/>
                    <a:pt x="841" y="10822"/>
                  </a:cubicBezTo>
                  <a:cubicBezTo>
                    <a:pt x="908" y="10923"/>
                    <a:pt x="942" y="11057"/>
                    <a:pt x="1009" y="11125"/>
                  </a:cubicBezTo>
                  <a:cubicBezTo>
                    <a:pt x="1076" y="11225"/>
                    <a:pt x="1143" y="11360"/>
                    <a:pt x="1244" y="11494"/>
                  </a:cubicBezTo>
                  <a:cubicBezTo>
                    <a:pt x="1278" y="11528"/>
                    <a:pt x="1311" y="11561"/>
                    <a:pt x="1345" y="11595"/>
                  </a:cubicBezTo>
                  <a:cubicBezTo>
                    <a:pt x="1412" y="11696"/>
                    <a:pt x="1446" y="11797"/>
                    <a:pt x="1547" y="11864"/>
                  </a:cubicBezTo>
                  <a:cubicBezTo>
                    <a:pt x="1580" y="11931"/>
                    <a:pt x="1648" y="11998"/>
                    <a:pt x="1681" y="12066"/>
                  </a:cubicBezTo>
                  <a:cubicBezTo>
                    <a:pt x="1782" y="12133"/>
                    <a:pt x="1849" y="12234"/>
                    <a:pt x="1950" y="12334"/>
                  </a:cubicBezTo>
                  <a:cubicBezTo>
                    <a:pt x="2017" y="12402"/>
                    <a:pt x="2084" y="12469"/>
                    <a:pt x="2152" y="12536"/>
                  </a:cubicBezTo>
                  <a:cubicBezTo>
                    <a:pt x="2252" y="12603"/>
                    <a:pt x="2320" y="12704"/>
                    <a:pt x="2421" y="12805"/>
                  </a:cubicBezTo>
                  <a:cubicBezTo>
                    <a:pt x="2521" y="12872"/>
                    <a:pt x="2589" y="12939"/>
                    <a:pt x="2689" y="13040"/>
                  </a:cubicBezTo>
                  <a:cubicBezTo>
                    <a:pt x="2790" y="13107"/>
                    <a:pt x="2891" y="13208"/>
                    <a:pt x="2992" y="13309"/>
                  </a:cubicBezTo>
                  <a:cubicBezTo>
                    <a:pt x="3093" y="13376"/>
                    <a:pt x="3194" y="13477"/>
                    <a:pt x="3294" y="13544"/>
                  </a:cubicBezTo>
                  <a:cubicBezTo>
                    <a:pt x="3429" y="13645"/>
                    <a:pt x="3530" y="13746"/>
                    <a:pt x="3664" y="13813"/>
                  </a:cubicBezTo>
                  <a:cubicBezTo>
                    <a:pt x="3765" y="13914"/>
                    <a:pt x="3899" y="13981"/>
                    <a:pt x="4000" y="14082"/>
                  </a:cubicBezTo>
                  <a:cubicBezTo>
                    <a:pt x="4135" y="14149"/>
                    <a:pt x="4269" y="14250"/>
                    <a:pt x="4403" y="14351"/>
                  </a:cubicBezTo>
                  <a:cubicBezTo>
                    <a:pt x="4538" y="14418"/>
                    <a:pt x="4672" y="14519"/>
                    <a:pt x="4807" y="14586"/>
                  </a:cubicBezTo>
                  <a:cubicBezTo>
                    <a:pt x="4941" y="14687"/>
                    <a:pt x="5109" y="14754"/>
                    <a:pt x="5244" y="14855"/>
                  </a:cubicBezTo>
                  <a:cubicBezTo>
                    <a:pt x="5378" y="14956"/>
                    <a:pt x="5513" y="15023"/>
                    <a:pt x="5681" y="15090"/>
                  </a:cubicBezTo>
                  <a:cubicBezTo>
                    <a:pt x="5815" y="15191"/>
                    <a:pt x="5983" y="15292"/>
                    <a:pt x="6151" y="15359"/>
                  </a:cubicBezTo>
                  <a:cubicBezTo>
                    <a:pt x="6319" y="15426"/>
                    <a:pt x="6454" y="15527"/>
                    <a:pt x="6622" y="15595"/>
                  </a:cubicBezTo>
                  <a:cubicBezTo>
                    <a:pt x="6790" y="15662"/>
                    <a:pt x="6958" y="15763"/>
                    <a:pt x="7159" y="15830"/>
                  </a:cubicBezTo>
                  <a:cubicBezTo>
                    <a:pt x="7327" y="15897"/>
                    <a:pt x="7495" y="15964"/>
                    <a:pt x="7663" y="16065"/>
                  </a:cubicBezTo>
                  <a:cubicBezTo>
                    <a:pt x="7832" y="16132"/>
                    <a:pt x="8033" y="16199"/>
                    <a:pt x="8235" y="16267"/>
                  </a:cubicBezTo>
                  <a:cubicBezTo>
                    <a:pt x="8403" y="16334"/>
                    <a:pt x="8571" y="16401"/>
                    <a:pt x="8773" y="16468"/>
                  </a:cubicBezTo>
                  <a:cubicBezTo>
                    <a:pt x="8974" y="16536"/>
                    <a:pt x="9176" y="16603"/>
                    <a:pt x="9378" y="16636"/>
                  </a:cubicBezTo>
                  <a:cubicBezTo>
                    <a:pt x="9546" y="16704"/>
                    <a:pt x="9747" y="16771"/>
                    <a:pt x="9949" y="16838"/>
                  </a:cubicBezTo>
                  <a:cubicBezTo>
                    <a:pt x="10150" y="16872"/>
                    <a:pt x="10386" y="16939"/>
                    <a:pt x="10621" y="16972"/>
                  </a:cubicBezTo>
                  <a:cubicBezTo>
                    <a:pt x="10789" y="17040"/>
                    <a:pt x="10991" y="17073"/>
                    <a:pt x="11192" y="17107"/>
                  </a:cubicBezTo>
                  <a:cubicBezTo>
                    <a:pt x="11428" y="17174"/>
                    <a:pt x="11696" y="17208"/>
                    <a:pt x="11932" y="17241"/>
                  </a:cubicBezTo>
                  <a:cubicBezTo>
                    <a:pt x="12133" y="17275"/>
                    <a:pt x="12335" y="17309"/>
                    <a:pt x="12537" y="17342"/>
                  </a:cubicBezTo>
                  <a:cubicBezTo>
                    <a:pt x="12806" y="17376"/>
                    <a:pt x="13108" y="17409"/>
                    <a:pt x="13411" y="17443"/>
                  </a:cubicBezTo>
                  <a:cubicBezTo>
                    <a:pt x="13579" y="17443"/>
                    <a:pt x="13747" y="17477"/>
                    <a:pt x="13915" y="17477"/>
                  </a:cubicBezTo>
                  <a:lnTo>
                    <a:pt x="13948" y="17477"/>
                  </a:lnTo>
                  <a:lnTo>
                    <a:pt x="13948" y="17477"/>
                  </a:lnTo>
                  <a:cubicBezTo>
                    <a:pt x="14419" y="17510"/>
                    <a:pt x="14889" y="17544"/>
                    <a:pt x="15393" y="17544"/>
                  </a:cubicBezTo>
                  <a:cubicBezTo>
                    <a:pt x="17813" y="17645"/>
                    <a:pt x="18049" y="11461"/>
                    <a:pt x="18015" y="7965"/>
                  </a:cubicBezTo>
                  <a:cubicBezTo>
                    <a:pt x="17847" y="7293"/>
                    <a:pt x="17948" y="6251"/>
                    <a:pt x="17948" y="6251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9"/>
            <p:cNvSpPr/>
            <p:nvPr/>
          </p:nvSpPr>
          <p:spPr>
            <a:xfrm>
              <a:off x="-24812375" y="13072425"/>
              <a:ext cx="715875" cy="1182200"/>
            </a:xfrm>
            <a:custGeom>
              <a:avLst/>
              <a:gdLst/>
              <a:ahLst/>
              <a:cxnLst/>
              <a:rect l="l" t="t" r="r" b="b"/>
              <a:pathLst>
                <a:path w="28635" h="47288" extrusionOk="0">
                  <a:moveTo>
                    <a:pt x="26282" y="10621"/>
                  </a:moveTo>
                  <a:cubicBezTo>
                    <a:pt x="26282" y="10621"/>
                    <a:pt x="20938" y="5243"/>
                    <a:pt x="8033" y="0"/>
                  </a:cubicBezTo>
                  <a:cubicBezTo>
                    <a:pt x="6655" y="538"/>
                    <a:pt x="2118" y="10049"/>
                    <a:pt x="1277" y="21745"/>
                  </a:cubicBezTo>
                  <a:cubicBezTo>
                    <a:pt x="0" y="38751"/>
                    <a:pt x="1143" y="39222"/>
                    <a:pt x="1143" y="39222"/>
                  </a:cubicBezTo>
                  <a:cubicBezTo>
                    <a:pt x="1143" y="39222"/>
                    <a:pt x="5277" y="46011"/>
                    <a:pt x="14284" y="46851"/>
                  </a:cubicBezTo>
                  <a:cubicBezTo>
                    <a:pt x="19056" y="47288"/>
                    <a:pt x="20938" y="42784"/>
                    <a:pt x="20938" y="42784"/>
                  </a:cubicBezTo>
                  <a:cubicBezTo>
                    <a:pt x="20838" y="42986"/>
                    <a:pt x="20569" y="43120"/>
                    <a:pt x="22787" y="26686"/>
                  </a:cubicBezTo>
                  <a:cubicBezTo>
                    <a:pt x="23829" y="18888"/>
                    <a:pt x="28635" y="14486"/>
                    <a:pt x="26282" y="10621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9"/>
            <p:cNvSpPr/>
            <p:nvPr/>
          </p:nvSpPr>
          <p:spPr>
            <a:xfrm>
              <a:off x="-24292300" y="14301650"/>
              <a:ext cx="875" cy="9275"/>
            </a:xfrm>
            <a:custGeom>
              <a:avLst/>
              <a:gdLst/>
              <a:ahLst/>
              <a:cxnLst/>
              <a:rect l="l" t="t" r="r" b="b"/>
              <a:pathLst>
                <a:path w="35" h="371" extrusionOk="0">
                  <a:moveTo>
                    <a:pt x="35" y="1"/>
                  </a:moveTo>
                  <a:cubicBezTo>
                    <a:pt x="13" y="150"/>
                    <a:pt x="5" y="259"/>
                    <a:pt x="3" y="318"/>
                  </a:cubicBezTo>
                  <a:lnTo>
                    <a:pt x="3" y="318"/>
                  </a:lnTo>
                  <a:cubicBezTo>
                    <a:pt x="9" y="208"/>
                    <a:pt x="35" y="117"/>
                    <a:pt x="35" y="1"/>
                  </a:cubicBezTo>
                  <a:close/>
                  <a:moveTo>
                    <a:pt x="3" y="318"/>
                  </a:moveTo>
                  <a:lnTo>
                    <a:pt x="3" y="318"/>
                  </a:lnTo>
                  <a:cubicBezTo>
                    <a:pt x="2" y="335"/>
                    <a:pt x="1" y="352"/>
                    <a:pt x="1" y="370"/>
                  </a:cubicBezTo>
                  <a:lnTo>
                    <a:pt x="1" y="370"/>
                  </a:lnTo>
                  <a:cubicBezTo>
                    <a:pt x="1" y="370"/>
                    <a:pt x="1" y="352"/>
                    <a:pt x="3" y="318"/>
                  </a:cubicBezTo>
                  <a:close/>
                </a:path>
              </a:pathLst>
            </a:custGeom>
            <a:solidFill>
              <a:srgbClr val="382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9"/>
            <p:cNvSpPr/>
            <p:nvPr/>
          </p:nvSpPr>
          <p:spPr>
            <a:xfrm>
              <a:off x="-24556025" y="12708600"/>
              <a:ext cx="280575" cy="368325"/>
            </a:xfrm>
            <a:custGeom>
              <a:avLst/>
              <a:gdLst/>
              <a:ahLst/>
              <a:cxnLst/>
              <a:rect l="l" t="t" r="r" b="b"/>
              <a:pathLst>
                <a:path w="11223" h="14733" extrusionOk="0">
                  <a:moveTo>
                    <a:pt x="3324" y="1"/>
                  </a:moveTo>
                  <a:cubicBezTo>
                    <a:pt x="3324" y="2"/>
                    <a:pt x="0" y="14732"/>
                    <a:pt x="8724" y="14732"/>
                  </a:cubicBezTo>
                  <a:cubicBezTo>
                    <a:pt x="8859" y="14732"/>
                    <a:pt x="8997" y="14729"/>
                    <a:pt x="9138" y="14721"/>
                  </a:cubicBezTo>
                  <a:lnTo>
                    <a:pt x="11222" y="5546"/>
                  </a:lnTo>
                  <a:lnTo>
                    <a:pt x="3324" y="1"/>
                  </a:ln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9"/>
            <p:cNvSpPr/>
            <p:nvPr/>
          </p:nvSpPr>
          <p:spPr>
            <a:xfrm>
              <a:off x="-24789700" y="13072425"/>
              <a:ext cx="573900" cy="1172125"/>
            </a:xfrm>
            <a:custGeom>
              <a:avLst/>
              <a:gdLst/>
              <a:ahLst/>
              <a:cxnLst/>
              <a:rect l="l" t="t" r="r" b="b"/>
              <a:pathLst>
                <a:path w="22956" h="46885" extrusionOk="0">
                  <a:moveTo>
                    <a:pt x="16805" y="21107"/>
                  </a:moveTo>
                  <a:cubicBezTo>
                    <a:pt x="10554" y="46582"/>
                    <a:pt x="14856" y="45070"/>
                    <a:pt x="13847" y="46884"/>
                  </a:cubicBezTo>
                  <a:cubicBezTo>
                    <a:pt x="13679" y="46884"/>
                    <a:pt x="13545" y="46851"/>
                    <a:pt x="13377" y="46851"/>
                  </a:cubicBezTo>
                  <a:cubicBezTo>
                    <a:pt x="4370" y="46011"/>
                    <a:pt x="236" y="39188"/>
                    <a:pt x="236" y="39188"/>
                  </a:cubicBezTo>
                  <a:cubicBezTo>
                    <a:pt x="236" y="39188"/>
                    <a:pt x="1" y="38684"/>
                    <a:pt x="337" y="21745"/>
                  </a:cubicBezTo>
                  <a:cubicBezTo>
                    <a:pt x="606" y="10016"/>
                    <a:pt x="5714" y="538"/>
                    <a:pt x="7126" y="0"/>
                  </a:cubicBezTo>
                  <a:cubicBezTo>
                    <a:pt x="15158" y="3260"/>
                    <a:pt x="20267" y="6588"/>
                    <a:pt x="22955" y="8604"/>
                  </a:cubicBezTo>
                  <a:cubicBezTo>
                    <a:pt x="21544" y="9646"/>
                    <a:pt x="18889" y="12637"/>
                    <a:pt x="16805" y="21107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9"/>
            <p:cNvSpPr/>
            <p:nvPr/>
          </p:nvSpPr>
          <p:spPr>
            <a:xfrm>
              <a:off x="-24504025" y="12945975"/>
              <a:ext cx="248725" cy="305425"/>
            </a:xfrm>
            <a:custGeom>
              <a:avLst/>
              <a:gdLst/>
              <a:ahLst/>
              <a:cxnLst/>
              <a:rect l="l" t="t" r="r" b="b"/>
              <a:pathLst>
                <a:path w="9949" h="12217" extrusionOk="0">
                  <a:moveTo>
                    <a:pt x="1276" y="0"/>
                  </a:moveTo>
                  <a:cubicBezTo>
                    <a:pt x="1080" y="0"/>
                    <a:pt x="982" y="108"/>
                    <a:pt x="1009" y="353"/>
                  </a:cubicBezTo>
                  <a:cubicBezTo>
                    <a:pt x="1681" y="4924"/>
                    <a:pt x="1" y="8049"/>
                    <a:pt x="1" y="8049"/>
                  </a:cubicBezTo>
                  <a:lnTo>
                    <a:pt x="8134" y="12217"/>
                  </a:lnTo>
                  <a:cubicBezTo>
                    <a:pt x="7126" y="8419"/>
                    <a:pt x="9949" y="6335"/>
                    <a:pt x="9949" y="6335"/>
                  </a:cubicBezTo>
                  <a:cubicBezTo>
                    <a:pt x="9949" y="6335"/>
                    <a:pt x="2772" y="0"/>
                    <a:pt x="1276" y="0"/>
                  </a:cubicBezTo>
                  <a:close/>
                </a:path>
              </a:pathLst>
            </a:custGeom>
            <a:solidFill>
              <a:srgbClr val="E5B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9"/>
            <p:cNvSpPr/>
            <p:nvPr/>
          </p:nvSpPr>
          <p:spPr>
            <a:xfrm>
              <a:off x="-24541825" y="13089225"/>
              <a:ext cx="278975" cy="201675"/>
            </a:xfrm>
            <a:custGeom>
              <a:avLst/>
              <a:gdLst/>
              <a:ahLst/>
              <a:cxnLst/>
              <a:rect l="l" t="t" r="r" b="b"/>
              <a:pathLst>
                <a:path w="11159" h="8067" extrusionOk="0">
                  <a:moveTo>
                    <a:pt x="11158" y="6285"/>
                  </a:moveTo>
                  <a:cubicBezTo>
                    <a:pt x="11158" y="6285"/>
                    <a:pt x="7327" y="8067"/>
                    <a:pt x="3327" y="5949"/>
                  </a:cubicBezTo>
                  <a:cubicBezTo>
                    <a:pt x="0" y="4168"/>
                    <a:pt x="975" y="1614"/>
                    <a:pt x="975" y="1614"/>
                  </a:cubicBezTo>
                  <a:lnTo>
                    <a:pt x="2319" y="0"/>
                  </a:lnTo>
                  <a:cubicBezTo>
                    <a:pt x="2319" y="0"/>
                    <a:pt x="1647" y="2017"/>
                    <a:pt x="4336" y="3227"/>
                  </a:cubicBezTo>
                  <a:cubicBezTo>
                    <a:pt x="7562" y="4672"/>
                    <a:pt x="10150" y="3563"/>
                    <a:pt x="10150" y="356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9"/>
            <p:cNvSpPr/>
            <p:nvPr/>
          </p:nvSpPr>
          <p:spPr>
            <a:xfrm>
              <a:off x="-24330100" y="12774975"/>
              <a:ext cx="288225" cy="397750"/>
            </a:xfrm>
            <a:custGeom>
              <a:avLst/>
              <a:gdLst/>
              <a:ahLst/>
              <a:cxnLst/>
              <a:rect l="l" t="t" r="r" b="b"/>
              <a:pathLst>
                <a:path w="11529" h="15910" extrusionOk="0">
                  <a:moveTo>
                    <a:pt x="11528" y="1"/>
                  </a:moveTo>
                  <a:lnTo>
                    <a:pt x="538" y="3899"/>
                  </a:lnTo>
                  <a:lnTo>
                    <a:pt x="1" y="13814"/>
                  </a:lnTo>
                  <a:cubicBezTo>
                    <a:pt x="1486" y="15699"/>
                    <a:pt x="2850" y="15909"/>
                    <a:pt x="3968" y="15909"/>
                  </a:cubicBezTo>
                  <a:cubicBezTo>
                    <a:pt x="4166" y="15909"/>
                    <a:pt x="4356" y="15903"/>
                    <a:pt x="4538" y="15898"/>
                  </a:cubicBezTo>
                  <a:cubicBezTo>
                    <a:pt x="5748" y="15864"/>
                    <a:pt x="7462" y="11529"/>
                    <a:pt x="9209" y="7496"/>
                  </a:cubicBezTo>
                  <a:cubicBezTo>
                    <a:pt x="10587" y="4337"/>
                    <a:pt x="11528" y="1"/>
                    <a:pt x="11528" y="1"/>
                  </a:cubicBez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9"/>
            <p:cNvSpPr/>
            <p:nvPr/>
          </p:nvSpPr>
          <p:spPr>
            <a:xfrm>
              <a:off x="-24330100" y="13032925"/>
              <a:ext cx="121025" cy="139800"/>
            </a:xfrm>
            <a:custGeom>
              <a:avLst/>
              <a:gdLst/>
              <a:ahLst/>
              <a:cxnLst/>
              <a:rect l="l" t="t" r="r" b="b"/>
              <a:pathLst>
                <a:path w="4841" h="5592" extrusionOk="0">
                  <a:moveTo>
                    <a:pt x="874" y="1"/>
                  </a:moveTo>
                  <a:lnTo>
                    <a:pt x="135" y="1076"/>
                  </a:lnTo>
                  <a:lnTo>
                    <a:pt x="1" y="3496"/>
                  </a:lnTo>
                  <a:cubicBezTo>
                    <a:pt x="1486" y="5381"/>
                    <a:pt x="2850" y="5591"/>
                    <a:pt x="3968" y="5591"/>
                  </a:cubicBezTo>
                  <a:cubicBezTo>
                    <a:pt x="4166" y="5591"/>
                    <a:pt x="4356" y="5585"/>
                    <a:pt x="4538" y="5580"/>
                  </a:cubicBezTo>
                  <a:cubicBezTo>
                    <a:pt x="4639" y="5580"/>
                    <a:pt x="4706" y="5546"/>
                    <a:pt x="4840" y="5479"/>
                  </a:cubicBezTo>
                  <a:lnTo>
                    <a:pt x="4840" y="5479"/>
                  </a:lnTo>
                  <a:cubicBezTo>
                    <a:pt x="4840" y="5479"/>
                    <a:pt x="4715" y="5506"/>
                    <a:pt x="4508" y="5506"/>
                  </a:cubicBezTo>
                  <a:cubicBezTo>
                    <a:pt x="3640" y="5506"/>
                    <a:pt x="1336" y="5024"/>
                    <a:pt x="874" y="1"/>
                  </a:cubicBezTo>
                  <a:close/>
                </a:path>
              </a:pathLst>
            </a:custGeom>
            <a:solidFill>
              <a:srgbClr val="E5B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9"/>
            <p:cNvSpPr/>
            <p:nvPr/>
          </p:nvSpPr>
          <p:spPr>
            <a:xfrm>
              <a:off x="-24535100" y="12588800"/>
              <a:ext cx="574725" cy="524100"/>
            </a:xfrm>
            <a:custGeom>
              <a:avLst/>
              <a:gdLst/>
              <a:ahLst/>
              <a:cxnLst/>
              <a:rect l="l" t="t" r="r" b="b"/>
              <a:pathLst>
                <a:path w="22989" h="20964" extrusionOk="0">
                  <a:moveTo>
                    <a:pt x="10508" y="1"/>
                  </a:moveTo>
                  <a:cubicBezTo>
                    <a:pt x="7394" y="1"/>
                    <a:pt x="4477" y="1209"/>
                    <a:pt x="2790" y="3247"/>
                  </a:cubicBezTo>
                  <a:cubicBezTo>
                    <a:pt x="1546" y="4726"/>
                    <a:pt x="0" y="15816"/>
                    <a:pt x="2285" y="18539"/>
                  </a:cubicBezTo>
                  <a:cubicBezTo>
                    <a:pt x="3346" y="19827"/>
                    <a:pt x="5167" y="20963"/>
                    <a:pt x="6548" y="20963"/>
                  </a:cubicBezTo>
                  <a:cubicBezTo>
                    <a:pt x="7004" y="20963"/>
                    <a:pt x="7413" y="20839"/>
                    <a:pt x="7730" y="20555"/>
                  </a:cubicBezTo>
                  <a:cubicBezTo>
                    <a:pt x="9108" y="19312"/>
                    <a:pt x="10284" y="15178"/>
                    <a:pt x="10419" y="15077"/>
                  </a:cubicBezTo>
                  <a:cubicBezTo>
                    <a:pt x="10823" y="16073"/>
                    <a:pt x="11243" y="16462"/>
                    <a:pt x="11665" y="16462"/>
                  </a:cubicBezTo>
                  <a:cubicBezTo>
                    <a:pt x="13066" y="16462"/>
                    <a:pt x="14502" y="12183"/>
                    <a:pt x="15561" y="11615"/>
                  </a:cubicBezTo>
                  <a:cubicBezTo>
                    <a:pt x="16905" y="10876"/>
                    <a:pt x="22988" y="10842"/>
                    <a:pt x="20199" y="4994"/>
                  </a:cubicBezTo>
                  <a:cubicBezTo>
                    <a:pt x="17669" y="1492"/>
                    <a:pt x="13967" y="1"/>
                    <a:pt x="10508" y="1"/>
                  </a:cubicBezTo>
                  <a:close/>
                </a:path>
              </a:pathLst>
            </a:custGeom>
            <a:solidFill>
              <a:srgbClr val="3F2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9"/>
            <p:cNvSpPr/>
            <p:nvPr/>
          </p:nvSpPr>
          <p:spPr>
            <a:xfrm>
              <a:off x="-24323475" y="12927300"/>
              <a:ext cx="83450" cy="87375"/>
            </a:xfrm>
            <a:custGeom>
              <a:avLst/>
              <a:gdLst/>
              <a:ahLst/>
              <a:cxnLst/>
              <a:rect l="l" t="t" r="r" b="b"/>
              <a:pathLst>
                <a:path w="3338" h="3495" extrusionOk="0">
                  <a:moveTo>
                    <a:pt x="2418" y="0"/>
                  </a:moveTo>
                  <a:cubicBezTo>
                    <a:pt x="2267" y="0"/>
                    <a:pt x="2100" y="30"/>
                    <a:pt x="1920" y="92"/>
                  </a:cubicBezTo>
                  <a:cubicBezTo>
                    <a:pt x="1080" y="428"/>
                    <a:pt x="240" y="1436"/>
                    <a:pt x="105" y="2344"/>
                  </a:cubicBezTo>
                  <a:cubicBezTo>
                    <a:pt x="0" y="3052"/>
                    <a:pt x="325" y="3494"/>
                    <a:pt x="889" y="3494"/>
                  </a:cubicBezTo>
                  <a:cubicBezTo>
                    <a:pt x="1047" y="3494"/>
                    <a:pt x="1224" y="3459"/>
                    <a:pt x="1416" y="3385"/>
                  </a:cubicBezTo>
                  <a:cubicBezTo>
                    <a:pt x="2256" y="3049"/>
                    <a:pt x="3063" y="2041"/>
                    <a:pt x="3231" y="1134"/>
                  </a:cubicBezTo>
                  <a:cubicBezTo>
                    <a:pt x="3338" y="440"/>
                    <a:pt x="2999" y="0"/>
                    <a:pt x="2418" y="0"/>
                  </a:cubicBez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9"/>
            <p:cNvSpPr/>
            <p:nvPr/>
          </p:nvSpPr>
          <p:spPr>
            <a:xfrm>
              <a:off x="-24302850" y="12948400"/>
              <a:ext cx="42150" cy="44725"/>
            </a:xfrm>
            <a:custGeom>
              <a:avLst/>
              <a:gdLst/>
              <a:ahLst/>
              <a:cxnLst/>
              <a:rect l="l" t="t" r="r" b="b"/>
              <a:pathLst>
                <a:path w="1686" h="1789" extrusionOk="0">
                  <a:moveTo>
                    <a:pt x="1239" y="0"/>
                  </a:moveTo>
                  <a:cubicBezTo>
                    <a:pt x="1156" y="0"/>
                    <a:pt x="1063" y="18"/>
                    <a:pt x="961" y="54"/>
                  </a:cubicBezTo>
                  <a:cubicBezTo>
                    <a:pt x="524" y="222"/>
                    <a:pt x="120" y="727"/>
                    <a:pt x="53" y="1197"/>
                  </a:cubicBezTo>
                  <a:cubicBezTo>
                    <a:pt x="1" y="1565"/>
                    <a:pt x="154" y="1789"/>
                    <a:pt x="431" y="1789"/>
                  </a:cubicBezTo>
                  <a:cubicBezTo>
                    <a:pt x="509" y="1789"/>
                    <a:pt x="596" y="1772"/>
                    <a:pt x="692" y="1735"/>
                  </a:cubicBezTo>
                  <a:cubicBezTo>
                    <a:pt x="1162" y="1567"/>
                    <a:pt x="1566" y="1063"/>
                    <a:pt x="1633" y="592"/>
                  </a:cubicBezTo>
                  <a:cubicBezTo>
                    <a:pt x="1685" y="224"/>
                    <a:pt x="1533" y="0"/>
                    <a:pt x="1239" y="0"/>
                  </a:cubicBezTo>
                  <a:close/>
                </a:path>
              </a:pathLst>
            </a:custGeom>
            <a:solidFill>
              <a:srgbClr val="E5B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9"/>
            <p:cNvSpPr/>
            <p:nvPr/>
          </p:nvSpPr>
          <p:spPr>
            <a:xfrm>
              <a:off x="-24458650" y="12588800"/>
              <a:ext cx="430200" cy="194725"/>
            </a:xfrm>
            <a:custGeom>
              <a:avLst/>
              <a:gdLst/>
              <a:ahLst/>
              <a:cxnLst/>
              <a:rect l="l" t="t" r="r" b="b"/>
              <a:pathLst>
                <a:path w="17208" h="7789" extrusionOk="0">
                  <a:moveTo>
                    <a:pt x="7451" y="0"/>
                  </a:moveTo>
                  <a:cubicBezTo>
                    <a:pt x="4497" y="0"/>
                    <a:pt x="1718" y="1088"/>
                    <a:pt x="0" y="2944"/>
                  </a:cubicBezTo>
                  <a:cubicBezTo>
                    <a:pt x="336" y="3650"/>
                    <a:pt x="908" y="4389"/>
                    <a:pt x="1714" y="5062"/>
                  </a:cubicBezTo>
                  <a:cubicBezTo>
                    <a:pt x="3868" y="6807"/>
                    <a:pt x="7168" y="7788"/>
                    <a:pt x="10274" y="7788"/>
                  </a:cubicBezTo>
                  <a:cubicBezTo>
                    <a:pt x="11773" y="7788"/>
                    <a:pt x="13228" y="7560"/>
                    <a:pt x="14486" y="7078"/>
                  </a:cubicBezTo>
                  <a:cubicBezTo>
                    <a:pt x="15763" y="6608"/>
                    <a:pt x="16670" y="5902"/>
                    <a:pt x="17208" y="5129"/>
                  </a:cubicBezTo>
                  <a:lnTo>
                    <a:pt x="17141" y="4994"/>
                  </a:lnTo>
                  <a:cubicBezTo>
                    <a:pt x="14620" y="1494"/>
                    <a:pt x="10915" y="0"/>
                    <a:pt x="7451" y="0"/>
                  </a:cubicBezTo>
                  <a:close/>
                </a:path>
              </a:pathLst>
            </a:custGeom>
            <a:solidFill>
              <a:srgbClr val="3F2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9"/>
            <p:cNvSpPr/>
            <p:nvPr/>
          </p:nvSpPr>
          <p:spPr>
            <a:xfrm>
              <a:off x="-23656250" y="13389175"/>
              <a:ext cx="27750" cy="43725"/>
            </a:xfrm>
            <a:custGeom>
              <a:avLst/>
              <a:gdLst/>
              <a:ahLst/>
              <a:cxnLst/>
              <a:rect l="l" t="t" r="r" b="b"/>
              <a:pathLst>
                <a:path w="1110" h="1749" extrusionOk="0">
                  <a:moveTo>
                    <a:pt x="841" y="1"/>
                  </a:moveTo>
                  <a:lnTo>
                    <a:pt x="1" y="908"/>
                  </a:lnTo>
                  <a:lnTo>
                    <a:pt x="101" y="1748"/>
                  </a:lnTo>
                  <a:cubicBezTo>
                    <a:pt x="370" y="1648"/>
                    <a:pt x="740" y="1043"/>
                    <a:pt x="942" y="707"/>
                  </a:cubicBezTo>
                  <a:cubicBezTo>
                    <a:pt x="1110" y="337"/>
                    <a:pt x="841" y="1"/>
                    <a:pt x="841" y="1"/>
                  </a:cubicBezTo>
                  <a:close/>
                </a:path>
              </a:pathLst>
            </a:custGeom>
            <a:solidFill>
              <a:srgbClr val="E7B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9"/>
            <p:cNvSpPr/>
            <p:nvPr/>
          </p:nvSpPr>
          <p:spPr>
            <a:xfrm>
              <a:off x="-23665500" y="13316075"/>
              <a:ext cx="42050" cy="73125"/>
            </a:xfrm>
            <a:custGeom>
              <a:avLst/>
              <a:gdLst/>
              <a:ahLst/>
              <a:cxnLst/>
              <a:rect l="l" t="t" r="r" b="b"/>
              <a:pathLst>
                <a:path w="1682" h="2925" extrusionOk="0">
                  <a:moveTo>
                    <a:pt x="1043" y="1"/>
                  </a:moveTo>
                  <a:lnTo>
                    <a:pt x="1" y="2421"/>
                  </a:lnTo>
                  <a:lnTo>
                    <a:pt x="841" y="2925"/>
                  </a:lnTo>
                  <a:cubicBezTo>
                    <a:pt x="841" y="2925"/>
                    <a:pt x="1681" y="1312"/>
                    <a:pt x="1681" y="875"/>
                  </a:cubicBezTo>
                  <a:cubicBezTo>
                    <a:pt x="1648" y="404"/>
                    <a:pt x="1043" y="1"/>
                    <a:pt x="1043" y="1"/>
                  </a:cubicBezTo>
                  <a:close/>
                </a:path>
              </a:pathLst>
            </a:custGeom>
            <a:solidFill>
              <a:srgbClr val="E7B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9"/>
            <p:cNvSpPr/>
            <p:nvPr/>
          </p:nvSpPr>
          <p:spPr>
            <a:xfrm>
              <a:off x="-23669700" y="13344650"/>
              <a:ext cx="46250" cy="72275"/>
            </a:xfrm>
            <a:custGeom>
              <a:avLst/>
              <a:gdLst/>
              <a:ahLst/>
              <a:cxnLst/>
              <a:rect l="l" t="t" r="r" b="b"/>
              <a:pathLst>
                <a:path w="1850" h="2891" extrusionOk="0">
                  <a:moveTo>
                    <a:pt x="1278" y="1"/>
                  </a:moveTo>
                  <a:lnTo>
                    <a:pt x="1" y="2320"/>
                  </a:lnTo>
                  <a:lnTo>
                    <a:pt x="774" y="2891"/>
                  </a:lnTo>
                  <a:cubicBezTo>
                    <a:pt x="774" y="2891"/>
                    <a:pt x="1782" y="1345"/>
                    <a:pt x="1816" y="908"/>
                  </a:cubicBezTo>
                  <a:cubicBezTo>
                    <a:pt x="1849" y="471"/>
                    <a:pt x="1278" y="1"/>
                    <a:pt x="1278" y="1"/>
                  </a:cubicBezTo>
                  <a:close/>
                </a:path>
              </a:pathLst>
            </a:custGeom>
            <a:solidFill>
              <a:srgbClr val="E7B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9"/>
            <p:cNvSpPr/>
            <p:nvPr/>
          </p:nvSpPr>
          <p:spPr>
            <a:xfrm>
              <a:off x="-23799925" y="13293125"/>
              <a:ext cx="157975" cy="226325"/>
            </a:xfrm>
            <a:custGeom>
              <a:avLst/>
              <a:gdLst/>
              <a:ahLst/>
              <a:cxnLst/>
              <a:rect l="l" t="t" r="r" b="b"/>
              <a:pathLst>
                <a:path w="6319" h="9053" extrusionOk="0">
                  <a:moveTo>
                    <a:pt x="2333" y="0"/>
                  </a:moveTo>
                  <a:cubicBezTo>
                    <a:pt x="2297" y="0"/>
                    <a:pt x="2259" y="4"/>
                    <a:pt x="2219" y="11"/>
                  </a:cubicBezTo>
                  <a:lnTo>
                    <a:pt x="1580" y="2835"/>
                  </a:lnTo>
                  <a:cubicBezTo>
                    <a:pt x="1143" y="4179"/>
                    <a:pt x="975" y="5994"/>
                    <a:pt x="975" y="5994"/>
                  </a:cubicBezTo>
                  <a:lnTo>
                    <a:pt x="1" y="8178"/>
                  </a:lnTo>
                  <a:lnTo>
                    <a:pt x="2286" y="9052"/>
                  </a:lnTo>
                  <a:lnTo>
                    <a:pt x="3160" y="7237"/>
                  </a:lnTo>
                  <a:lnTo>
                    <a:pt x="3160" y="7237"/>
                  </a:lnTo>
                  <a:cubicBezTo>
                    <a:pt x="3159" y="7240"/>
                    <a:pt x="3160" y="7241"/>
                    <a:pt x="3164" y="7241"/>
                  </a:cubicBezTo>
                  <a:cubicBezTo>
                    <a:pt x="3271" y="7241"/>
                    <a:pt x="5301" y="6334"/>
                    <a:pt x="5983" y="5490"/>
                  </a:cubicBezTo>
                  <a:cubicBezTo>
                    <a:pt x="6319" y="5086"/>
                    <a:pt x="6017" y="2868"/>
                    <a:pt x="5176" y="2734"/>
                  </a:cubicBezTo>
                  <a:cubicBezTo>
                    <a:pt x="5153" y="2730"/>
                    <a:pt x="5129" y="2728"/>
                    <a:pt x="5104" y="2728"/>
                  </a:cubicBezTo>
                  <a:cubicBezTo>
                    <a:pt x="4532" y="2728"/>
                    <a:pt x="3686" y="3817"/>
                    <a:pt x="3429" y="4011"/>
                  </a:cubicBezTo>
                  <a:cubicBezTo>
                    <a:pt x="3347" y="4063"/>
                    <a:pt x="3274" y="4087"/>
                    <a:pt x="3208" y="4087"/>
                  </a:cubicBezTo>
                  <a:cubicBezTo>
                    <a:pt x="2893" y="4087"/>
                    <a:pt x="2751" y="3535"/>
                    <a:pt x="2723" y="2868"/>
                  </a:cubicBezTo>
                  <a:cubicBezTo>
                    <a:pt x="2980" y="1680"/>
                    <a:pt x="3114" y="0"/>
                    <a:pt x="2333" y="0"/>
                  </a:cubicBez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9"/>
            <p:cNvSpPr/>
            <p:nvPr/>
          </p:nvSpPr>
          <p:spPr>
            <a:xfrm>
              <a:off x="-23714225" y="13264075"/>
              <a:ext cx="79575" cy="133525"/>
            </a:xfrm>
            <a:custGeom>
              <a:avLst/>
              <a:gdLst/>
              <a:ahLst/>
              <a:cxnLst/>
              <a:rect l="l" t="t" r="r" b="b"/>
              <a:pathLst>
                <a:path w="3183" h="5341" extrusionOk="0">
                  <a:moveTo>
                    <a:pt x="2434" y="0"/>
                  </a:moveTo>
                  <a:cubicBezTo>
                    <a:pt x="2407" y="0"/>
                    <a:pt x="2380" y="10"/>
                    <a:pt x="2353" y="31"/>
                  </a:cubicBezTo>
                  <a:cubicBezTo>
                    <a:pt x="1950" y="367"/>
                    <a:pt x="2320" y="1913"/>
                    <a:pt x="2118" y="2518"/>
                  </a:cubicBezTo>
                  <a:cubicBezTo>
                    <a:pt x="1849" y="3324"/>
                    <a:pt x="1" y="5173"/>
                    <a:pt x="1" y="5173"/>
                  </a:cubicBezTo>
                  <a:lnTo>
                    <a:pt x="1647" y="5341"/>
                  </a:lnTo>
                  <a:cubicBezTo>
                    <a:pt x="2219" y="4366"/>
                    <a:pt x="2790" y="3761"/>
                    <a:pt x="3025" y="2820"/>
                  </a:cubicBezTo>
                  <a:cubicBezTo>
                    <a:pt x="3183" y="2253"/>
                    <a:pt x="2838" y="0"/>
                    <a:pt x="2434" y="0"/>
                  </a:cubicBez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9"/>
            <p:cNvSpPr/>
            <p:nvPr/>
          </p:nvSpPr>
          <p:spPr>
            <a:xfrm>
              <a:off x="-24039375" y="13482450"/>
              <a:ext cx="302500" cy="509200"/>
            </a:xfrm>
            <a:custGeom>
              <a:avLst/>
              <a:gdLst/>
              <a:ahLst/>
              <a:cxnLst/>
              <a:rect l="l" t="t" r="r" b="b"/>
              <a:pathLst>
                <a:path w="12100" h="20368" extrusionOk="0">
                  <a:moveTo>
                    <a:pt x="12099" y="1210"/>
                  </a:moveTo>
                  <a:cubicBezTo>
                    <a:pt x="12099" y="1210"/>
                    <a:pt x="8806" y="19964"/>
                    <a:pt x="4369" y="20166"/>
                  </a:cubicBezTo>
                  <a:cubicBezTo>
                    <a:pt x="0" y="20367"/>
                    <a:pt x="1882" y="15931"/>
                    <a:pt x="3462" y="12268"/>
                  </a:cubicBezTo>
                  <a:cubicBezTo>
                    <a:pt x="4974" y="8806"/>
                    <a:pt x="5949" y="7529"/>
                    <a:pt x="9713" y="0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9"/>
            <p:cNvSpPr/>
            <p:nvPr/>
          </p:nvSpPr>
          <p:spPr>
            <a:xfrm>
              <a:off x="-24246925" y="13310200"/>
              <a:ext cx="405025" cy="682275"/>
            </a:xfrm>
            <a:custGeom>
              <a:avLst/>
              <a:gdLst/>
              <a:ahLst/>
              <a:cxnLst/>
              <a:rect l="l" t="t" r="r" b="b"/>
              <a:pathLst>
                <a:path w="16201" h="27291" extrusionOk="0">
                  <a:moveTo>
                    <a:pt x="3328" y="908"/>
                  </a:moveTo>
                  <a:cubicBezTo>
                    <a:pt x="5076" y="1782"/>
                    <a:pt x="9478" y="13847"/>
                    <a:pt x="12839" y="19897"/>
                  </a:cubicBezTo>
                  <a:cubicBezTo>
                    <a:pt x="12839" y="19897"/>
                    <a:pt x="16200" y="27291"/>
                    <a:pt x="11831" y="26955"/>
                  </a:cubicBezTo>
                  <a:cubicBezTo>
                    <a:pt x="7462" y="26619"/>
                    <a:pt x="1" y="14183"/>
                    <a:pt x="1" y="14183"/>
                  </a:cubicBezTo>
                  <a:cubicBezTo>
                    <a:pt x="1" y="14183"/>
                    <a:pt x="1580" y="1"/>
                    <a:pt x="3328" y="908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9"/>
            <p:cNvSpPr/>
            <p:nvPr/>
          </p:nvSpPr>
          <p:spPr>
            <a:xfrm>
              <a:off x="-24786325" y="14019350"/>
              <a:ext cx="497425" cy="235275"/>
            </a:xfrm>
            <a:custGeom>
              <a:avLst/>
              <a:gdLst/>
              <a:ahLst/>
              <a:cxnLst/>
              <a:rect l="l" t="t" r="r" b="b"/>
              <a:pathLst>
                <a:path w="19897" h="9411" extrusionOk="0">
                  <a:moveTo>
                    <a:pt x="13242" y="7461"/>
                  </a:moveTo>
                  <a:cubicBezTo>
                    <a:pt x="17208" y="7831"/>
                    <a:pt x="19224" y="4907"/>
                    <a:pt x="19863" y="3764"/>
                  </a:cubicBezTo>
                  <a:cubicBezTo>
                    <a:pt x="19863" y="4134"/>
                    <a:pt x="19863" y="4537"/>
                    <a:pt x="19896" y="4907"/>
                  </a:cubicBezTo>
                  <a:cubicBezTo>
                    <a:pt x="19896" y="4907"/>
                    <a:pt x="18014" y="9411"/>
                    <a:pt x="13242" y="8974"/>
                  </a:cubicBezTo>
                  <a:cubicBezTo>
                    <a:pt x="4235" y="8134"/>
                    <a:pt x="101" y="1345"/>
                    <a:pt x="101" y="1345"/>
                  </a:cubicBezTo>
                  <a:cubicBezTo>
                    <a:pt x="67" y="908"/>
                    <a:pt x="34" y="471"/>
                    <a:pt x="0" y="0"/>
                  </a:cubicBezTo>
                  <a:cubicBezTo>
                    <a:pt x="1042" y="1479"/>
                    <a:pt x="5310" y="6722"/>
                    <a:pt x="13242" y="7461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9"/>
            <p:cNvSpPr/>
            <p:nvPr/>
          </p:nvSpPr>
          <p:spPr>
            <a:xfrm>
              <a:off x="-23814200" y="13482450"/>
              <a:ext cx="77325" cy="68925"/>
            </a:xfrm>
            <a:custGeom>
              <a:avLst/>
              <a:gdLst/>
              <a:ahLst/>
              <a:cxnLst/>
              <a:rect l="l" t="t" r="r" b="b"/>
              <a:pathLst>
                <a:path w="3093" h="2757" extrusionOk="0">
                  <a:moveTo>
                    <a:pt x="0" y="1378"/>
                  </a:moveTo>
                  <a:cubicBezTo>
                    <a:pt x="235" y="941"/>
                    <a:pt x="471" y="471"/>
                    <a:pt x="706" y="0"/>
                  </a:cubicBezTo>
                  <a:lnTo>
                    <a:pt x="3092" y="1210"/>
                  </a:lnTo>
                  <a:cubicBezTo>
                    <a:pt x="3092" y="1210"/>
                    <a:pt x="2991" y="1782"/>
                    <a:pt x="2790" y="275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9"/>
            <p:cNvSpPr/>
            <p:nvPr/>
          </p:nvSpPr>
          <p:spPr>
            <a:xfrm>
              <a:off x="-24125075" y="13311875"/>
              <a:ext cx="73950" cy="83200"/>
            </a:xfrm>
            <a:custGeom>
              <a:avLst/>
              <a:gdLst/>
              <a:ahLst/>
              <a:cxnLst/>
              <a:rect l="l" t="t" r="r" b="b"/>
              <a:pathLst>
                <a:path w="2958" h="3328" extrusionOk="0">
                  <a:moveTo>
                    <a:pt x="0" y="975"/>
                  </a:moveTo>
                  <a:cubicBezTo>
                    <a:pt x="403" y="673"/>
                    <a:pt x="807" y="337"/>
                    <a:pt x="1210" y="1"/>
                  </a:cubicBezTo>
                  <a:lnTo>
                    <a:pt x="2958" y="1984"/>
                  </a:lnTo>
                  <a:cubicBezTo>
                    <a:pt x="2958" y="1984"/>
                    <a:pt x="2621" y="2488"/>
                    <a:pt x="2084" y="3328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9"/>
            <p:cNvSpPr/>
            <p:nvPr/>
          </p:nvSpPr>
          <p:spPr>
            <a:xfrm>
              <a:off x="-17114325" y="15326725"/>
              <a:ext cx="325175" cy="358800"/>
            </a:xfrm>
            <a:custGeom>
              <a:avLst/>
              <a:gdLst/>
              <a:ahLst/>
              <a:cxnLst/>
              <a:rect l="l" t="t" r="r" b="b"/>
              <a:pathLst>
                <a:path w="13007" h="14352" extrusionOk="0">
                  <a:moveTo>
                    <a:pt x="13007" y="14351"/>
                  </a:moveTo>
                  <a:lnTo>
                    <a:pt x="2689" y="8369"/>
                  </a:lnTo>
                  <a:cubicBezTo>
                    <a:pt x="2353" y="8167"/>
                    <a:pt x="2151" y="7730"/>
                    <a:pt x="2084" y="7125"/>
                  </a:cubicBezTo>
                  <a:cubicBezTo>
                    <a:pt x="1882" y="5949"/>
                    <a:pt x="1446" y="4941"/>
                    <a:pt x="1412" y="3630"/>
                  </a:cubicBezTo>
                  <a:cubicBezTo>
                    <a:pt x="1378" y="1748"/>
                    <a:pt x="908" y="538"/>
                    <a:pt x="0" y="0"/>
                  </a:cubicBezTo>
                  <a:lnTo>
                    <a:pt x="10318" y="5983"/>
                  </a:lnTo>
                  <a:cubicBezTo>
                    <a:pt x="11226" y="6520"/>
                    <a:pt x="11696" y="7730"/>
                    <a:pt x="11730" y="9646"/>
                  </a:cubicBezTo>
                  <a:cubicBezTo>
                    <a:pt x="11763" y="10923"/>
                    <a:pt x="12200" y="11931"/>
                    <a:pt x="12368" y="13141"/>
                  </a:cubicBezTo>
                  <a:cubicBezTo>
                    <a:pt x="12469" y="13713"/>
                    <a:pt x="12671" y="14150"/>
                    <a:pt x="13007" y="14351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9"/>
            <p:cNvSpPr/>
            <p:nvPr/>
          </p:nvSpPr>
          <p:spPr>
            <a:xfrm>
              <a:off x="-16343000" y="13954650"/>
              <a:ext cx="483125" cy="201675"/>
            </a:xfrm>
            <a:custGeom>
              <a:avLst/>
              <a:gdLst/>
              <a:ahLst/>
              <a:cxnLst/>
              <a:rect l="l" t="t" r="r" b="b"/>
              <a:pathLst>
                <a:path w="19325" h="8067" extrusionOk="0">
                  <a:moveTo>
                    <a:pt x="0" y="1782"/>
                  </a:moveTo>
                  <a:cubicBezTo>
                    <a:pt x="26" y="1808"/>
                    <a:pt x="72" y="1834"/>
                    <a:pt x="107" y="1844"/>
                  </a:cubicBezTo>
                  <a:lnTo>
                    <a:pt x="107" y="1844"/>
                  </a:lnTo>
                  <a:lnTo>
                    <a:pt x="0" y="1782"/>
                  </a:lnTo>
                  <a:close/>
                  <a:moveTo>
                    <a:pt x="7058" y="0"/>
                  </a:moveTo>
                  <a:cubicBezTo>
                    <a:pt x="6991" y="0"/>
                    <a:pt x="6923" y="34"/>
                    <a:pt x="6890" y="34"/>
                  </a:cubicBezTo>
                  <a:lnTo>
                    <a:pt x="6856" y="34"/>
                  </a:lnTo>
                  <a:cubicBezTo>
                    <a:pt x="6587" y="135"/>
                    <a:pt x="6285" y="236"/>
                    <a:pt x="6016" y="303"/>
                  </a:cubicBezTo>
                  <a:cubicBezTo>
                    <a:pt x="5814" y="370"/>
                    <a:pt x="5613" y="437"/>
                    <a:pt x="5411" y="505"/>
                  </a:cubicBezTo>
                  <a:cubicBezTo>
                    <a:pt x="5209" y="572"/>
                    <a:pt x="4974" y="639"/>
                    <a:pt x="4772" y="740"/>
                  </a:cubicBezTo>
                  <a:cubicBezTo>
                    <a:pt x="3495" y="1177"/>
                    <a:pt x="2252" y="1647"/>
                    <a:pt x="1008" y="2051"/>
                  </a:cubicBezTo>
                  <a:cubicBezTo>
                    <a:pt x="941" y="2051"/>
                    <a:pt x="889" y="2065"/>
                    <a:pt x="832" y="2065"/>
                  </a:cubicBezTo>
                  <a:cubicBezTo>
                    <a:pt x="803" y="2065"/>
                    <a:pt x="773" y="2062"/>
                    <a:pt x="739" y="2051"/>
                  </a:cubicBezTo>
                  <a:cubicBezTo>
                    <a:pt x="672" y="2051"/>
                    <a:pt x="571" y="2051"/>
                    <a:pt x="504" y="2017"/>
                  </a:cubicBezTo>
                  <a:lnTo>
                    <a:pt x="471" y="2017"/>
                  </a:lnTo>
                  <a:cubicBezTo>
                    <a:pt x="437" y="2017"/>
                    <a:pt x="370" y="1983"/>
                    <a:pt x="303" y="1950"/>
                  </a:cubicBezTo>
                  <a:cubicBezTo>
                    <a:pt x="235" y="1916"/>
                    <a:pt x="202" y="1883"/>
                    <a:pt x="134" y="1849"/>
                  </a:cubicBezTo>
                  <a:cubicBezTo>
                    <a:pt x="127" y="1849"/>
                    <a:pt x="117" y="1847"/>
                    <a:pt x="107" y="1844"/>
                  </a:cubicBezTo>
                  <a:lnTo>
                    <a:pt x="107" y="1844"/>
                  </a:lnTo>
                  <a:lnTo>
                    <a:pt x="10318" y="7798"/>
                  </a:lnTo>
                  <a:cubicBezTo>
                    <a:pt x="10351" y="7798"/>
                    <a:pt x="10385" y="7798"/>
                    <a:pt x="10385" y="7831"/>
                  </a:cubicBezTo>
                  <a:lnTo>
                    <a:pt x="10452" y="7865"/>
                  </a:lnTo>
                  <a:cubicBezTo>
                    <a:pt x="10520" y="7898"/>
                    <a:pt x="10553" y="7898"/>
                    <a:pt x="10620" y="7932"/>
                  </a:cubicBezTo>
                  <a:cubicBezTo>
                    <a:pt x="10620" y="7932"/>
                    <a:pt x="10654" y="7966"/>
                    <a:pt x="10688" y="7966"/>
                  </a:cubicBezTo>
                  <a:cubicBezTo>
                    <a:pt x="10721" y="7999"/>
                    <a:pt x="10755" y="7999"/>
                    <a:pt x="10788" y="7999"/>
                  </a:cubicBezTo>
                  <a:cubicBezTo>
                    <a:pt x="10788" y="7999"/>
                    <a:pt x="10822" y="7999"/>
                    <a:pt x="10822" y="8033"/>
                  </a:cubicBezTo>
                  <a:lnTo>
                    <a:pt x="10923" y="8033"/>
                  </a:lnTo>
                  <a:cubicBezTo>
                    <a:pt x="10956" y="8066"/>
                    <a:pt x="10990" y="8066"/>
                    <a:pt x="11024" y="8066"/>
                  </a:cubicBezTo>
                  <a:lnTo>
                    <a:pt x="11192" y="8066"/>
                  </a:lnTo>
                  <a:cubicBezTo>
                    <a:pt x="11225" y="8033"/>
                    <a:pt x="11259" y="8033"/>
                    <a:pt x="11293" y="8033"/>
                  </a:cubicBezTo>
                  <a:lnTo>
                    <a:pt x="11326" y="8033"/>
                  </a:lnTo>
                  <a:cubicBezTo>
                    <a:pt x="11797" y="7865"/>
                    <a:pt x="12301" y="7697"/>
                    <a:pt x="12771" y="7529"/>
                  </a:cubicBezTo>
                  <a:cubicBezTo>
                    <a:pt x="13208" y="7394"/>
                    <a:pt x="13645" y="7226"/>
                    <a:pt x="14082" y="7058"/>
                  </a:cubicBezTo>
                  <a:cubicBezTo>
                    <a:pt x="14250" y="7025"/>
                    <a:pt x="14385" y="6957"/>
                    <a:pt x="14553" y="6890"/>
                  </a:cubicBezTo>
                  <a:cubicBezTo>
                    <a:pt x="14956" y="6756"/>
                    <a:pt x="15326" y="6621"/>
                    <a:pt x="15729" y="6487"/>
                  </a:cubicBezTo>
                  <a:cubicBezTo>
                    <a:pt x="15863" y="6420"/>
                    <a:pt x="16031" y="6386"/>
                    <a:pt x="16166" y="6352"/>
                  </a:cubicBezTo>
                  <a:cubicBezTo>
                    <a:pt x="16502" y="6252"/>
                    <a:pt x="16838" y="6117"/>
                    <a:pt x="17174" y="6050"/>
                  </a:cubicBezTo>
                  <a:cubicBezTo>
                    <a:pt x="17275" y="6016"/>
                    <a:pt x="17376" y="5983"/>
                    <a:pt x="17443" y="5983"/>
                  </a:cubicBezTo>
                  <a:lnTo>
                    <a:pt x="17813" y="5983"/>
                  </a:lnTo>
                  <a:cubicBezTo>
                    <a:pt x="17880" y="5983"/>
                    <a:pt x="17913" y="6016"/>
                    <a:pt x="17981" y="6016"/>
                  </a:cubicBezTo>
                  <a:cubicBezTo>
                    <a:pt x="18081" y="6050"/>
                    <a:pt x="18182" y="6050"/>
                    <a:pt x="18283" y="6084"/>
                  </a:cubicBezTo>
                  <a:lnTo>
                    <a:pt x="18317" y="6084"/>
                  </a:lnTo>
                  <a:cubicBezTo>
                    <a:pt x="18418" y="6117"/>
                    <a:pt x="18552" y="6151"/>
                    <a:pt x="18653" y="6218"/>
                  </a:cubicBezTo>
                  <a:cubicBezTo>
                    <a:pt x="18754" y="6252"/>
                    <a:pt x="18854" y="6285"/>
                    <a:pt x="18955" y="6285"/>
                  </a:cubicBezTo>
                  <a:lnTo>
                    <a:pt x="19023" y="6319"/>
                  </a:lnTo>
                  <a:lnTo>
                    <a:pt x="19056" y="6319"/>
                  </a:lnTo>
                  <a:cubicBezTo>
                    <a:pt x="19123" y="6352"/>
                    <a:pt x="19224" y="6386"/>
                    <a:pt x="19325" y="6386"/>
                  </a:cubicBezTo>
                  <a:lnTo>
                    <a:pt x="9041" y="404"/>
                  </a:lnTo>
                  <a:cubicBezTo>
                    <a:pt x="8906" y="404"/>
                    <a:pt x="8839" y="370"/>
                    <a:pt x="8738" y="337"/>
                  </a:cubicBezTo>
                  <a:cubicBezTo>
                    <a:pt x="8705" y="337"/>
                    <a:pt x="8671" y="303"/>
                    <a:pt x="8637" y="303"/>
                  </a:cubicBezTo>
                  <a:cubicBezTo>
                    <a:pt x="8537" y="269"/>
                    <a:pt x="8436" y="236"/>
                    <a:pt x="8335" y="202"/>
                  </a:cubicBezTo>
                  <a:cubicBezTo>
                    <a:pt x="8234" y="168"/>
                    <a:pt x="8100" y="135"/>
                    <a:pt x="7999" y="101"/>
                  </a:cubicBezTo>
                  <a:lnTo>
                    <a:pt x="7965" y="101"/>
                  </a:lnTo>
                  <a:cubicBezTo>
                    <a:pt x="7864" y="68"/>
                    <a:pt x="7764" y="34"/>
                    <a:pt x="7663" y="34"/>
                  </a:cubicBezTo>
                  <a:lnTo>
                    <a:pt x="7629" y="34"/>
                  </a:lnTo>
                  <a:cubicBezTo>
                    <a:pt x="7596" y="0"/>
                    <a:pt x="7562" y="0"/>
                    <a:pt x="7495" y="0"/>
                  </a:cubicBezTo>
                  <a:close/>
                </a:path>
              </a:pathLst>
            </a:custGeom>
            <a:solidFill>
              <a:srgbClr val="C8C2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9"/>
            <p:cNvSpPr/>
            <p:nvPr/>
          </p:nvSpPr>
          <p:spPr>
            <a:xfrm>
              <a:off x="-16353925" y="13993300"/>
              <a:ext cx="262150" cy="152100"/>
            </a:xfrm>
            <a:custGeom>
              <a:avLst/>
              <a:gdLst/>
              <a:ahLst/>
              <a:cxnLst/>
              <a:rect l="l" t="t" r="r" b="b"/>
              <a:pathLst>
                <a:path w="10486" h="6084" extrusionOk="0">
                  <a:moveTo>
                    <a:pt x="0" y="0"/>
                  </a:moveTo>
                  <a:lnTo>
                    <a:pt x="9444" y="5476"/>
                  </a:lnTo>
                  <a:lnTo>
                    <a:pt x="168" y="68"/>
                  </a:lnTo>
                  <a:cubicBezTo>
                    <a:pt x="101" y="34"/>
                    <a:pt x="67" y="34"/>
                    <a:pt x="0" y="0"/>
                  </a:cubicBezTo>
                  <a:close/>
                  <a:moveTo>
                    <a:pt x="9444" y="5476"/>
                  </a:moveTo>
                  <a:lnTo>
                    <a:pt x="10420" y="6045"/>
                  </a:lnTo>
                  <a:lnTo>
                    <a:pt x="10420" y="6045"/>
                  </a:lnTo>
                  <a:cubicBezTo>
                    <a:pt x="10388" y="6024"/>
                    <a:pt x="10359" y="6004"/>
                    <a:pt x="10318" y="5983"/>
                  </a:cubicBezTo>
                  <a:lnTo>
                    <a:pt x="9444" y="5476"/>
                  </a:lnTo>
                  <a:close/>
                  <a:moveTo>
                    <a:pt x="10420" y="6045"/>
                  </a:moveTo>
                  <a:cubicBezTo>
                    <a:pt x="10440" y="6058"/>
                    <a:pt x="10460" y="6071"/>
                    <a:pt x="10486" y="6084"/>
                  </a:cubicBezTo>
                  <a:lnTo>
                    <a:pt x="10420" y="6045"/>
                  </a:lnTo>
                  <a:close/>
                </a:path>
              </a:pathLst>
            </a:custGeom>
            <a:solidFill>
              <a:srgbClr val="ADA5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9"/>
            <p:cNvSpPr/>
            <p:nvPr/>
          </p:nvSpPr>
          <p:spPr>
            <a:xfrm>
              <a:off x="-16349725" y="13994975"/>
              <a:ext cx="259650" cy="151275"/>
            </a:xfrm>
            <a:custGeom>
              <a:avLst/>
              <a:gdLst/>
              <a:ahLst/>
              <a:cxnLst/>
              <a:rect l="l" t="t" r="r" b="b"/>
              <a:pathLst>
                <a:path w="10386" h="6051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34"/>
                    <a:pt x="67" y="34"/>
                    <a:pt x="67" y="68"/>
                  </a:cubicBezTo>
                  <a:lnTo>
                    <a:pt x="8671" y="5056"/>
                  </a:lnTo>
                  <a:lnTo>
                    <a:pt x="8671" y="5056"/>
                  </a:lnTo>
                  <a:lnTo>
                    <a:pt x="0" y="1"/>
                  </a:lnTo>
                  <a:close/>
                  <a:moveTo>
                    <a:pt x="8671" y="5056"/>
                  </a:moveTo>
                  <a:lnTo>
                    <a:pt x="10318" y="6017"/>
                  </a:lnTo>
                  <a:cubicBezTo>
                    <a:pt x="10318" y="6017"/>
                    <a:pt x="10352" y="6050"/>
                    <a:pt x="10385" y="6050"/>
                  </a:cubicBezTo>
                  <a:lnTo>
                    <a:pt x="8671" y="5056"/>
                  </a:lnTo>
                  <a:close/>
                </a:path>
              </a:pathLst>
            </a:custGeom>
            <a:solidFill>
              <a:srgbClr val="A9A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9"/>
            <p:cNvSpPr/>
            <p:nvPr/>
          </p:nvSpPr>
          <p:spPr>
            <a:xfrm>
              <a:off x="-17478150" y="15537625"/>
              <a:ext cx="301675" cy="175625"/>
            </a:xfrm>
            <a:custGeom>
              <a:avLst/>
              <a:gdLst/>
              <a:ahLst/>
              <a:cxnLst/>
              <a:rect l="l" t="t" r="r" b="b"/>
              <a:pathLst>
                <a:path w="12067" h="7025" extrusionOk="0">
                  <a:moveTo>
                    <a:pt x="1" y="0"/>
                  </a:moveTo>
                  <a:lnTo>
                    <a:pt x="712" y="415"/>
                  </a:lnTo>
                  <a:lnTo>
                    <a:pt x="712" y="415"/>
                  </a:lnTo>
                  <a:cubicBezTo>
                    <a:pt x="479" y="274"/>
                    <a:pt x="243" y="134"/>
                    <a:pt x="1" y="0"/>
                  </a:cubicBezTo>
                  <a:close/>
                  <a:moveTo>
                    <a:pt x="712" y="415"/>
                  </a:moveTo>
                  <a:cubicBezTo>
                    <a:pt x="1062" y="626"/>
                    <a:pt x="1405" y="840"/>
                    <a:pt x="1748" y="1042"/>
                  </a:cubicBezTo>
                  <a:lnTo>
                    <a:pt x="8773" y="5115"/>
                  </a:lnTo>
                  <a:lnTo>
                    <a:pt x="8773" y="5115"/>
                  </a:lnTo>
                  <a:lnTo>
                    <a:pt x="712" y="415"/>
                  </a:lnTo>
                  <a:close/>
                  <a:moveTo>
                    <a:pt x="8773" y="5115"/>
                  </a:moveTo>
                  <a:lnTo>
                    <a:pt x="10319" y="6016"/>
                  </a:lnTo>
                  <a:cubicBezTo>
                    <a:pt x="10403" y="6063"/>
                    <a:pt x="10486" y="6109"/>
                    <a:pt x="10569" y="6156"/>
                  </a:cubicBezTo>
                  <a:lnTo>
                    <a:pt x="10569" y="6156"/>
                  </a:lnTo>
                  <a:lnTo>
                    <a:pt x="8773" y="5115"/>
                  </a:lnTo>
                  <a:close/>
                  <a:moveTo>
                    <a:pt x="10569" y="6156"/>
                  </a:moveTo>
                  <a:lnTo>
                    <a:pt x="12066" y="7024"/>
                  </a:lnTo>
                  <a:cubicBezTo>
                    <a:pt x="11574" y="6735"/>
                    <a:pt x="11082" y="6446"/>
                    <a:pt x="10569" y="6156"/>
                  </a:cubicBezTo>
                  <a:close/>
                </a:path>
              </a:pathLst>
            </a:custGeom>
            <a:solidFill>
              <a:srgbClr val="918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9"/>
            <p:cNvSpPr/>
            <p:nvPr/>
          </p:nvSpPr>
          <p:spPr>
            <a:xfrm>
              <a:off x="-17162225" y="14139500"/>
              <a:ext cx="835200" cy="993150"/>
            </a:xfrm>
            <a:custGeom>
              <a:avLst/>
              <a:gdLst/>
              <a:ahLst/>
              <a:cxnLst/>
              <a:rect l="l" t="t" r="r" b="b"/>
              <a:pathLst>
                <a:path w="33408" h="39726" extrusionOk="0">
                  <a:moveTo>
                    <a:pt x="29375" y="5983"/>
                  </a:moveTo>
                  <a:lnTo>
                    <a:pt x="19057" y="0"/>
                  </a:lnTo>
                  <a:cubicBezTo>
                    <a:pt x="21577" y="1445"/>
                    <a:pt x="23123" y="4537"/>
                    <a:pt x="23056" y="8839"/>
                  </a:cubicBezTo>
                  <a:cubicBezTo>
                    <a:pt x="23023" y="9310"/>
                    <a:pt x="22989" y="9780"/>
                    <a:pt x="22955" y="10285"/>
                  </a:cubicBezTo>
                  <a:lnTo>
                    <a:pt x="22922" y="10654"/>
                  </a:lnTo>
                  <a:cubicBezTo>
                    <a:pt x="22888" y="10957"/>
                    <a:pt x="22854" y="11226"/>
                    <a:pt x="22821" y="11494"/>
                  </a:cubicBezTo>
                  <a:cubicBezTo>
                    <a:pt x="22754" y="11898"/>
                    <a:pt x="22686" y="12267"/>
                    <a:pt x="22619" y="12637"/>
                  </a:cubicBezTo>
                  <a:cubicBezTo>
                    <a:pt x="22552" y="12906"/>
                    <a:pt x="22518" y="13141"/>
                    <a:pt x="22451" y="13410"/>
                  </a:cubicBezTo>
                  <a:cubicBezTo>
                    <a:pt x="22384" y="13645"/>
                    <a:pt x="22350" y="13914"/>
                    <a:pt x="22283" y="14150"/>
                  </a:cubicBezTo>
                  <a:cubicBezTo>
                    <a:pt x="22182" y="14452"/>
                    <a:pt x="22115" y="14788"/>
                    <a:pt x="22014" y="15091"/>
                  </a:cubicBezTo>
                  <a:cubicBezTo>
                    <a:pt x="21947" y="15292"/>
                    <a:pt x="21880" y="15494"/>
                    <a:pt x="21846" y="15662"/>
                  </a:cubicBezTo>
                  <a:cubicBezTo>
                    <a:pt x="21712" y="16065"/>
                    <a:pt x="21577" y="16469"/>
                    <a:pt x="21409" y="16872"/>
                  </a:cubicBezTo>
                  <a:cubicBezTo>
                    <a:pt x="21376" y="16973"/>
                    <a:pt x="21342" y="17074"/>
                    <a:pt x="21309" y="17174"/>
                  </a:cubicBezTo>
                  <a:cubicBezTo>
                    <a:pt x="21107" y="17678"/>
                    <a:pt x="20905" y="18183"/>
                    <a:pt x="20704" y="18653"/>
                  </a:cubicBezTo>
                  <a:cubicBezTo>
                    <a:pt x="20636" y="18788"/>
                    <a:pt x="20603" y="18922"/>
                    <a:pt x="20536" y="19023"/>
                  </a:cubicBezTo>
                  <a:cubicBezTo>
                    <a:pt x="20367" y="19393"/>
                    <a:pt x="20166" y="19796"/>
                    <a:pt x="19998" y="20166"/>
                  </a:cubicBezTo>
                  <a:cubicBezTo>
                    <a:pt x="19931" y="20300"/>
                    <a:pt x="19863" y="20434"/>
                    <a:pt x="19763" y="20569"/>
                  </a:cubicBezTo>
                  <a:cubicBezTo>
                    <a:pt x="19527" y="21039"/>
                    <a:pt x="19292" y="21476"/>
                    <a:pt x="19057" y="21913"/>
                  </a:cubicBezTo>
                  <a:cubicBezTo>
                    <a:pt x="19023" y="21947"/>
                    <a:pt x="19023" y="21980"/>
                    <a:pt x="18990" y="22014"/>
                  </a:cubicBezTo>
                  <a:cubicBezTo>
                    <a:pt x="18721" y="22451"/>
                    <a:pt x="18452" y="22921"/>
                    <a:pt x="18149" y="23392"/>
                  </a:cubicBezTo>
                  <a:cubicBezTo>
                    <a:pt x="18048" y="23526"/>
                    <a:pt x="17948" y="23661"/>
                    <a:pt x="17847" y="23795"/>
                  </a:cubicBezTo>
                  <a:cubicBezTo>
                    <a:pt x="17645" y="24131"/>
                    <a:pt x="17444" y="24434"/>
                    <a:pt x="17208" y="24736"/>
                  </a:cubicBezTo>
                  <a:cubicBezTo>
                    <a:pt x="17074" y="24904"/>
                    <a:pt x="16973" y="25072"/>
                    <a:pt x="16839" y="25240"/>
                  </a:cubicBezTo>
                  <a:cubicBezTo>
                    <a:pt x="16637" y="25509"/>
                    <a:pt x="16435" y="25745"/>
                    <a:pt x="16234" y="25980"/>
                  </a:cubicBezTo>
                  <a:cubicBezTo>
                    <a:pt x="16066" y="26215"/>
                    <a:pt x="15898" y="26417"/>
                    <a:pt x="15696" y="26652"/>
                  </a:cubicBezTo>
                  <a:cubicBezTo>
                    <a:pt x="15528" y="26854"/>
                    <a:pt x="15360" y="27022"/>
                    <a:pt x="15192" y="27223"/>
                  </a:cubicBezTo>
                  <a:cubicBezTo>
                    <a:pt x="14923" y="27559"/>
                    <a:pt x="14620" y="27862"/>
                    <a:pt x="14318" y="28164"/>
                  </a:cubicBezTo>
                  <a:cubicBezTo>
                    <a:pt x="14116" y="28366"/>
                    <a:pt x="13948" y="28534"/>
                    <a:pt x="13747" y="28736"/>
                  </a:cubicBezTo>
                  <a:cubicBezTo>
                    <a:pt x="13612" y="28870"/>
                    <a:pt x="13478" y="29005"/>
                    <a:pt x="13310" y="29139"/>
                  </a:cubicBezTo>
                  <a:cubicBezTo>
                    <a:pt x="13074" y="29374"/>
                    <a:pt x="12806" y="29576"/>
                    <a:pt x="12570" y="29778"/>
                  </a:cubicBezTo>
                  <a:cubicBezTo>
                    <a:pt x="12436" y="29912"/>
                    <a:pt x="12268" y="30046"/>
                    <a:pt x="12133" y="30147"/>
                  </a:cubicBezTo>
                  <a:cubicBezTo>
                    <a:pt x="11864" y="30383"/>
                    <a:pt x="11562" y="30584"/>
                    <a:pt x="11293" y="30786"/>
                  </a:cubicBezTo>
                  <a:cubicBezTo>
                    <a:pt x="11159" y="30887"/>
                    <a:pt x="11024" y="30988"/>
                    <a:pt x="10890" y="31088"/>
                  </a:cubicBezTo>
                  <a:cubicBezTo>
                    <a:pt x="10487" y="31357"/>
                    <a:pt x="10083" y="31626"/>
                    <a:pt x="9646" y="31861"/>
                  </a:cubicBezTo>
                  <a:cubicBezTo>
                    <a:pt x="9579" y="31929"/>
                    <a:pt x="9478" y="31962"/>
                    <a:pt x="9411" y="31996"/>
                  </a:cubicBezTo>
                  <a:cubicBezTo>
                    <a:pt x="8974" y="32231"/>
                    <a:pt x="8571" y="32433"/>
                    <a:pt x="8168" y="32634"/>
                  </a:cubicBezTo>
                  <a:cubicBezTo>
                    <a:pt x="8100" y="32668"/>
                    <a:pt x="8033" y="32702"/>
                    <a:pt x="7966" y="32735"/>
                  </a:cubicBezTo>
                  <a:cubicBezTo>
                    <a:pt x="7563" y="32903"/>
                    <a:pt x="7193" y="33038"/>
                    <a:pt x="6790" y="33172"/>
                  </a:cubicBezTo>
                  <a:cubicBezTo>
                    <a:pt x="6722" y="33206"/>
                    <a:pt x="6655" y="33206"/>
                    <a:pt x="6588" y="33239"/>
                  </a:cubicBezTo>
                  <a:cubicBezTo>
                    <a:pt x="6319" y="33307"/>
                    <a:pt x="6050" y="33374"/>
                    <a:pt x="5781" y="33441"/>
                  </a:cubicBezTo>
                  <a:cubicBezTo>
                    <a:pt x="5580" y="33475"/>
                    <a:pt x="5412" y="33542"/>
                    <a:pt x="5210" y="33575"/>
                  </a:cubicBezTo>
                  <a:cubicBezTo>
                    <a:pt x="4975" y="33609"/>
                    <a:pt x="4739" y="33643"/>
                    <a:pt x="4504" y="33676"/>
                  </a:cubicBezTo>
                  <a:cubicBezTo>
                    <a:pt x="4370" y="33676"/>
                    <a:pt x="4235" y="33710"/>
                    <a:pt x="4101" y="33710"/>
                  </a:cubicBezTo>
                  <a:cubicBezTo>
                    <a:pt x="3765" y="33710"/>
                    <a:pt x="3429" y="33743"/>
                    <a:pt x="3126" y="33710"/>
                  </a:cubicBezTo>
                  <a:lnTo>
                    <a:pt x="3059" y="33710"/>
                  </a:lnTo>
                  <a:cubicBezTo>
                    <a:pt x="2723" y="33676"/>
                    <a:pt x="2387" y="33643"/>
                    <a:pt x="2084" y="33575"/>
                  </a:cubicBezTo>
                  <a:cubicBezTo>
                    <a:pt x="1984" y="33575"/>
                    <a:pt x="1916" y="33542"/>
                    <a:pt x="1816" y="33508"/>
                  </a:cubicBezTo>
                  <a:cubicBezTo>
                    <a:pt x="1580" y="33441"/>
                    <a:pt x="1345" y="33407"/>
                    <a:pt x="1110" y="33307"/>
                  </a:cubicBezTo>
                  <a:cubicBezTo>
                    <a:pt x="1043" y="33273"/>
                    <a:pt x="975" y="33273"/>
                    <a:pt x="874" y="33239"/>
                  </a:cubicBezTo>
                  <a:cubicBezTo>
                    <a:pt x="572" y="33105"/>
                    <a:pt x="303" y="32970"/>
                    <a:pt x="1" y="32802"/>
                  </a:cubicBezTo>
                  <a:lnTo>
                    <a:pt x="10318" y="38818"/>
                  </a:lnTo>
                  <a:cubicBezTo>
                    <a:pt x="10352" y="38818"/>
                    <a:pt x="10386" y="38818"/>
                    <a:pt x="10386" y="38852"/>
                  </a:cubicBezTo>
                  <a:cubicBezTo>
                    <a:pt x="10621" y="38953"/>
                    <a:pt x="10856" y="39087"/>
                    <a:pt x="11091" y="39188"/>
                  </a:cubicBezTo>
                  <a:cubicBezTo>
                    <a:pt x="11125" y="39188"/>
                    <a:pt x="11159" y="39188"/>
                    <a:pt x="11192" y="39222"/>
                  </a:cubicBezTo>
                  <a:cubicBezTo>
                    <a:pt x="11260" y="39255"/>
                    <a:pt x="11360" y="39289"/>
                    <a:pt x="11428" y="39289"/>
                  </a:cubicBezTo>
                  <a:cubicBezTo>
                    <a:pt x="11562" y="39356"/>
                    <a:pt x="11663" y="39390"/>
                    <a:pt x="11797" y="39423"/>
                  </a:cubicBezTo>
                  <a:cubicBezTo>
                    <a:pt x="11898" y="39457"/>
                    <a:pt x="12033" y="39491"/>
                    <a:pt x="12133" y="39524"/>
                  </a:cubicBezTo>
                  <a:cubicBezTo>
                    <a:pt x="12234" y="39524"/>
                    <a:pt x="12301" y="39558"/>
                    <a:pt x="12402" y="39558"/>
                  </a:cubicBezTo>
                  <a:cubicBezTo>
                    <a:pt x="12436" y="39591"/>
                    <a:pt x="12503" y="39591"/>
                    <a:pt x="12570" y="39591"/>
                  </a:cubicBezTo>
                  <a:cubicBezTo>
                    <a:pt x="12806" y="39659"/>
                    <a:pt x="13108" y="39692"/>
                    <a:pt x="13377" y="39692"/>
                  </a:cubicBezTo>
                  <a:lnTo>
                    <a:pt x="13377" y="39692"/>
                  </a:lnTo>
                  <a:lnTo>
                    <a:pt x="13444" y="39692"/>
                  </a:lnTo>
                  <a:cubicBezTo>
                    <a:pt x="13713" y="39726"/>
                    <a:pt x="13982" y="39726"/>
                    <a:pt x="14284" y="39726"/>
                  </a:cubicBezTo>
                  <a:cubicBezTo>
                    <a:pt x="14318" y="39692"/>
                    <a:pt x="14385" y="39692"/>
                    <a:pt x="14419" y="39692"/>
                  </a:cubicBezTo>
                  <a:cubicBezTo>
                    <a:pt x="14553" y="39692"/>
                    <a:pt x="14688" y="39659"/>
                    <a:pt x="14822" y="39659"/>
                  </a:cubicBezTo>
                  <a:cubicBezTo>
                    <a:pt x="14990" y="39625"/>
                    <a:pt x="15125" y="39625"/>
                    <a:pt x="15293" y="39625"/>
                  </a:cubicBezTo>
                  <a:cubicBezTo>
                    <a:pt x="15360" y="39591"/>
                    <a:pt x="15461" y="39591"/>
                    <a:pt x="15528" y="39558"/>
                  </a:cubicBezTo>
                  <a:cubicBezTo>
                    <a:pt x="15729" y="39524"/>
                    <a:pt x="15898" y="39491"/>
                    <a:pt x="16099" y="39423"/>
                  </a:cubicBezTo>
                  <a:cubicBezTo>
                    <a:pt x="16234" y="39423"/>
                    <a:pt x="16334" y="39390"/>
                    <a:pt x="16469" y="39356"/>
                  </a:cubicBezTo>
                  <a:cubicBezTo>
                    <a:pt x="16603" y="39322"/>
                    <a:pt x="16771" y="39255"/>
                    <a:pt x="16906" y="39222"/>
                  </a:cubicBezTo>
                  <a:cubicBezTo>
                    <a:pt x="16973" y="39188"/>
                    <a:pt x="17040" y="39188"/>
                    <a:pt x="17141" y="39154"/>
                  </a:cubicBezTo>
                  <a:cubicBezTo>
                    <a:pt x="17444" y="39054"/>
                    <a:pt x="17780" y="38919"/>
                    <a:pt x="18082" y="38785"/>
                  </a:cubicBezTo>
                  <a:cubicBezTo>
                    <a:pt x="18149" y="38785"/>
                    <a:pt x="18217" y="38751"/>
                    <a:pt x="18284" y="38718"/>
                  </a:cubicBezTo>
                  <a:lnTo>
                    <a:pt x="18519" y="38617"/>
                  </a:lnTo>
                  <a:cubicBezTo>
                    <a:pt x="18922" y="38415"/>
                    <a:pt x="19326" y="38247"/>
                    <a:pt x="19729" y="38012"/>
                  </a:cubicBezTo>
                  <a:cubicBezTo>
                    <a:pt x="19830" y="37945"/>
                    <a:pt x="19897" y="37911"/>
                    <a:pt x="19998" y="37844"/>
                  </a:cubicBezTo>
                  <a:cubicBezTo>
                    <a:pt x="20401" y="37608"/>
                    <a:pt x="20804" y="37340"/>
                    <a:pt x="21241" y="37071"/>
                  </a:cubicBezTo>
                  <a:cubicBezTo>
                    <a:pt x="21376" y="36970"/>
                    <a:pt x="21477" y="36869"/>
                    <a:pt x="21611" y="36768"/>
                  </a:cubicBezTo>
                  <a:cubicBezTo>
                    <a:pt x="21913" y="36567"/>
                    <a:pt x="22182" y="36365"/>
                    <a:pt x="22451" y="36163"/>
                  </a:cubicBezTo>
                  <a:cubicBezTo>
                    <a:pt x="22586" y="36029"/>
                    <a:pt x="22754" y="35894"/>
                    <a:pt x="22888" y="35794"/>
                  </a:cubicBezTo>
                  <a:cubicBezTo>
                    <a:pt x="23157" y="35558"/>
                    <a:pt x="23392" y="35357"/>
                    <a:pt x="23627" y="35121"/>
                  </a:cubicBezTo>
                  <a:cubicBezTo>
                    <a:pt x="23796" y="34987"/>
                    <a:pt x="23930" y="34853"/>
                    <a:pt x="24098" y="34718"/>
                  </a:cubicBezTo>
                  <a:cubicBezTo>
                    <a:pt x="24165" y="34617"/>
                    <a:pt x="24266" y="34550"/>
                    <a:pt x="24333" y="34483"/>
                  </a:cubicBezTo>
                  <a:cubicBezTo>
                    <a:pt x="24434" y="34382"/>
                    <a:pt x="24535" y="34281"/>
                    <a:pt x="24636" y="34180"/>
                  </a:cubicBezTo>
                  <a:cubicBezTo>
                    <a:pt x="24938" y="33844"/>
                    <a:pt x="25241" y="33542"/>
                    <a:pt x="25543" y="33206"/>
                  </a:cubicBezTo>
                  <a:cubicBezTo>
                    <a:pt x="25610" y="33105"/>
                    <a:pt x="25711" y="33004"/>
                    <a:pt x="25812" y="32903"/>
                  </a:cubicBezTo>
                  <a:cubicBezTo>
                    <a:pt x="25879" y="32836"/>
                    <a:pt x="25946" y="32735"/>
                    <a:pt x="26047" y="32634"/>
                  </a:cubicBezTo>
                  <a:cubicBezTo>
                    <a:pt x="26215" y="32433"/>
                    <a:pt x="26383" y="32197"/>
                    <a:pt x="26585" y="31996"/>
                  </a:cubicBezTo>
                  <a:cubicBezTo>
                    <a:pt x="26686" y="31828"/>
                    <a:pt x="26787" y="31727"/>
                    <a:pt x="26888" y="31559"/>
                  </a:cubicBezTo>
                  <a:cubicBezTo>
                    <a:pt x="26988" y="31458"/>
                    <a:pt x="27056" y="31357"/>
                    <a:pt x="27156" y="31223"/>
                  </a:cubicBezTo>
                  <a:cubicBezTo>
                    <a:pt x="27291" y="31055"/>
                    <a:pt x="27425" y="30887"/>
                    <a:pt x="27560" y="30719"/>
                  </a:cubicBezTo>
                  <a:cubicBezTo>
                    <a:pt x="27627" y="30584"/>
                    <a:pt x="27728" y="30483"/>
                    <a:pt x="27795" y="30349"/>
                  </a:cubicBezTo>
                  <a:cubicBezTo>
                    <a:pt x="27929" y="30181"/>
                    <a:pt x="28064" y="29979"/>
                    <a:pt x="28198" y="29778"/>
                  </a:cubicBezTo>
                  <a:lnTo>
                    <a:pt x="28467" y="29374"/>
                  </a:lnTo>
                  <a:cubicBezTo>
                    <a:pt x="28501" y="29307"/>
                    <a:pt x="28568" y="29240"/>
                    <a:pt x="28602" y="29173"/>
                  </a:cubicBezTo>
                  <a:cubicBezTo>
                    <a:pt x="28837" y="28803"/>
                    <a:pt x="29072" y="28400"/>
                    <a:pt x="29307" y="27996"/>
                  </a:cubicBezTo>
                  <a:cubicBezTo>
                    <a:pt x="29307" y="27996"/>
                    <a:pt x="29307" y="27996"/>
                    <a:pt x="29341" y="27996"/>
                  </a:cubicBezTo>
                  <a:cubicBezTo>
                    <a:pt x="29341" y="27963"/>
                    <a:pt x="29375" y="27929"/>
                    <a:pt x="29375" y="27896"/>
                  </a:cubicBezTo>
                  <a:cubicBezTo>
                    <a:pt x="29576" y="27559"/>
                    <a:pt x="29778" y="27190"/>
                    <a:pt x="29980" y="26854"/>
                  </a:cubicBezTo>
                  <a:cubicBezTo>
                    <a:pt x="30013" y="26753"/>
                    <a:pt x="30047" y="26652"/>
                    <a:pt x="30114" y="26551"/>
                  </a:cubicBezTo>
                  <a:cubicBezTo>
                    <a:pt x="30181" y="26417"/>
                    <a:pt x="30248" y="26282"/>
                    <a:pt x="30316" y="26148"/>
                  </a:cubicBezTo>
                  <a:cubicBezTo>
                    <a:pt x="30416" y="25980"/>
                    <a:pt x="30484" y="25845"/>
                    <a:pt x="30551" y="25677"/>
                  </a:cubicBezTo>
                  <a:cubicBezTo>
                    <a:pt x="30652" y="25442"/>
                    <a:pt x="30753" y="25240"/>
                    <a:pt x="30853" y="25005"/>
                  </a:cubicBezTo>
                  <a:cubicBezTo>
                    <a:pt x="30921" y="24904"/>
                    <a:pt x="30988" y="24770"/>
                    <a:pt x="31021" y="24635"/>
                  </a:cubicBezTo>
                  <a:lnTo>
                    <a:pt x="31122" y="24467"/>
                  </a:lnTo>
                  <a:cubicBezTo>
                    <a:pt x="31290" y="24064"/>
                    <a:pt x="31458" y="23661"/>
                    <a:pt x="31626" y="23258"/>
                  </a:cubicBezTo>
                  <a:cubicBezTo>
                    <a:pt x="31626" y="23224"/>
                    <a:pt x="31626" y="23190"/>
                    <a:pt x="31626" y="23157"/>
                  </a:cubicBezTo>
                  <a:lnTo>
                    <a:pt x="31761" y="22854"/>
                  </a:lnTo>
                  <a:cubicBezTo>
                    <a:pt x="31862" y="22552"/>
                    <a:pt x="31962" y="22249"/>
                    <a:pt x="32063" y="21947"/>
                  </a:cubicBezTo>
                  <a:cubicBezTo>
                    <a:pt x="32097" y="21846"/>
                    <a:pt x="32130" y="21745"/>
                    <a:pt x="32164" y="21644"/>
                  </a:cubicBezTo>
                  <a:cubicBezTo>
                    <a:pt x="32231" y="21476"/>
                    <a:pt x="32299" y="21275"/>
                    <a:pt x="32332" y="21073"/>
                  </a:cubicBezTo>
                  <a:cubicBezTo>
                    <a:pt x="32399" y="20905"/>
                    <a:pt x="32467" y="20737"/>
                    <a:pt x="32500" y="20535"/>
                  </a:cubicBezTo>
                  <a:cubicBezTo>
                    <a:pt x="32534" y="20401"/>
                    <a:pt x="32567" y="20266"/>
                    <a:pt x="32601" y="20132"/>
                  </a:cubicBezTo>
                  <a:cubicBezTo>
                    <a:pt x="32668" y="19897"/>
                    <a:pt x="32735" y="19628"/>
                    <a:pt x="32803" y="19393"/>
                  </a:cubicBezTo>
                  <a:cubicBezTo>
                    <a:pt x="32803" y="19258"/>
                    <a:pt x="32870" y="19124"/>
                    <a:pt x="32903" y="18989"/>
                  </a:cubicBezTo>
                  <a:cubicBezTo>
                    <a:pt x="32903" y="18855"/>
                    <a:pt x="32937" y="18754"/>
                    <a:pt x="32971" y="18620"/>
                  </a:cubicBezTo>
                  <a:cubicBezTo>
                    <a:pt x="33038" y="18250"/>
                    <a:pt x="33105" y="17847"/>
                    <a:pt x="33139" y="17477"/>
                  </a:cubicBezTo>
                  <a:cubicBezTo>
                    <a:pt x="33172" y="17342"/>
                    <a:pt x="33206" y="17208"/>
                    <a:pt x="33206" y="17074"/>
                  </a:cubicBezTo>
                  <a:cubicBezTo>
                    <a:pt x="33240" y="16905"/>
                    <a:pt x="33240" y="16771"/>
                    <a:pt x="33273" y="16637"/>
                  </a:cubicBezTo>
                  <a:cubicBezTo>
                    <a:pt x="33273" y="16502"/>
                    <a:pt x="33307" y="16368"/>
                    <a:pt x="33307" y="16267"/>
                  </a:cubicBezTo>
                  <a:cubicBezTo>
                    <a:pt x="33340" y="15763"/>
                    <a:pt x="33374" y="15292"/>
                    <a:pt x="33374" y="14822"/>
                  </a:cubicBezTo>
                  <a:cubicBezTo>
                    <a:pt x="33408" y="10553"/>
                    <a:pt x="31895" y="7428"/>
                    <a:pt x="29375" y="5983"/>
                  </a:cubicBezTo>
                  <a:close/>
                </a:path>
              </a:pathLst>
            </a:custGeom>
            <a:solidFill>
              <a:srgbClr val="DDC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9"/>
            <p:cNvSpPr/>
            <p:nvPr/>
          </p:nvSpPr>
          <p:spPr>
            <a:xfrm>
              <a:off x="-16805975" y="14498275"/>
              <a:ext cx="278975" cy="403325"/>
            </a:xfrm>
            <a:custGeom>
              <a:avLst/>
              <a:gdLst/>
              <a:ahLst/>
              <a:cxnLst/>
              <a:rect l="l" t="t" r="r" b="b"/>
              <a:pathLst>
                <a:path w="11159" h="16133" extrusionOk="0">
                  <a:moveTo>
                    <a:pt x="5479" y="1748"/>
                  </a:moveTo>
                  <a:cubicBezTo>
                    <a:pt x="5513" y="1714"/>
                    <a:pt x="5580" y="1681"/>
                    <a:pt x="5613" y="1647"/>
                  </a:cubicBezTo>
                  <a:cubicBezTo>
                    <a:pt x="8638" y="0"/>
                    <a:pt x="11159" y="1546"/>
                    <a:pt x="11125" y="4974"/>
                  </a:cubicBezTo>
                  <a:cubicBezTo>
                    <a:pt x="11092" y="8369"/>
                    <a:pt x="8537" y="12738"/>
                    <a:pt x="5580" y="14418"/>
                  </a:cubicBezTo>
                  <a:cubicBezTo>
                    <a:pt x="2622" y="16132"/>
                    <a:pt x="1" y="14586"/>
                    <a:pt x="68" y="11125"/>
                  </a:cubicBezTo>
                  <a:cubicBezTo>
                    <a:pt x="135" y="7764"/>
                    <a:pt x="2689" y="3361"/>
                    <a:pt x="5479" y="1748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9"/>
            <p:cNvSpPr/>
            <p:nvPr/>
          </p:nvSpPr>
          <p:spPr>
            <a:xfrm>
              <a:off x="-17062225" y="14373075"/>
              <a:ext cx="493225" cy="494075"/>
            </a:xfrm>
            <a:custGeom>
              <a:avLst/>
              <a:gdLst/>
              <a:ahLst/>
              <a:cxnLst/>
              <a:rect l="l" t="t" r="r" b="b"/>
              <a:pathLst>
                <a:path w="19729" h="19763" extrusionOk="0">
                  <a:moveTo>
                    <a:pt x="19728" y="6386"/>
                  </a:moveTo>
                  <a:lnTo>
                    <a:pt x="9410" y="404"/>
                  </a:lnTo>
                  <a:cubicBezTo>
                    <a:pt x="9410" y="404"/>
                    <a:pt x="9377" y="370"/>
                    <a:pt x="9377" y="370"/>
                  </a:cubicBezTo>
                  <a:cubicBezTo>
                    <a:pt x="9276" y="337"/>
                    <a:pt x="9175" y="269"/>
                    <a:pt x="9074" y="236"/>
                  </a:cubicBezTo>
                  <a:cubicBezTo>
                    <a:pt x="9074" y="236"/>
                    <a:pt x="9074" y="236"/>
                    <a:pt x="9041" y="236"/>
                  </a:cubicBezTo>
                  <a:cubicBezTo>
                    <a:pt x="9007" y="202"/>
                    <a:pt x="8974" y="202"/>
                    <a:pt x="8940" y="202"/>
                  </a:cubicBezTo>
                  <a:cubicBezTo>
                    <a:pt x="8906" y="169"/>
                    <a:pt x="8839" y="135"/>
                    <a:pt x="8772" y="135"/>
                  </a:cubicBezTo>
                  <a:cubicBezTo>
                    <a:pt x="8738" y="135"/>
                    <a:pt x="8705" y="101"/>
                    <a:pt x="8671" y="101"/>
                  </a:cubicBezTo>
                  <a:cubicBezTo>
                    <a:pt x="8604" y="101"/>
                    <a:pt x="8570" y="68"/>
                    <a:pt x="8537" y="68"/>
                  </a:cubicBezTo>
                  <a:cubicBezTo>
                    <a:pt x="8503" y="68"/>
                    <a:pt x="8469" y="68"/>
                    <a:pt x="8469" y="68"/>
                  </a:cubicBezTo>
                  <a:cubicBezTo>
                    <a:pt x="8369" y="34"/>
                    <a:pt x="8301" y="34"/>
                    <a:pt x="8201" y="34"/>
                  </a:cubicBezTo>
                  <a:cubicBezTo>
                    <a:pt x="8167" y="34"/>
                    <a:pt x="8167" y="1"/>
                    <a:pt x="8133" y="1"/>
                  </a:cubicBezTo>
                  <a:cubicBezTo>
                    <a:pt x="8133" y="1"/>
                    <a:pt x="8100" y="1"/>
                    <a:pt x="8100" y="1"/>
                  </a:cubicBezTo>
                  <a:cubicBezTo>
                    <a:pt x="7999" y="1"/>
                    <a:pt x="7864" y="1"/>
                    <a:pt x="7730" y="1"/>
                  </a:cubicBezTo>
                  <a:cubicBezTo>
                    <a:pt x="7730" y="1"/>
                    <a:pt x="7696" y="1"/>
                    <a:pt x="7696" y="1"/>
                  </a:cubicBezTo>
                  <a:cubicBezTo>
                    <a:pt x="7663" y="1"/>
                    <a:pt x="7596" y="34"/>
                    <a:pt x="7562" y="34"/>
                  </a:cubicBezTo>
                  <a:cubicBezTo>
                    <a:pt x="7461" y="34"/>
                    <a:pt x="7394" y="34"/>
                    <a:pt x="7293" y="34"/>
                  </a:cubicBezTo>
                  <a:cubicBezTo>
                    <a:pt x="7293" y="68"/>
                    <a:pt x="7260" y="68"/>
                    <a:pt x="7226" y="68"/>
                  </a:cubicBezTo>
                  <a:cubicBezTo>
                    <a:pt x="7159" y="68"/>
                    <a:pt x="7091" y="101"/>
                    <a:pt x="6991" y="101"/>
                  </a:cubicBezTo>
                  <a:cubicBezTo>
                    <a:pt x="6923" y="135"/>
                    <a:pt x="6890" y="135"/>
                    <a:pt x="6823" y="169"/>
                  </a:cubicBezTo>
                  <a:cubicBezTo>
                    <a:pt x="6789" y="169"/>
                    <a:pt x="6755" y="169"/>
                    <a:pt x="6722" y="169"/>
                  </a:cubicBezTo>
                  <a:cubicBezTo>
                    <a:pt x="6587" y="236"/>
                    <a:pt x="6419" y="269"/>
                    <a:pt x="6285" y="337"/>
                  </a:cubicBezTo>
                  <a:cubicBezTo>
                    <a:pt x="6251" y="370"/>
                    <a:pt x="6184" y="370"/>
                    <a:pt x="6150" y="370"/>
                  </a:cubicBezTo>
                  <a:lnTo>
                    <a:pt x="6117" y="404"/>
                  </a:lnTo>
                  <a:cubicBezTo>
                    <a:pt x="5949" y="471"/>
                    <a:pt x="5747" y="572"/>
                    <a:pt x="5545" y="673"/>
                  </a:cubicBezTo>
                  <a:cubicBezTo>
                    <a:pt x="5512" y="706"/>
                    <a:pt x="5445" y="740"/>
                    <a:pt x="5411" y="740"/>
                  </a:cubicBezTo>
                  <a:cubicBezTo>
                    <a:pt x="5176" y="908"/>
                    <a:pt x="4907" y="1076"/>
                    <a:pt x="4672" y="1244"/>
                  </a:cubicBezTo>
                  <a:cubicBezTo>
                    <a:pt x="4638" y="1311"/>
                    <a:pt x="4571" y="1345"/>
                    <a:pt x="4504" y="1378"/>
                  </a:cubicBezTo>
                  <a:cubicBezTo>
                    <a:pt x="4268" y="1580"/>
                    <a:pt x="4033" y="1782"/>
                    <a:pt x="3831" y="1983"/>
                  </a:cubicBezTo>
                  <a:cubicBezTo>
                    <a:pt x="3798" y="2017"/>
                    <a:pt x="3798" y="2017"/>
                    <a:pt x="3798" y="2017"/>
                  </a:cubicBezTo>
                  <a:cubicBezTo>
                    <a:pt x="3731" y="2084"/>
                    <a:pt x="3697" y="2118"/>
                    <a:pt x="3663" y="2151"/>
                  </a:cubicBezTo>
                  <a:cubicBezTo>
                    <a:pt x="3529" y="2286"/>
                    <a:pt x="3395" y="2420"/>
                    <a:pt x="3294" y="2555"/>
                  </a:cubicBezTo>
                  <a:cubicBezTo>
                    <a:pt x="3260" y="2588"/>
                    <a:pt x="3226" y="2622"/>
                    <a:pt x="3226" y="2656"/>
                  </a:cubicBezTo>
                  <a:cubicBezTo>
                    <a:pt x="3159" y="2689"/>
                    <a:pt x="3126" y="2756"/>
                    <a:pt x="3058" y="2824"/>
                  </a:cubicBezTo>
                  <a:cubicBezTo>
                    <a:pt x="2991" y="2891"/>
                    <a:pt x="2924" y="2992"/>
                    <a:pt x="2857" y="3093"/>
                  </a:cubicBezTo>
                  <a:cubicBezTo>
                    <a:pt x="2823" y="3126"/>
                    <a:pt x="2790" y="3160"/>
                    <a:pt x="2756" y="3193"/>
                  </a:cubicBezTo>
                  <a:cubicBezTo>
                    <a:pt x="2722" y="3261"/>
                    <a:pt x="2655" y="3328"/>
                    <a:pt x="2622" y="3395"/>
                  </a:cubicBezTo>
                  <a:cubicBezTo>
                    <a:pt x="2554" y="3462"/>
                    <a:pt x="2487" y="3563"/>
                    <a:pt x="2453" y="3630"/>
                  </a:cubicBezTo>
                  <a:lnTo>
                    <a:pt x="2386" y="3697"/>
                  </a:lnTo>
                  <a:cubicBezTo>
                    <a:pt x="2319" y="3832"/>
                    <a:pt x="2218" y="3933"/>
                    <a:pt x="2151" y="4034"/>
                  </a:cubicBezTo>
                  <a:cubicBezTo>
                    <a:pt x="2117" y="4101"/>
                    <a:pt x="2084" y="4134"/>
                    <a:pt x="2050" y="4168"/>
                  </a:cubicBezTo>
                  <a:cubicBezTo>
                    <a:pt x="2050" y="4202"/>
                    <a:pt x="2050" y="4202"/>
                    <a:pt x="2050" y="4202"/>
                  </a:cubicBezTo>
                  <a:cubicBezTo>
                    <a:pt x="1916" y="4370"/>
                    <a:pt x="1815" y="4538"/>
                    <a:pt x="1714" y="4706"/>
                  </a:cubicBezTo>
                  <a:cubicBezTo>
                    <a:pt x="1714" y="4739"/>
                    <a:pt x="1714" y="4739"/>
                    <a:pt x="1714" y="4773"/>
                  </a:cubicBezTo>
                  <a:cubicBezTo>
                    <a:pt x="1680" y="4807"/>
                    <a:pt x="1647" y="4840"/>
                    <a:pt x="1647" y="4874"/>
                  </a:cubicBezTo>
                  <a:cubicBezTo>
                    <a:pt x="1580" y="5008"/>
                    <a:pt x="1512" y="5109"/>
                    <a:pt x="1445" y="5210"/>
                  </a:cubicBezTo>
                  <a:cubicBezTo>
                    <a:pt x="1412" y="5277"/>
                    <a:pt x="1412" y="5311"/>
                    <a:pt x="1378" y="5344"/>
                  </a:cubicBezTo>
                  <a:cubicBezTo>
                    <a:pt x="1344" y="5412"/>
                    <a:pt x="1311" y="5479"/>
                    <a:pt x="1277" y="5546"/>
                  </a:cubicBezTo>
                  <a:cubicBezTo>
                    <a:pt x="1244" y="5613"/>
                    <a:pt x="1210" y="5680"/>
                    <a:pt x="1210" y="5748"/>
                  </a:cubicBezTo>
                  <a:cubicBezTo>
                    <a:pt x="1143" y="5815"/>
                    <a:pt x="1109" y="5916"/>
                    <a:pt x="1076" y="5983"/>
                  </a:cubicBezTo>
                  <a:cubicBezTo>
                    <a:pt x="1042" y="6050"/>
                    <a:pt x="1008" y="6117"/>
                    <a:pt x="1008" y="6185"/>
                  </a:cubicBezTo>
                  <a:cubicBezTo>
                    <a:pt x="975" y="6185"/>
                    <a:pt x="975" y="6218"/>
                    <a:pt x="941" y="6252"/>
                  </a:cubicBezTo>
                  <a:cubicBezTo>
                    <a:pt x="874" y="6420"/>
                    <a:pt x="807" y="6588"/>
                    <a:pt x="739" y="6789"/>
                  </a:cubicBezTo>
                  <a:cubicBezTo>
                    <a:pt x="739" y="6789"/>
                    <a:pt x="739" y="6789"/>
                    <a:pt x="739" y="6789"/>
                  </a:cubicBezTo>
                  <a:cubicBezTo>
                    <a:pt x="739" y="6789"/>
                    <a:pt x="739" y="6823"/>
                    <a:pt x="706" y="6857"/>
                  </a:cubicBezTo>
                  <a:cubicBezTo>
                    <a:pt x="639" y="6991"/>
                    <a:pt x="605" y="7159"/>
                    <a:pt x="538" y="7327"/>
                  </a:cubicBezTo>
                  <a:cubicBezTo>
                    <a:pt x="538" y="7361"/>
                    <a:pt x="538" y="7394"/>
                    <a:pt x="504" y="7394"/>
                  </a:cubicBezTo>
                  <a:cubicBezTo>
                    <a:pt x="504" y="7495"/>
                    <a:pt x="471" y="7562"/>
                    <a:pt x="437" y="7630"/>
                  </a:cubicBezTo>
                  <a:cubicBezTo>
                    <a:pt x="437" y="7731"/>
                    <a:pt x="403" y="7831"/>
                    <a:pt x="370" y="7899"/>
                  </a:cubicBezTo>
                  <a:cubicBezTo>
                    <a:pt x="370" y="7966"/>
                    <a:pt x="336" y="7999"/>
                    <a:pt x="336" y="8033"/>
                  </a:cubicBezTo>
                  <a:cubicBezTo>
                    <a:pt x="303" y="8134"/>
                    <a:pt x="269" y="8235"/>
                    <a:pt x="269" y="8335"/>
                  </a:cubicBezTo>
                  <a:cubicBezTo>
                    <a:pt x="235" y="8403"/>
                    <a:pt x="235" y="8470"/>
                    <a:pt x="202" y="8537"/>
                  </a:cubicBezTo>
                  <a:cubicBezTo>
                    <a:pt x="202" y="8571"/>
                    <a:pt x="202" y="8638"/>
                    <a:pt x="202" y="8672"/>
                  </a:cubicBezTo>
                  <a:cubicBezTo>
                    <a:pt x="168" y="8806"/>
                    <a:pt x="134" y="8974"/>
                    <a:pt x="101" y="9108"/>
                  </a:cubicBezTo>
                  <a:cubicBezTo>
                    <a:pt x="101" y="9176"/>
                    <a:pt x="101" y="9243"/>
                    <a:pt x="67" y="9310"/>
                  </a:cubicBezTo>
                  <a:cubicBezTo>
                    <a:pt x="67" y="9344"/>
                    <a:pt x="67" y="9344"/>
                    <a:pt x="67" y="9377"/>
                  </a:cubicBezTo>
                  <a:cubicBezTo>
                    <a:pt x="34" y="9646"/>
                    <a:pt x="34" y="9881"/>
                    <a:pt x="34" y="10150"/>
                  </a:cubicBezTo>
                  <a:cubicBezTo>
                    <a:pt x="0" y="11898"/>
                    <a:pt x="639" y="13175"/>
                    <a:pt x="1680" y="13746"/>
                  </a:cubicBezTo>
                  <a:lnTo>
                    <a:pt x="11998" y="19762"/>
                  </a:lnTo>
                  <a:cubicBezTo>
                    <a:pt x="10956" y="19157"/>
                    <a:pt x="10318" y="17880"/>
                    <a:pt x="10318" y="16133"/>
                  </a:cubicBezTo>
                  <a:cubicBezTo>
                    <a:pt x="10352" y="15897"/>
                    <a:pt x="10352" y="15629"/>
                    <a:pt x="10385" y="15393"/>
                  </a:cubicBezTo>
                  <a:cubicBezTo>
                    <a:pt x="10385" y="15292"/>
                    <a:pt x="10419" y="15192"/>
                    <a:pt x="10419" y="15124"/>
                  </a:cubicBezTo>
                  <a:cubicBezTo>
                    <a:pt x="10452" y="14956"/>
                    <a:pt x="10486" y="14822"/>
                    <a:pt x="10486" y="14654"/>
                  </a:cubicBezTo>
                  <a:cubicBezTo>
                    <a:pt x="10520" y="14553"/>
                    <a:pt x="10553" y="14452"/>
                    <a:pt x="10587" y="14318"/>
                  </a:cubicBezTo>
                  <a:cubicBezTo>
                    <a:pt x="10587" y="14251"/>
                    <a:pt x="10620" y="14150"/>
                    <a:pt x="10654" y="14049"/>
                  </a:cubicBezTo>
                  <a:cubicBezTo>
                    <a:pt x="10688" y="13915"/>
                    <a:pt x="10721" y="13780"/>
                    <a:pt x="10755" y="13646"/>
                  </a:cubicBezTo>
                  <a:cubicBezTo>
                    <a:pt x="10788" y="13545"/>
                    <a:pt x="10788" y="13478"/>
                    <a:pt x="10822" y="13410"/>
                  </a:cubicBezTo>
                  <a:cubicBezTo>
                    <a:pt x="10889" y="13209"/>
                    <a:pt x="10956" y="13041"/>
                    <a:pt x="11024" y="12839"/>
                  </a:cubicBezTo>
                  <a:cubicBezTo>
                    <a:pt x="11024" y="12805"/>
                    <a:pt x="11024" y="12805"/>
                    <a:pt x="11057" y="12772"/>
                  </a:cubicBezTo>
                  <a:cubicBezTo>
                    <a:pt x="11125" y="12570"/>
                    <a:pt x="11192" y="12369"/>
                    <a:pt x="11293" y="12167"/>
                  </a:cubicBezTo>
                  <a:cubicBezTo>
                    <a:pt x="11326" y="12100"/>
                    <a:pt x="11360" y="12032"/>
                    <a:pt x="11393" y="11999"/>
                  </a:cubicBezTo>
                  <a:cubicBezTo>
                    <a:pt x="11461" y="11831"/>
                    <a:pt x="11528" y="11696"/>
                    <a:pt x="11595" y="11562"/>
                  </a:cubicBezTo>
                  <a:cubicBezTo>
                    <a:pt x="11629" y="11495"/>
                    <a:pt x="11662" y="11427"/>
                    <a:pt x="11696" y="11360"/>
                  </a:cubicBezTo>
                  <a:cubicBezTo>
                    <a:pt x="11763" y="11192"/>
                    <a:pt x="11864" y="11024"/>
                    <a:pt x="11931" y="10890"/>
                  </a:cubicBezTo>
                  <a:cubicBezTo>
                    <a:pt x="11965" y="10856"/>
                    <a:pt x="11998" y="10789"/>
                    <a:pt x="12032" y="10755"/>
                  </a:cubicBezTo>
                  <a:cubicBezTo>
                    <a:pt x="12133" y="10554"/>
                    <a:pt x="12234" y="10352"/>
                    <a:pt x="12368" y="10184"/>
                  </a:cubicBezTo>
                  <a:cubicBezTo>
                    <a:pt x="12402" y="10117"/>
                    <a:pt x="12435" y="10083"/>
                    <a:pt x="12469" y="10016"/>
                  </a:cubicBezTo>
                  <a:cubicBezTo>
                    <a:pt x="12570" y="9881"/>
                    <a:pt x="12637" y="9747"/>
                    <a:pt x="12738" y="9613"/>
                  </a:cubicBezTo>
                  <a:cubicBezTo>
                    <a:pt x="12805" y="9545"/>
                    <a:pt x="12872" y="9478"/>
                    <a:pt x="12906" y="9377"/>
                  </a:cubicBezTo>
                  <a:cubicBezTo>
                    <a:pt x="13007" y="9277"/>
                    <a:pt x="13074" y="9176"/>
                    <a:pt x="13175" y="9075"/>
                  </a:cubicBezTo>
                  <a:cubicBezTo>
                    <a:pt x="13242" y="8974"/>
                    <a:pt x="13309" y="8907"/>
                    <a:pt x="13376" y="8806"/>
                  </a:cubicBezTo>
                  <a:cubicBezTo>
                    <a:pt x="13444" y="8705"/>
                    <a:pt x="13544" y="8638"/>
                    <a:pt x="13612" y="8537"/>
                  </a:cubicBezTo>
                  <a:cubicBezTo>
                    <a:pt x="13712" y="8403"/>
                    <a:pt x="13847" y="8302"/>
                    <a:pt x="13981" y="8167"/>
                  </a:cubicBezTo>
                  <a:cubicBezTo>
                    <a:pt x="14015" y="8100"/>
                    <a:pt x="14082" y="8033"/>
                    <a:pt x="14116" y="7999"/>
                  </a:cubicBezTo>
                  <a:cubicBezTo>
                    <a:pt x="14351" y="7764"/>
                    <a:pt x="14586" y="7562"/>
                    <a:pt x="14821" y="7361"/>
                  </a:cubicBezTo>
                  <a:cubicBezTo>
                    <a:pt x="14889" y="7327"/>
                    <a:pt x="14922" y="7294"/>
                    <a:pt x="14990" y="7260"/>
                  </a:cubicBezTo>
                  <a:cubicBezTo>
                    <a:pt x="15225" y="7058"/>
                    <a:pt x="15460" y="6890"/>
                    <a:pt x="15729" y="6756"/>
                  </a:cubicBezTo>
                  <a:cubicBezTo>
                    <a:pt x="15763" y="6722"/>
                    <a:pt x="15830" y="6689"/>
                    <a:pt x="15863" y="6655"/>
                  </a:cubicBezTo>
                  <a:cubicBezTo>
                    <a:pt x="16065" y="6554"/>
                    <a:pt x="16267" y="6487"/>
                    <a:pt x="16435" y="6386"/>
                  </a:cubicBezTo>
                  <a:cubicBezTo>
                    <a:pt x="16502" y="6353"/>
                    <a:pt x="16536" y="6353"/>
                    <a:pt x="16569" y="6353"/>
                  </a:cubicBezTo>
                  <a:cubicBezTo>
                    <a:pt x="16737" y="6285"/>
                    <a:pt x="16905" y="6218"/>
                    <a:pt x="17040" y="6185"/>
                  </a:cubicBezTo>
                  <a:cubicBezTo>
                    <a:pt x="17140" y="6151"/>
                    <a:pt x="17241" y="6117"/>
                    <a:pt x="17309" y="6117"/>
                  </a:cubicBezTo>
                  <a:cubicBezTo>
                    <a:pt x="17409" y="6084"/>
                    <a:pt x="17477" y="6084"/>
                    <a:pt x="17544" y="6050"/>
                  </a:cubicBezTo>
                  <a:cubicBezTo>
                    <a:pt x="17645" y="6050"/>
                    <a:pt x="17745" y="6050"/>
                    <a:pt x="17880" y="6016"/>
                  </a:cubicBezTo>
                  <a:cubicBezTo>
                    <a:pt x="17913" y="6016"/>
                    <a:pt x="17947" y="6016"/>
                    <a:pt x="18014" y="6016"/>
                  </a:cubicBezTo>
                  <a:cubicBezTo>
                    <a:pt x="18149" y="6016"/>
                    <a:pt x="18317" y="6016"/>
                    <a:pt x="18451" y="6016"/>
                  </a:cubicBezTo>
                  <a:cubicBezTo>
                    <a:pt x="18485" y="6016"/>
                    <a:pt x="18485" y="6016"/>
                    <a:pt x="18518" y="6016"/>
                  </a:cubicBezTo>
                  <a:cubicBezTo>
                    <a:pt x="18653" y="6050"/>
                    <a:pt x="18754" y="6050"/>
                    <a:pt x="18854" y="6084"/>
                  </a:cubicBezTo>
                  <a:cubicBezTo>
                    <a:pt x="18888" y="6084"/>
                    <a:pt x="18955" y="6084"/>
                    <a:pt x="18989" y="6117"/>
                  </a:cubicBezTo>
                  <a:cubicBezTo>
                    <a:pt x="19090" y="6117"/>
                    <a:pt x="19191" y="6151"/>
                    <a:pt x="19258" y="6185"/>
                  </a:cubicBezTo>
                  <a:cubicBezTo>
                    <a:pt x="19291" y="6218"/>
                    <a:pt x="19325" y="6218"/>
                    <a:pt x="19359" y="6218"/>
                  </a:cubicBezTo>
                  <a:cubicBezTo>
                    <a:pt x="19493" y="6252"/>
                    <a:pt x="19594" y="6319"/>
                    <a:pt x="19728" y="6386"/>
                  </a:cubicBezTo>
                  <a:lnTo>
                    <a:pt x="19728" y="6386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9"/>
            <p:cNvSpPr/>
            <p:nvPr/>
          </p:nvSpPr>
          <p:spPr>
            <a:xfrm>
              <a:off x="-16742950" y="13523625"/>
              <a:ext cx="636050" cy="409200"/>
            </a:xfrm>
            <a:custGeom>
              <a:avLst/>
              <a:gdLst/>
              <a:ahLst/>
              <a:cxnLst/>
              <a:rect l="l" t="t" r="r" b="b"/>
              <a:pathLst>
                <a:path w="25442" h="16368" extrusionOk="0">
                  <a:moveTo>
                    <a:pt x="22552" y="6016"/>
                  </a:moveTo>
                  <a:lnTo>
                    <a:pt x="22552" y="6016"/>
                  </a:lnTo>
                  <a:cubicBezTo>
                    <a:pt x="22653" y="5983"/>
                    <a:pt x="22753" y="6016"/>
                    <a:pt x="22854" y="6016"/>
                  </a:cubicBezTo>
                  <a:cubicBezTo>
                    <a:pt x="22854" y="6016"/>
                    <a:pt x="22854" y="6050"/>
                    <a:pt x="22854" y="6050"/>
                  </a:cubicBezTo>
                  <a:cubicBezTo>
                    <a:pt x="22955" y="6050"/>
                    <a:pt x="23022" y="6083"/>
                    <a:pt x="23123" y="6151"/>
                  </a:cubicBezTo>
                  <a:cubicBezTo>
                    <a:pt x="23896" y="6587"/>
                    <a:pt x="24669" y="7024"/>
                    <a:pt x="25442" y="7461"/>
                  </a:cubicBezTo>
                  <a:lnTo>
                    <a:pt x="15124" y="1479"/>
                  </a:lnTo>
                  <a:cubicBezTo>
                    <a:pt x="14351" y="1008"/>
                    <a:pt x="13578" y="605"/>
                    <a:pt x="12805" y="135"/>
                  </a:cubicBezTo>
                  <a:cubicBezTo>
                    <a:pt x="12805" y="135"/>
                    <a:pt x="12805" y="135"/>
                    <a:pt x="12805" y="135"/>
                  </a:cubicBezTo>
                  <a:cubicBezTo>
                    <a:pt x="12772" y="135"/>
                    <a:pt x="12738" y="101"/>
                    <a:pt x="12704" y="67"/>
                  </a:cubicBezTo>
                  <a:cubicBezTo>
                    <a:pt x="12637" y="67"/>
                    <a:pt x="12604" y="67"/>
                    <a:pt x="12570" y="34"/>
                  </a:cubicBezTo>
                  <a:cubicBezTo>
                    <a:pt x="12570" y="34"/>
                    <a:pt x="12570" y="34"/>
                    <a:pt x="12536" y="34"/>
                  </a:cubicBezTo>
                  <a:cubicBezTo>
                    <a:pt x="12536" y="34"/>
                    <a:pt x="12536" y="34"/>
                    <a:pt x="12536" y="34"/>
                  </a:cubicBezTo>
                  <a:cubicBezTo>
                    <a:pt x="12503" y="34"/>
                    <a:pt x="12503" y="34"/>
                    <a:pt x="12469" y="34"/>
                  </a:cubicBezTo>
                  <a:cubicBezTo>
                    <a:pt x="12436" y="0"/>
                    <a:pt x="12402" y="0"/>
                    <a:pt x="12368" y="0"/>
                  </a:cubicBezTo>
                  <a:cubicBezTo>
                    <a:pt x="12335" y="0"/>
                    <a:pt x="12301" y="0"/>
                    <a:pt x="12267" y="0"/>
                  </a:cubicBezTo>
                  <a:lnTo>
                    <a:pt x="12267" y="0"/>
                  </a:lnTo>
                  <a:lnTo>
                    <a:pt x="12267" y="0"/>
                  </a:lnTo>
                  <a:cubicBezTo>
                    <a:pt x="12234" y="0"/>
                    <a:pt x="12167" y="0"/>
                    <a:pt x="12133" y="34"/>
                  </a:cubicBezTo>
                  <a:cubicBezTo>
                    <a:pt x="12099" y="34"/>
                    <a:pt x="12066" y="34"/>
                    <a:pt x="12032" y="34"/>
                  </a:cubicBezTo>
                  <a:cubicBezTo>
                    <a:pt x="11999" y="34"/>
                    <a:pt x="11999" y="67"/>
                    <a:pt x="11999" y="67"/>
                  </a:cubicBezTo>
                  <a:lnTo>
                    <a:pt x="11931" y="67"/>
                  </a:lnTo>
                  <a:cubicBezTo>
                    <a:pt x="11931" y="67"/>
                    <a:pt x="11898" y="67"/>
                    <a:pt x="11864" y="101"/>
                  </a:cubicBezTo>
                  <a:cubicBezTo>
                    <a:pt x="11797" y="135"/>
                    <a:pt x="11730" y="168"/>
                    <a:pt x="11663" y="202"/>
                  </a:cubicBezTo>
                  <a:cubicBezTo>
                    <a:pt x="11595" y="235"/>
                    <a:pt x="11494" y="303"/>
                    <a:pt x="11427" y="370"/>
                  </a:cubicBezTo>
                  <a:cubicBezTo>
                    <a:pt x="11360" y="403"/>
                    <a:pt x="11326" y="471"/>
                    <a:pt x="11259" y="504"/>
                  </a:cubicBezTo>
                  <a:cubicBezTo>
                    <a:pt x="11226" y="538"/>
                    <a:pt x="11192" y="572"/>
                    <a:pt x="11158" y="605"/>
                  </a:cubicBezTo>
                  <a:lnTo>
                    <a:pt x="11158" y="605"/>
                  </a:lnTo>
                  <a:cubicBezTo>
                    <a:pt x="11091" y="672"/>
                    <a:pt x="10990" y="740"/>
                    <a:pt x="10923" y="840"/>
                  </a:cubicBezTo>
                  <a:cubicBezTo>
                    <a:pt x="10923" y="840"/>
                    <a:pt x="10923" y="874"/>
                    <a:pt x="10890" y="874"/>
                  </a:cubicBezTo>
                  <a:cubicBezTo>
                    <a:pt x="10890" y="908"/>
                    <a:pt x="10856" y="908"/>
                    <a:pt x="10856" y="941"/>
                  </a:cubicBezTo>
                  <a:cubicBezTo>
                    <a:pt x="10822" y="975"/>
                    <a:pt x="10755" y="1042"/>
                    <a:pt x="10721" y="1076"/>
                  </a:cubicBezTo>
                  <a:cubicBezTo>
                    <a:pt x="10688" y="1143"/>
                    <a:pt x="10654" y="1176"/>
                    <a:pt x="10621" y="1244"/>
                  </a:cubicBezTo>
                  <a:cubicBezTo>
                    <a:pt x="8907" y="3596"/>
                    <a:pt x="7125" y="5882"/>
                    <a:pt x="5411" y="8302"/>
                  </a:cubicBezTo>
                  <a:cubicBezTo>
                    <a:pt x="5311" y="8470"/>
                    <a:pt x="5176" y="8638"/>
                    <a:pt x="5042" y="8806"/>
                  </a:cubicBezTo>
                  <a:cubicBezTo>
                    <a:pt x="5042" y="8806"/>
                    <a:pt x="5042" y="8806"/>
                    <a:pt x="5042" y="8806"/>
                  </a:cubicBezTo>
                  <a:cubicBezTo>
                    <a:pt x="4941" y="8940"/>
                    <a:pt x="4806" y="9075"/>
                    <a:pt x="4706" y="9209"/>
                  </a:cubicBezTo>
                  <a:cubicBezTo>
                    <a:pt x="4672" y="9243"/>
                    <a:pt x="4638" y="9276"/>
                    <a:pt x="4605" y="9310"/>
                  </a:cubicBezTo>
                  <a:cubicBezTo>
                    <a:pt x="4538" y="9377"/>
                    <a:pt x="4437" y="9478"/>
                    <a:pt x="4369" y="9545"/>
                  </a:cubicBezTo>
                  <a:cubicBezTo>
                    <a:pt x="4336" y="9579"/>
                    <a:pt x="4302" y="9612"/>
                    <a:pt x="4269" y="9646"/>
                  </a:cubicBezTo>
                  <a:cubicBezTo>
                    <a:pt x="4168" y="9713"/>
                    <a:pt x="4033" y="9814"/>
                    <a:pt x="3933" y="9881"/>
                  </a:cubicBezTo>
                  <a:cubicBezTo>
                    <a:pt x="3865" y="9915"/>
                    <a:pt x="3765" y="9948"/>
                    <a:pt x="3697" y="9982"/>
                  </a:cubicBezTo>
                  <a:cubicBezTo>
                    <a:pt x="3664" y="10016"/>
                    <a:pt x="3664" y="10016"/>
                    <a:pt x="3630" y="10016"/>
                  </a:cubicBezTo>
                  <a:cubicBezTo>
                    <a:pt x="3563" y="10049"/>
                    <a:pt x="3496" y="10049"/>
                    <a:pt x="3428" y="10083"/>
                  </a:cubicBezTo>
                  <a:lnTo>
                    <a:pt x="3428" y="10083"/>
                  </a:lnTo>
                  <a:cubicBezTo>
                    <a:pt x="3328" y="10083"/>
                    <a:pt x="3227" y="10083"/>
                    <a:pt x="3160" y="10083"/>
                  </a:cubicBezTo>
                  <a:lnTo>
                    <a:pt x="3126" y="10083"/>
                  </a:lnTo>
                  <a:cubicBezTo>
                    <a:pt x="3059" y="10083"/>
                    <a:pt x="2958" y="10049"/>
                    <a:pt x="2857" y="10016"/>
                  </a:cubicBezTo>
                  <a:lnTo>
                    <a:pt x="2756" y="10016"/>
                  </a:lnTo>
                  <a:cubicBezTo>
                    <a:pt x="2723" y="9982"/>
                    <a:pt x="2655" y="9982"/>
                    <a:pt x="2622" y="9982"/>
                  </a:cubicBezTo>
                  <a:cubicBezTo>
                    <a:pt x="2588" y="9982"/>
                    <a:pt x="2555" y="9982"/>
                    <a:pt x="2487" y="9982"/>
                  </a:cubicBezTo>
                  <a:lnTo>
                    <a:pt x="2487" y="9982"/>
                  </a:lnTo>
                  <a:lnTo>
                    <a:pt x="2487" y="9982"/>
                  </a:lnTo>
                  <a:cubicBezTo>
                    <a:pt x="2454" y="9982"/>
                    <a:pt x="2387" y="9982"/>
                    <a:pt x="2353" y="10016"/>
                  </a:cubicBezTo>
                  <a:cubicBezTo>
                    <a:pt x="2319" y="10016"/>
                    <a:pt x="2252" y="10016"/>
                    <a:pt x="2219" y="10016"/>
                  </a:cubicBezTo>
                  <a:cubicBezTo>
                    <a:pt x="2185" y="10049"/>
                    <a:pt x="2118" y="10049"/>
                    <a:pt x="2084" y="10083"/>
                  </a:cubicBezTo>
                  <a:cubicBezTo>
                    <a:pt x="1882" y="10150"/>
                    <a:pt x="1681" y="10217"/>
                    <a:pt x="1479" y="10284"/>
                  </a:cubicBezTo>
                  <a:cubicBezTo>
                    <a:pt x="1446" y="10284"/>
                    <a:pt x="1412" y="10284"/>
                    <a:pt x="1378" y="10284"/>
                  </a:cubicBezTo>
                  <a:cubicBezTo>
                    <a:pt x="1210" y="10318"/>
                    <a:pt x="1042" y="10352"/>
                    <a:pt x="874" y="10352"/>
                  </a:cubicBezTo>
                  <a:lnTo>
                    <a:pt x="874" y="10352"/>
                  </a:lnTo>
                  <a:cubicBezTo>
                    <a:pt x="706" y="10352"/>
                    <a:pt x="572" y="10352"/>
                    <a:pt x="437" y="10318"/>
                  </a:cubicBezTo>
                  <a:cubicBezTo>
                    <a:pt x="404" y="10318"/>
                    <a:pt x="404" y="10318"/>
                    <a:pt x="404" y="10318"/>
                  </a:cubicBezTo>
                  <a:cubicBezTo>
                    <a:pt x="236" y="10284"/>
                    <a:pt x="135" y="10217"/>
                    <a:pt x="0" y="10184"/>
                  </a:cubicBezTo>
                  <a:lnTo>
                    <a:pt x="0" y="10184"/>
                  </a:lnTo>
                  <a:lnTo>
                    <a:pt x="0" y="10184"/>
                  </a:lnTo>
                  <a:lnTo>
                    <a:pt x="0" y="10184"/>
                  </a:lnTo>
                  <a:lnTo>
                    <a:pt x="10318" y="16166"/>
                  </a:lnTo>
                  <a:cubicBezTo>
                    <a:pt x="10318" y="16166"/>
                    <a:pt x="10318" y="16166"/>
                    <a:pt x="10352" y="16166"/>
                  </a:cubicBezTo>
                  <a:cubicBezTo>
                    <a:pt x="10385" y="16200"/>
                    <a:pt x="10419" y="16233"/>
                    <a:pt x="10486" y="16233"/>
                  </a:cubicBezTo>
                  <a:cubicBezTo>
                    <a:pt x="10520" y="16267"/>
                    <a:pt x="10587" y="16267"/>
                    <a:pt x="10654" y="16300"/>
                  </a:cubicBezTo>
                  <a:lnTo>
                    <a:pt x="10688" y="16300"/>
                  </a:lnTo>
                  <a:cubicBezTo>
                    <a:pt x="10721" y="16334"/>
                    <a:pt x="10721" y="16334"/>
                    <a:pt x="10721" y="16334"/>
                  </a:cubicBezTo>
                  <a:cubicBezTo>
                    <a:pt x="10755" y="16334"/>
                    <a:pt x="10789" y="16334"/>
                    <a:pt x="10822" y="16334"/>
                  </a:cubicBezTo>
                  <a:cubicBezTo>
                    <a:pt x="10856" y="16334"/>
                    <a:pt x="10923" y="16368"/>
                    <a:pt x="10990" y="16368"/>
                  </a:cubicBezTo>
                  <a:cubicBezTo>
                    <a:pt x="11058" y="16368"/>
                    <a:pt x="11125" y="16368"/>
                    <a:pt x="11158" y="16368"/>
                  </a:cubicBezTo>
                  <a:lnTo>
                    <a:pt x="11192" y="16368"/>
                  </a:lnTo>
                  <a:lnTo>
                    <a:pt x="11226" y="16368"/>
                  </a:lnTo>
                  <a:cubicBezTo>
                    <a:pt x="11293" y="16368"/>
                    <a:pt x="11394" y="16334"/>
                    <a:pt x="11494" y="16334"/>
                  </a:cubicBezTo>
                  <a:cubicBezTo>
                    <a:pt x="11562" y="16334"/>
                    <a:pt x="11629" y="16300"/>
                    <a:pt x="11696" y="16300"/>
                  </a:cubicBezTo>
                  <a:cubicBezTo>
                    <a:pt x="11730" y="16267"/>
                    <a:pt x="11763" y="16267"/>
                    <a:pt x="11797" y="16267"/>
                  </a:cubicBezTo>
                  <a:cubicBezTo>
                    <a:pt x="11831" y="16267"/>
                    <a:pt x="11831" y="16267"/>
                    <a:pt x="11864" y="16267"/>
                  </a:cubicBezTo>
                  <a:cubicBezTo>
                    <a:pt x="12032" y="16200"/>
                    <a:pt x="12200" y="16132"/>
                    <a:pt x="12402" y="16065"/>
                  </a:cubicBezTo>
                  <a:cubicBezTo>
                    <a:pt x="12536" y="15998"/>
                    <a:pt x="12671" y="15998"/>
                    <a:pt x="12805" y="15998"/>
                  </a:cubicBezTo>
                  <a:lnTo>
                    <a:pt x="12805" y="15998"/>
                  </a:lnTo>
                  <a:cubicBezTo>
                    <a:pt x="12940" y="15964"/>
                    <a:pt x="13074" y="15998"/>
                    <a:pt x="13175" y="16032"/>
                  </a:cubicBezTo>
                  <a:cubicBezTo>
                    <a:pt x="13242" y="16032"/>
                    <a:pt x="13276" y="16032"/>
                    <a:pt x="13309" y="16065"/>
                  </a:cubicBezTo>
                  <a:cubicBezTo>
                    <a:pt x="13377" y="16065"/>
                    <a:pt x="13410" y="16065"/>
                    <a:pt x="13444" y="16065"/>
                  </a:cubicBezTo>
                  <a:lnTo>
                    <a:pt x="13444" y="16065"/>
                  </a:lnTo>
                  <a:lnTo>
                    <a:pt x="13477" y="16065"/>
                  </a:lnTo>
                  <a:cubicBezTo>
                    <a:pt x="13511" y="16065"/>
                    <a:pt x="13545" y="16065"/>
                    <a:pt x="13578" y="16065"/>
                  </a:cubicBezTo>
                  <a:cubicBezTo>
                    <a:pt x="13645" y="16065"/>
                    <a:pt x="13679" y="16065"/>
                    <a:pt x="13713" y="16065"/>
                  </a:cubicBezTo>
                  <a:lnTo>
                    <a:pt x="13713" y="16065"/>
                  </a:lnTo>
                  <a:lnTo>
                    <a:pt x="13713" y="16065"/>
                  </a:lnTo>
                  <a:cubicBezTo>
                    <a:pt x="13780" y="16065"/>
                    <a:pt x="13813" y="16032"/>
                    <a:pt x="13881" y="16032"/>
                  </a:cubicBezTo>
                  <a:cubicBezTo>
                    <a:pt x="13914" y="16032"/>
                    <a:pt x="13914" y="15998"/>
                    <a:pt x="13948" y="15998"/>
                  </a:cubicBezTo>
                  <a:cubicBezTo>
                    <a:pt x="13982" y="15998"/>
                    <a:pt x="13982" y="15998"/>
                    <a:pt x="14015" y="15998"/>
                  </a:cubicBezTo>
                  <a:cubicBezTo>
                    <a:pt x="14015" y="15998"/>
                    <a:pt x="14049" y="15964"/>
                    <a:pt x="14049" y="15964"/>
                  </a:cubicBezTo>
                  <a:cubicBezTo>
                    <a:pt x="14116" y="15931"/>
                    <a:pt x="14183" y="15897"/>
                    <a:pt x="14250" y="15863"/>
                  </a:cubicBezTo>
                  <a:cubicBezTo>
                    <a:pt x="14351" y="15796"/>
                    <a:pt x="14486" y="15729"/>
                    <a:pt x="14586" y="15628"/>
                  </a:cubicBezTo>
                  <a:lnTo>
                    <a:pt x="14687" y="15527"/>
                  </a:lnTo>
                  <a:cubicBezTo>
                    <a:pt x="14721" y="15494"/>
                    <a:pt x="14755" y="15460"/>
                    <a:pt x="14822" y="15427"/>
                  </a:cubicBezTo>
                  <a:cubicBezTo>
                    <a:pt x="14855" y="15393"/>
                    <a:pt x="14889" y="15326"/>
                    <a:pt x="14923" y="15292"/>
                  </a:cubicBezTo>
                  <a:cubicBezTo>
                    <a:pt x="14956" y="15259"/>
                    <a:pt x="14990" y="15225"/>
                    <a:pt x="15023" y="15191"/>
                  </a:cubicBezTo>
                  <a:cubicBezTo>
                    <a:pt x="15057" y="15191"/>
                    <a:pt x="15057" y="15158"/>
                    <a:pt x="15091" y="15158"/>
                  </a:cubicBezTo>
                  <a:cubicBezTo>
                    <a:pt x="15158" y="15023"/>
                    <a:pt x="15259" y="14922"/>
                    <a:pt x="15359" y="14788"/>
                  </a:cubicBezTo>
                  <a:lnTo>
                    <a:pt x="15359" y="14788"/>
                  </a:lnTo>
                  <a:lnTo>
                    <a:pt x="15359" y="14788"/>
                  </a:lnTo>
                  <a:cubicBezTo>
                    <a:pt x="15494" y="14620"/>
                    <a:pt x="15595" y="14452"/>
                    <a:pt x="15729" y="14284"/>
                  </a:cubicBezTo>
                  <a:cubicBezTo>
                    <a:pt x="17443" y="11898"/>
                    <a:pt x="19224" y="9579"/>
                    <a:pt x="20939" y="7226"/>
                  </a:cubicBezTo>
                  <a:cubicBezTo>
                    <a:pt x="21006" y="7125"/>
                    <a:pt x="21073" y="7024"/>
                    <a:pt x="21174" y="6924"/>
                  </a:cubicBezTo>
                  <a:cubicBezTo>
                    <a:pt x="21174" y="6924"/>
                    <a:pt x="21207" y="6890"/>
                    <a:pt x="21207" y="6856"/>
                  </a:cubicBezTo>
                  <a:cubicBezTo>
                    <a:pt x="21308" y="6756"/>
                    <a:pt x="21375" y="6655"/>
                    <a:pt x="21476" y="6587"/>
                  </a:cubicBezTo>
                  <a:cubicBezTo>
                    <a:pt x="21510" y="6520"/>
                    <a:pt x="21577" y="6487"/>
                    <a:pt x="21644" y="6453"/>
                  </a:cubicBezTo>
                  <a:cubicBezTo>
                    <a:pt x="21678" y="6419"/>
                    <a:pt x="21712" y="6386"/>
                    <a:pt x="21745" y="6352"/>
                  </a:cubicBezTo>
                  <a:cubicBezTo>
                    <a:pt x="21812" y="6285"/>
                    <a:pt x="21913" y="6251"/>
                    <a:pt x="21980" y="6184"/>
                  </a:cubicBezTo>
                  <a:cubicBezTo>
                    <a:pt x="22081" y="6117"/>
                    <a:pt x="22182" y="6083"/>
                    <a:pt x="22249" y="6050"/>
                  </a:cubicBezTo>
                  <a:lnTo>
                    <a:pt x="22316" y="6050"/>
                  </a:lnTo>
                  <a:cubicBezTo>
                    <a:pt x="22384" y="6016"/>
                    <a:pt x="22485" y="6016"/>
                    <a:pt x="22552" y="6016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9"/>
            <p:cNvSpPr/>
            <p:nvPr/>
          </p:nvSpPr>
          <p:spPr>
            <a:xfrm>
              <a:off x="-17569725" y="15088950"/>
              <a:ext cx="362150" cy="558750"/>
            </a:xfrm>
            <a:custGeom>
              <a:avLst/>
              <a:gdLst/>
              <a:ahLst/>
              <a:cxnLst/>
              <a:rect l="l" t="t" r="r" b="b"/>
              <a:pathLst>
                <a:path w="14486" h="22350" extrusionOk="0">
                  <a:moveTo>
                    <a:pt x="14486" y="10184"/>
                  </a:moveTo>
                  <a:cubicBezTo>
                    <a:pt x="14486" y="10150"/>
                    <a:pt x="14486" y="10116"/>
                    <a:pt x="14452" y="10083"/>
                  </a:cubicBezTo>
                  <a:cubicBezTo>
                    <a:pt x="14452" y="9915"/>
                    <a:pt x="14419" y="9713"/>
                    <a:pt x="14385" y="9511"/>
                  </a:cubicBezTo>
                  <a:cubicBezTo>
                    <a:pt x="14385" y="9478"/>
                    <a:pt x="14385" y="9444"/>
                    <a:pt x="14385" y="9411"/>
                  </a:cubicBezTo>
                  <a:cubicBezTo>
                    <a:pt x="14318" y="9209"/>
                    <a:pt x="14284" y="8974"/>
                    <a:pt x="14217" y="8772"/>
                  </a:cubicBezTo>
                  <a:lnTo>
                    <a:pt x="14217" y="8738"/>
                  </a:lnTo>
                  <a:cubicBezTo>
                    <a:pt x="14150" y="8537"/>
                    <a:pt x="14082" y="8301"/>
                    <a:pt x="13982" y="8100"/>
                  </a:cubicBezTo>
                  <a:cubicBezTo>
                    <a:pt x="13982" y="8066"/>
                    <a:pt x="13982" y="8033"/>
                    <a:pt x="13982" y="7999"/>
                  </a:cubicBezTo>
                  <a:cubicBezTo>
                    <a:pt x="13881" y="7797"/>
                    <a:pt x="13814" y="7596"/>
                    <a:pt x="13713" y="7394"/>
                  </a:cubicBezTo>
                  <a:cubicBezTo>
                    <a:pt x="13713" y="7360"/>
                    <a:pt x="13679" y="7327"/>
                    <a:pt x="13679" y="7327"/>
                  </a:cubicBezTo>
                  <a:cubicBezTo>
                    <a:pt x="13578" y="7125"/>
                    <a:pt x="13511" y="6957"/>
                    <a:pt x="13410" y="6789"/>
                  </a:cubicBezTo>
                  <a:cubicBezTo>
                    <a:pt x="13377" y="6789"/>
                    <a:pt x="13377" y="6755"/>
                    <a:pt x="13377" y="6722"/>
                  </a:cubicBezTo>
                  <a:cubicBezTo>
                    <a:pt x="13276" y="6554"/>
                    <a:pt x="13175" y="6419"/>
                    <a:pt x="13074" y="6319"/>
                  </a:cubicBezTo>
                  <a:cubicBezTo>
                    <a:pt x="13074" y="6285"/>
                    <a:pt x="13041" y="6285"/>
                    <a:pt x="13041" y="6285"/>
                  </a:cubicBezTo>
                  <a:cubicBezTo>
                    <a:pt x="12940" y="6150"/>
                    <a:pt x="12839" y="6050"/>
                    <a:pt x="12738" y="6016"/>
                  </a:cubicBezTo>
                  <a:lnTo>
                    <a:pt x="12738" y="6016"/>
                  </a:lnTo>
                  <a:lnTo>
                    <a:pt x="2420" y="0"/>
                  </a:lnTo>
                  <a:cubicBezTo>
                    <a:pt x="2521" y="67"/>
                    <a:pt x="2622" y="168"/>
                    <a:pt x="2723" y="269"/>
                  </a:cubicBezTo>
                  <a:cubicBezTo>
                    <a:pt x="2756" y="303"/>
                    <a:pt x="2756" y="303"/>
                    <a:pt x="2756" y="303"/>
                  </a:cubicBezTo>
                  <a:cubicBezTo>
                    <a:pt x="2857" y="437"/>
                    <a:pt x="2958" y="571"/>
                    <a:pt x="3059" y="706"/>
                  </a:cubicBezTo>
                  <a:cubicBezTo>
                    <a:pt x="3059" y="740"/>
                    <a:pt x="3092" y="773"/>
                    <a:pt x="3092" y="807"/>
                  </a:cubicBezTo>
                  <a:cubicBezTo>
                    <a:pt x="3193" y="941"/>
                    <a:pt x="3294" y="1143"/>
                    <a:pt x="3361" y="1311"/>
                  </a:cubicBezTo>
                  <a:cubicBezTo>
                    <a:pt x="3395" y="1344"/>
                    <a:pt x="3395" y="1378"/>
                    <a:pt x="3429" y="1412"/>
                  </a:cubicBezTo>
                  <a:cubicBezTo>
                    <a:pt x="3496" y="1613"/>
                    <a:pt x="3597" y="1815"/>
                    <a:pt x="3664" y="2017"/>
                  </a:cubicBezTo>
                  <a:cubicBezTo>
                    <a:pt x="3664" y="2050"/>
                    <a:pt x="3697" y="2050"/>
                    <a:pt x="3697" y="2084"/>
                  </a:cubicBezTo>
                  <a:cubicBezTo>
                    <a:pt x="3765" y="2319"/>
                    <a:pt x="3832" y="2521"/>
                    <a:pt x="3899" y="2756"/>
                  </a:cubicBezTo>
                  <a:cubicBezTo>
                    <a:pt x="3899" y="2756"/>
                    <a:pt x="3899" y="2756"/>
                    <a:pt x="3899" y="2756"/>
                  </a:cubicBezTo>
                  <a:cubicBezTo>
                    <a:pt x="3966" y="2991"/>
                    <a:pt x="4033" y="3193"/>
                    <a:pt x="4067" y="3428"/>
                  </a:cubicBezTo>
                  <a:cubicBezTo>
                    <a:pt x="4067" y="3462"/>
                    <a:pt x="4067" y="3495"/>
                    <a:pt x="4067" y="3495"/>
                  </a:cubicBezTo>
                  <a:cubicBezTo>
                    <a:pt x="4101" y="3697"/>
                    <a:pt x="4134" y="3899"/>
                    <a:pt x="4168" y="4100"/>
                  </a:cubicBezTo>
                  <a:cubicBezTo>
                    <a:pt x="4168" y="4134"/>
                    <a:pt x="4168" y="4168"/>
                    <a:pt x="4168" y="4201"/>
                  </a:cubicBezTo>
                  <a:cubicBezTo>
                    <a:pt x="4168" y="4369"/>
                    <a:pt x="4168" y="4537"/>
                    <a:pt x="4168" y="4705"/>
                  </a:cubicBezTo>
                  <a:cubicBezTo>
                    <a:pt x="4168" y="4773"/>
                    <a:pt x="4134" y="4840"/>
                    <a:pt x="4134" y="4907"/>
                  </a:cubicBezTo>
                  <a:lnTo>
                    <a:pt x="4134" y="4907"/>
                  </a:lnTo>
                  <a:cubicBezTo>
                    <a:pt x="4134" y="4974"/>
                    <a:pt x="4101" y="5075"/>
                    <a:pt x="4067" y="5142"/>
                  </a:cubicBezTo>
                  <a:cubicBezTo>
                    <a:pt x="2924" y="7730"/>
                    <a:pt x="1782" y="10352"/>
                    <a:pt x="605" y="12973"/>
                  </a:cubicBezTo>
                  <a:cubicBezTo>
                    <a:pt x="572" y="13040"/>
                    <a:pt x="538" y="13107"/>
                    <a:pt x="505" y="13208"/>
                  </a:cubicBezTo>
                  <a:cubicBezTo>
                    <a:pt x="437" y="13343"/>
                    <a:pt x="370" y="13444"/>
                    <a:pt x="337" y="13578"/>
                  </a:cubicBezTo>
                  <a:lnTo>
                    <a:pt x="337" y="13578"/>
                  </a:lnTo>
                  <a:cubicBezTo>
                    <a:pt x="303" y="13679"/>
                    <a:pt x="269" y="13780"/>
                    <a:pt x="236" y="13880"/>
                  </a:cubicBezTo>
                  <a:cubicBezTo>
                    <a:pt x="202" y="13981"/>
                    <a:pt x="169" y="14049"/>
                    <a:pt x="169" y="14116"/>
                  </a:cubicBezTo>
                  <a:cubicBezTo>
                    <a:pt x="169" y="14116"/>
                    <a:pt x="135" y="14116"/>
                    <a:pt x="135" y="14149"/>
                  </a:cubicBezTo>
                  <a:cubicBezTo>
                    <a:pt x="135" y="14149"/>
                    <a:pt x="135" y="14183"/>
                    <a:pt x="135" y="14183"/>
                  </a:cubicBezTo>
                  <a:cubicBezTo>
                    <a:pt x="101" y="14284"/>
                    <a:pt x="101" y="14351"/>
                    <a:pt x="68" y="14452"/>
                  </a:cubicBezTo>
                  <a:lnTo>
                    <a:pt x="34" y="14586"/>
                  </a:lnTo>
                  <a:cubicBezTo>
                    <a:pt x="34" y="14620"/>
                    <a:pt x="34" y="14653"/>
                    <a:pt x="34" y="14653"/>
                  </a:cubicBezTo>
                  <a:cubicBezTo>
                    <a:pt x="34" y="14687"/>
                    <a:pt x="34" y="14721"/>
                    <a:pt x="34" y="14721"/>
                  </a:cubicBezTo>
                  <a:cubicBezTo>
                    <a:pt x="0" y="14788"/>
                    <a:pt x="34" y="14822"/>
                    <a:pt x="0" y="14855"/>
                  </a:cubicBezTo>
                  <a:cubicBezTo>
                    <a:pt x="0" y="14956"/>
                    <a:pt x="0" y="15057"/>
                    <a:pt x="0" y="15191"/>
                  </a:cubicBezTo>
                  <a:cubicBezTo>
                    <a:pt x="0" y="15225"/>
                    <a:pt x="34" y="15292"/>
                    <a:pt x="34" y="15326"/>
                  </a:cubicBezTo>
                  <a:cubicBezTo>
                    <a:pt x="34" y="15426"/>
                    <a:pt x="68" y="15527"/>
                    <a:pt x="101" y="15595"/>
                  </a:cubicBezTo>
                  <a:cubicBezTo>
                    <a:pt x="101" y="15662"/>
                    <a:pt x="135" y="15695"/>
                    <a:pt x="135" y="15729"/>
                  </a:cubicBezTo>
                  <a:cubicBezTo>
                    <a:pt x="202" y="15830"/>
                    <a:pt x="236" y="15897"/>
                    <a:pt x="303" y="15964"/>
                  </a:cubicBezTo>
                  <a:cubicBezTo>
                    <a:pt x="337" y="15998"/>
                    <a:pt x="337" y="16031"/>
                    <a:pt x="370" y="16065"/>
                  </a:cubicBezTo>
                  <a:cubicBezTo>
                    <a:pt x="471" y="16166"/>
                    <a:pt x="572" y="16267"/>
                    <a:pt x="706" y="16334"/>
                  </a:cubicBezTo>
                  <a:lnTo>
                    <a:pt x="11024" y="22350"/>
                  </a:lnTo>
                  <a:cubicBezTo>
                    <a:pt x="10890" y="22249"/>
                    <a:pt x="10789" y="22182"/>
                    <a:pt x="10688" y="22081"/>
                  </a:cubicBezTo>
                  <a:cubicBezTo>
                    <a:pt x="10654" y="22047"/>
                    <a:pt x="10621" y="22014"/>
                    <a:pt x="10621" y="21980"/>
                  </a:cubicBezTo>
                  <a:cubicBezTo>
                    <a:pt x="10554" y="21913"/>
                    <a:pt x="10486" y="21812"/>
                    <a:pt x="10453" y="21745"/>
                  </a:cubicBezTo>
                  <a:cubicBezTo>
                    <a:pt x="10453" y="21678"/>
                    <a:pt x="10419" y="21644"/>
                    <a:pt x="10419" y="21610"/>
                  </a:cubicBezTo>
                  <a:cubicBezTo>
                    <a:pt x="10386" y="21510"/>
                    <a:pt x="10352" y="21442"/>
                    <a:pt x="10352" y="21342"/>
                  </a:cubicBezTo>
                  <a:cubicBezTo>
                    <a:pt x="10318" y="21274"/>
                    <a:pt x="10318" y="21241"/>
                    <a:pt x="10318" y="21174"/>
                  </a:cubicBezTo>
                  <a:cubicBezTo>
                    <a:pt x="10318" y="21073"/>
                    <a:pt x="10318" y="20972"/>
                    <a:pt x="10318" y="20837"/>
                  </a:cubicBezTo>
                  <a:cubicBezTo>
                    <a:pt x="10318" y="20770"/>
                    <a:pt x="10318" y="20737"/>
                    <a:pt x="10352" y="20669"/>
                  </a:cubicBezTo>
                  <a:cubicBezTo>
                    <a:pt x="10352" y="20636"/>
                    <a:pt x="10352" y="20602"/>
                    <a:pt x="10352" y="20569"/>
                  </a:cubicBezTo>
                  <a:cubicBezTo>
                    <a:pt x="10386" y="20434"/>
                    <a:pt x="10419" y="20300"/>
                    <a:pt x="10453" y="20132"/>
                  </a:cubicBezTo>
                  <a:cubicBezTo>
                    <a:pt x="10453" y="20132"/>
                    <a:pt x="10453" y="20098"/>
                    <a:pt x="10453" y="20098"/>
                  </a:cubicBezTo>
                  <a:cubicBezTo>
                    <a:pt x="10520" y="19930"/>
                    <a:pt x="10554" y="19762"/>
                    <a:pt x="10654" y="19560"/>
                  </a:cubicBezTo>
                  <a:lnTo>
                    <a:pt x="10654" y="19560"/>
                  </a:lnTo>
                  <a:lnTo>
                    <a:pt x="10654" y="19560"/>
                  </a:lnTo>
                  <a:cubicBezTo>
                    <a:pt x="10722" y="19359"/>
                    <a:pt x="10789" y="19157"/>
                    <a:pt x="10890" y="18955"/>
                  </a:cubicBezTo>
                  <a:cubicBezTo>
                    <a:pt x="12100" y="16368"/>
                    <a:pt x="13242" y="13746"/>
                    <a:pt x="14385" y="11125"/>
                  </a:cubicBezTo>
                  <a:cubicBezTo>
                    <a:pt x="14385" y="11125"/>
                    <a:pt x="14385" y="11125"/>
                    <a:pt x="14385" y="11125"/>
                  </a:cubicBezTo>
                  <a:cubicBezTo>
                    <a:pt x="14385" y="11091"/>
                    <a:pt x="14385" y="11091"/>
                    <a:pt x="14385" y="11057"/>
                  </a:cubicBezTo>
                  <a:cubicBezTo>
                    <a:pt x="14385" y="11057"/>
                    <a:pt x="14419" y="11024"/>
                    <a:pt x="14419" y="11024"/>
                  </a:cubicBezTo>
                  <a:cubicBezTo>
                    <a:pt x="14419" y="10990"/>
                    <a:pt x="14419" y="10990"/>
                    <a:pt x="14419" y="10957"/>
                  </a:cubicBezTo>
                  <a:cubicBezTo>
                    <a:pt x="14419" y="10923"/>
                    <a:pt x="14452" y="10923"/>
                    <a:pt x="14452" y="10889"/>
                  </a:cubicBezTo>
                  <a:lnTo>
                    <a:pt x="14452" y="10889"/>
                  </a:lnTo>
                  <a:lnTo>
                    <a:pt x="14452" y="10889"/>
                  </a:lnTo>
                  <a:cubicBezTo>
                    <a:pt x="14452" y="10822"/>
                    <a:pt x="14452" y="10788"/>
                    <a:pt x="14486" y="10721"/>
                  </a:cubicBezTo>
                  <a:lnTo>
                    <a:pt x="14486" y="10688"/>
                  </a:lnTo>
                  <a:cubicBezTo>
                    <a:pt x="14486" y="10520"/>
                    <a:pt x="14486" y="10352"/>
                    <a:pt x="14486" y="10184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9"/>
            <p:cNvSpPr/>
            <p:nvPr/>
          </p:nvSpPr>
          <p:spPr>
            <a:xfrm>
              <a:off x="-16829500" y="13565625"/>
              <a:ext cx="280650" cy="152950"/>
            </a:xfrm>
            <a:custGeom>
              <a:avLst/>
              <a:gdLst/>
              <a:ahLst/>
              <a:cxnLst/>
              <a:rect l="l" t="t" r="r" b="b"/>
              <a:pathLst>
                <a:path w="11226" h="6118" extrusionOk="0">
                  <a:moveTo>
                    <a:pt x="202" y="1"/>
                  </a:moveTo>
                  <a:cubicBezTo>
                    <a:pt x="135" y="34"/>
                    <a:pt x="68" y="34"/>
                    <a:pt x="1" y="68"/>
                  </a:cubicBezTo>
                  <a:lnTo>
                    <a:pt x="10318" y="6050"/>
                  </a:lnTo>
                  <a:cubicBezTo>
                    <a:pt x="10487" y="6017"/>
                    <a:pt x="10655" y="5983"/>
                    <a:pt x="10823" y="5983"/>
                  </a:cubicBezTo>
                  <a:cubicBezTo>
                    <a:pt x="10991" y="6017"/>
                    <a:pt x="11091" y="6050"/>
                    <a:pt x="11226" y="6117"/>
                  </a:cubicBezTo>
                  <a:lnTo>
                    <a:pt x="908" y="101"/>
                  </a:lnTo>
                  <a:cubicBezTo>
                    <a:pt x="874" y="101"/>
                    <a:pt x="841" y="68"/>
                    <a:pt x="807" y="68"/>
                  </a:cubicBezTo>
                  <a:cubicBezTo>
                    <a:pt x="774" y="68"/>
                    <a:pt x="774" y="34"/>
                    <a:pt x="740" y="34"/>
                  </a:cubicBezTo>
                  <a:cubicBezTo>
                    <a:pt x="706" y="34"/>
                    <a:pt x="673" y="1"/>
                    <a:pt x="639" y="1"/>
                  </a:cubicBezTo>
                  <a:close/>
                </a:path>
              </a:pathLst>
            </a:custGeom>
            <a:solidFill>
              <a:srgbClr val="A9A0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9"/>
            <p:cNvSpPr/>
            <p:nvPr/>
          </p:nvSpPr>
          <p:spPr>
            <a:xfrm>
              <a:off x="-17731050" y="14896525"/>
              <a:ext cx="258800" cy="389050"/>
            </a:xfrm>
            <a:custGeom>
              <a:avLst/>
              <a:gdLst/>
              <a:ahLst/>
              <a:cxnLst/>
              <a:rect l="l" t="t" r="r" b="b"/>
              <a:pathLst>
                <a:path w="10352" h="15562" extrusionOk="0">
                  <a:moveTo>
                    <a:pt x="10352" y="15562"/>
                  </a:moveTo>
                  <a:lnTo>
                    <a:pt x="34" y="9546"/>
                  </a:lnTo>
                  <a:cubicBezTo>
                    <a:pt x="34" y="6353"/>
                    <a:pt x="1" y="3194"/>
                    <a:pt x="1" y="1"/>
                  </a:cubicBezTo>
                  <a:lnTo>
                    <a:pt x="10318" y="5983"/>
                  </a:lnTo>
                  <a:cubicBezTo>
                    <a:pt x="10318" y="9176"/>
                    <a:pt x="10318" y="12369"/>
                    <a:pt x="10352" y="1556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9"/>
            <p:cNvSpPr/>
            <p:nvPr/>
          </p:nvSpPr>
          <p:spPr>
            <a:xfrm>
              <a:off x="-17037875" y="13567300"/>
              <a:ext cx="466350" cy="269750"/>
            </a:xfrm>
            <a:custGeom>
              <a:avLst/>
              <a:gdLst/>
              <a:ahLst/>
              <a:cxnLst/>
              <a:rect l="l" t="t" r="r" b="b"/>
              <a:pathLst>
                <a:path w="18654" h="10790" extrusionOk="0">
                  <a:moveTo>
                    <a:pt x="8336" y="1"/>
                  </a:moveTo>
                  <a:cubicBezTo>
                    <a:pt x="5546" y="1614"/>
                    <a:pt x="2790" y="3194"/>
                    <a:pt x="1" y="4807"/>
                  </a:cubicBezTo>
                  <a:lnTo>
                    <a:pt x="10319" y="10789"/>
                  </a:lnTo>
                  <a:cubicBezTo>
                    <a:pt x="13108" y="9210"/>
                    <a:pt x="15864" y="7596"/>
                    <a:pt x="18653" y="598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9"/>
            <p:cNvSpPr/>
            <p:nvPr/>
          </p:nvSpPr>
          <p:spPr>
            <a:xfrm>
              <a:off x="-17473100" y="13671500"/>
              <a:ext cx="1614075" cy="2050975"/>
            </a:xfrm>
            <a:custGeom>
              <a:avLst/>
              <a:gdLst/>
              <a:ahLst/>
              <a:cxnLst/>
              <a:rect l="l" t="t" r="r" b="b"/>
              <a:pathLst>
                <a:path w="64563" h="82039" extrusionOk="0">
                  <a:moveTo>
                    <a:pt x="62378" y="17342"/>
                  </a:moveTo>
                  <a:cubicBezTo>
                    <a:pt x="63185" y="17141"/>
                    <a:pt x="63823" y="17578"/>
                    <a:pt x="64529" y="17712"/>
                  </a:cubicBezTo>
                  <a:cubicBezTo>
                    <a:pt x="64563" y="20905"/>
                    <a:pt x="64563" y="24098"/>
                    <a:pt x="64563" y="27291"/>
                  </a:cubicBezTo>
                  <a:cubicBezTo>
                    <a:pt x="63958" y="28164"/>
                    <a:pt x="63420" y="29206"/>
                    <a:pt x="62714" y="29878"/>
                  </a:cubicBezTo>
                  <a:cubicBezTo>
                    <a:pt x="61739" y="30853"/>
                    <a:pt x="60698" y="31760"/>
                    <a:pt x="59656" y="32399"/>
                  </a:cubicBezTo>
                  <a:cubicBezTo>
                    <a:pt x="56597" y="34214"/>
                    <a:pt x="54581" y="36869"/>
                    <a:pt x="54043" y="40768"/>
                  </a:cubicBezTo>
                  <a:cubicBezTo>
                    <a:pt x="53942" y="41507"/>
                    <a:pt x="53909" y="42381"/>
                    <a:pt x="54178" y="42717"/>
                  </a:cubicBezTo>
                  <a:cubicBezTo>
                    <a:pt x="55320" y="44229"/>
                    <a:pt x="56597" y="45574"/>
                    <a:pt x="57841" y="46918"/>
                  </a:cubicBezTo>
                  <a:cubicBezTo>
                    <a:pt x="58446" y="47590"/>
                    <a:pt x="58379" y="48498"/>
                    <a:pt x="57606" y="49808"/>
                  </a:cubicBezTo>
                  <a:cubicBezTo>
                    <a:pt x="55925" y="52732"/>
                    <a:pt x="54245" y="55623"/>
                    <a:pt x="52564" y="58547"/>
                  </a:cubicBezTo>
                  <a:cubicBezTo>
                    <a:pt x="52127" y="59353"/>
                    <a:pt x="51691" y="59857"/>
                    <a:pt x="51220" y="60126"/>
                  </a:cubicBezTo>
                  <a:cubicBezTo>
                    <a:pt x="50817" y="60361"/>
                    <a:pt x="50380" y="60395"/>
                    <a:pt x="49909" y="60294"/>
                  </a:cubicBezTo>
                  <a:cubicBezTo>
                    <a:pt x="48968" y="60025"/>
                    <a:pt x="47859" y="60059"/>
                    <a:pt x="46985" y="59656"/>
                  </a:cubicBezTo>
                  <a:cubicBezTo>
                    <a:pt x="45775" y="59118"/>
                    <a:pt x="44599" y="59118"/>
                    <a:pt x="43288" y="59857"/>
                  </a:cubicBezTo>
                  <a:cubicBezTo>
                    <a:pt x="42415" y="60361"/>
                    <a:pt x="41507" y="61202"/>
                    <a:pt x="40499" y="62479"/>
                  </a:cubicBezTo>
                  <a:cubicBezTo>
                    <a:pt x="39558" y="63689"/>
                    <a:pt x="38986" y="64563"/>
                    <a:pt x="38818" y="65940"/>
                  </a:cubicBezTo>
                  <a:cubicBezTo>
                    <a:pt x="38516" y="68259"/>
                    <a:pt x="38079" y="70646"/>
                    <a:pt x="37777" y="72998"/>
                  </a:cubicBezTo>
                  <a:cubicBezTo>
                    <a:pt x="37608" y="74141"/>
                    <a:pt x="37205" y="75149"/>
                    <a:pt x="36264" y="75989"/>
                  </a:cubicBezTo>
                  <a:cubicBezTo>
                    <a:pt x="33575" y="77535"/>
                    <a:pt x="30887" y="79081"/>
                    <a:pt x="28232" y="80627"/>
                  </a:cubicBezTo>
                  <a:cubicBezTo>
                    <a:pt x="27257" y="80863"/>
                    <a:pt x="26887" y="80291"/>
                    <a:pt x="26719" y="79317"/>
                  </a:cubicBezTo>
                  <a:cubicBezTo>
                    <a:pt x="26518" y="78140"/>
                    <a:pt x="26081" y="77132"/>
                    <a:pt x="26081" y="75855"/>
                  </a:cubicBezTo>
                  <a:cubicBezTo>
                    <a:pt x="26014" y="72427"/>
                    <a:pt x="24568" y="71284"/>
                    <a:pt x="21712" y="72192"/>
                  </a:cubicBezTo>
                  <a:cubicBezTo>
                    <a:pt x="21510" y="72259"/>
                    <a:pt x="21275" y="72360"/>
                    <a:pt x="21039" y="72494"/>
                  </a:cubicBezTo>
                  <a:cubicBezTo>
                    <a:pt x="20703" y="72696"/>
                    <a:pt x="20334" y="72998"/>
                    <a:pt x="20065" y="73334"/>
                  </a:cubicBezTo>
                  <a:cubicBezTo>
                    <a:pt x="18317" y="75586"/>
                    <a:pt x="16603" y="77872"/>
                    <a:pt x="14990" y="80224"/>
                  </a:cubicBezTo>
                  <a:cubicBezTo>
                    <a:pt x="14452" y="80964"/>
                    <a:pt x="13982" y="81468"/>
                    <a:pt x="13545" y="81703"/>
                  </a:cubicBezTo>
                  <a:cubicBezTo>
                    <a:pt x="12973" y="82039"/>
                    <a:pt x="12436" y="82005"/>
                    <a:pt x="11864" y="81669"/>
                  </a:cubicBezTo>
                  <a:cubicBezTo>
                    <a:pt x="10352" y="80762"/>
                    <a:pt x="8840" y="79854"/>
                    <a:pt x="7260" y="79081"/>
                  </a:cubicBezTo>
                  <a:cubicBezTo>
                    <a:pt x="6184" y="78577"/>
                    <a:pt x="6218" y="77435"/>
                    <a:pt x="7025" y="75653"/>
                  </a:cubicBezTo>
                  <a:cubicBezTo>
                    <a:pt x="8201" y="73032"/>
                    <a:pt x="9344" y="70444"/>
                    <a:pt x="10486" y="67823"/>
                  </a:cubicBezTo>
                  <a:cubicBezTo>
                    <a:pt x="11058" y="66579"/>
                    <a:pt x="9512" y="62445"/>
                    <a:pt x="8571" y="62647"/>
                  </a:cubicBezTo>
                  <a:cubicBezTo>
                    <a:pt x="8403" y="62680"/>
                    <a:pt x="8201" y="62815"/>
                    <a:pt x="8033" y="62882"/>
                  </a:cubicBezTo>
                  <a:cubicBezTo>
                    <a:pt x="6050" y="63588"/>
                    <a:pt x="4067" y="64394"/>
                    <a:pt x="2151" y="64899"/>
                  </a:cubicBezTo>
                  <a:cubicBezTo>
                    <a:pt x="1378" y="65100"/>
                    <a:pt x="740" y="64663"/>
                    <a:pt x="34" y="64529"/>
                  </a:cubicBezTo>
                  <a:cubicBezTo>
                    <a:pt x="0" y="61336"/>
                    <a:pt x="0" y="58177"/>
                    <a:pt x="0" y="54984"/>
                  </a:cubicBezTo>
                  <a:cubicBezTo>
                    <a:pt x="673" y="54043"/>
                    <a:pt x="1278" y="52968"/>
                    <a:pt x="1983" y="52228"/>
                  </a:cubicBezTo>
                  <a:cubicBezTo>
                    <a:pt x="2958" y="51254"/>
                    <a:pt x="4033" y="50413"/>
                    <a:pt x="5075" y="49741"/>
                  </a:cubicBezTo>
                  <a:cubicBezTo>
                    <a:pt x="7798" y="47960"/>
                    <a:pt x="9814" y="45742"/>
                    <a:pt x="10453" y="41910"/>
                  </a:cubicBezTo>
                  <a:cubicBezTo>
                    <a:pt x="10621" y="40801"/>
                    <a:pt x="10722" y="40062"/>
                    <a:pt x="10217" y="39524"/>
                  </a:cubicBezTo>
                  <a:cubicBezTo>
                    <a:pt x="9041" y="38281"/>
                    <a:pt x="7932" y="36903"/>
                    <a:pt x="6756" y="35659"/>
                  </a:cubicBezTo>
                  <a:cubicBezTo>
                    <a:pt x="6050" y="34953"/>
                    <a:pt x="6050" y="34012"/>
                    <a:pt x="6890" y="32533"/>
                  </a:cubicBezTo>
                  <a:cubicBezTo>
                    <a:pt x="8604" y="29610"/>
                    <a:pt x="10251" y="26719"/>
                    <a:pt x="11932" y="23795"/>
                  </a:cubicBezTo>
                  <a:cubicBezTo>
                    <a:pt x="12368" y="23056"/>
                    <a:pt x="12772" y="22552"/>
                    <a:pt x="13242" y="22283"/>
                  </a:cubicBezTo>
                  <a:cubicBezTo>
                    <a:pt x="13578" y="22081"/>
                    <a:pt x="13948" y="22048"/>
                    <a:pt x="14351" y="22115"/>
                  </a:cubicBezTo>
                  <a:cubicBezTo>
                    <a:pt x="15393" y="22350"/>
                    <a:pt x="16603" y="22283"/>
                    <a:pt x="17544" y="22753"/>
                  </a:cubicBezTo>
                  <a:cubicBezTo>
                    <a:pt x="18687" y="23325"/>
                    <a:pt x="19863" y="23325"/>
                    <a:pt x="21073" y="22619"/>
                  </a:cubicBezTo>
                  <a:cubicBezTo>
                    <a:pt x="21980" y="22081"/>
                    <a:pt x="22922" y="21174"/>
                    <a:pt x="23963" y="19829"/>
                  </a:cubicBezTo>
                  <a:cubicBezTo>
                    <a:pt x="24770" y="18754"/>
                    <a:pt x="25274" y="17947"/>
                    <a:pt x="25409" y="16805"/>
                  </a:cubicBezTo>
                  <a:cubicBezTo>
                    <a:pt x="25711" y="14687"/>
                    <a:pt x="25913" y="12604"/>
                    <a:pt x="26383" y="10453"/>
                  </a:cubicBezTo>
                  <a:cubicBezTo>
                    <a:pt x="26618" y="9243"/>
                    <a:pt x="27257" y="7898"/>
                    <a:pt x="27728" y="6621"/>
                  </a:cubicBezTo>
                  <a:cubicBezTo>
                    <a:pt x="30483" y="5008"/>
                    <a:pt x="33273" y="3395"/>
                    <a:pt x="36029" y="1815"/>
                  </a:cubicBezTo>
                  <a:cubicBezTo>
                    <a:pt x="37004" y="1546"/>
                    <a:pt x="37407" y="2050"/>
                    <a:pt x="37575" y="3059"/>
                  </a:cubicBezTo>
                  <a:cubicBezTo>
                    <a:pt x="37777" y="4437"/>
                    <a:pt x="38213" y="5680"/>
                    <a:pt x="38348" y="7125"/>
                  </a:cubicBezTo>
                  <a:cubicBezTo>
                    <a:pt x="38550" y="9478"/>
                    <a:pt x="39121" y="11125"/>
                    <a:pt x="41608" y="10150"/>
                  </a:cubicBezTo>
                  <a:cubicBezTo>
                    <a:pt x="41877" y="10016"/>
                    <a:pt x="42146" y="10016"/>
                    <a:pt x="42381" y="10083"/>
                  </a:cubicBezTo>
                  <a:cubicBezTo>
                    <a:pt x="42751" y="10217"/>
                    <a:pt x="43087" y="10150"/>
                    <a:pt x="43423" y="9948"/>
                  </a:cubicBezTo>
                  <a:cubicBezTo>
                    <a:pt x="43927" y="9646"/>
                    <a:pt x="44431" y="9075"/>
                    <a:pt x="44935" y="8369"/>
                  </a:cubicBezTo>
                  <a:cubicBezTo>
                    <a:pt x="46616" y="5949"/>
                    <a:pt x="48397" y="3664"/>
                    <a:pt x="50111" y="1311"/>
                  </a:cubicBezTo>
                  <a:cubicBezTo>
                    <a:pt x="50481" y="807"/>
                    <a:pt x="50850" y="471"/>
                    <a:pt x="51186" y="269"/>
                  </a:cubicBezTo>
                  <a:cubicBezTo>
                    <a:pt x="51590" y="34"/>
                    <a:pt x="51959" y="0"/>
                    <a:pt x="52329" y="236"/>
                  </a:cubicBezTo>
                  <a:cubicBezTo>
                    <a:pt x="54144" y="1277"/>
                    <a:pt x="55992" y="2286"/>
                    <a:pt x="57706" y="3496"/>
                  </a:cubicBezTo>
                  <a:cubicBezTo>
                    <a:pt x="58043" y="3731"/>
                    <a:pt x="58076" y="4840"/>
                    <a:pt x="57841" y="5579"/>
                  </a:cubicBezTo>
                  <a:cubicBezTo>
                    <a:pt x="57270" y="7293"/>
                    <a:pt x="56597" y="9075"/>
                    <a:pt x="55690" y="10654"/>
                  </a:cubicBezTo>
                  <a:cubicBezTo>
                    <a:pt x="53606" y="14351"/>
                    <a:pt x="53472" y="17006"/>
                    <a:pt x="55085" y="18855"/>
                  </a:cubicBezTo>
                  <a:cubicBezTo>
                    <a:pt x="55589" y="19124"/>
                    <a:pt x="55992" y="19493"/>
                    <a:pt x="56530" y="19325"/>
                  </a:cubicBezTo>
                  <a:cubicBezTo>
                    <a:pt x="58446" y="18754"/>
                    <a:pt x="60462" y="17880"/>
                    <a:pt x="62378" y="17342"/>
                  </a:cubicBezTo>
                  <a:close/>
                  <a:moveTo>
                    <a:pt x="45775" y="33542"/>
                  </a:moveTo>
                  <a:cubicBezTo>
                    <a:pt x="45910" y="25106"/>
                    <a:pt x="39827" y="21275"/>
                    <a:pt x="32433" y="25509"/>
                  </a:cubicBezTo>
                  <a:cubicBezTo>
                    <a:pt x="24501" y="30080"/>
                    <a:pt x="18888" y="40499"/>
                    <a:pt x="18821" y="48699"/>
                  </a:cubicBezTo>
                  <a:cubicBezTo>
                    <a:pt x="18720" y="57269"/>
                    <a:pt x="24669" y="60866"/>
                    <a:pt x="32130" y="56732"/>
                  </a:cubicBezTo>
                  <a:cubicBezTo>
                    <a:pt x="32231" y="56698"/>
                    <a:pt x="32298" y="56631"/>
                    <a:pt x="32399" y="56597"/>
                  </a:cubicBezTo>
                  <a:cubicBezTo>
                    <a:pt x="39625" y="52430"/>
                    <a:pt x="45641" y="42078"/>
                    <a:pt x="45775" y="33542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9"/>
            <p:cNvSpPr/>
            <p:nvPr/>
          </p:nvSpPr>
          <p:spPr>
            <a:xfrm>
              <a:off x="-17731050" y="13687450"/>
              <a:ext cx="951150" cy="1358675"/>
            </a:xfrm>
            <a:custGeom>
              <a:avLst/>
              <a:gdLst/>
              <a:ahLst/>
              <a:cxnLst/>
              <a:rect l="l" t="t" r="r" b="b"/>
              <a:pathLst>
                <a:path w="38046" h="54347" extrusionOk="0">
                  <a:moveTo>
                    <a:pt x="27728" y="1"/>
                  </a:moveTo>
                  <a:cubicBezTo>
                    <a:pt x="27694" y="135"/>
                    <a:pt x="27627" y="270"/>
                    <a:pt x="27560" y="438"/>
                  </a:cubicBezTo>
                  <a:cubicBezTo>
                    <a:pt x="27392" y="942"/>
                    <a:pt x="27156" y="1446"/>
                    <a:pt x="26988" y="1950"/>
                  </a:cubicBezTo>
                  <a:cubicBezTo>
                    <a:pt x="26854" y="2219"/>
                    <a:pt x="26753" y="2488"/>
                    <a:pt x="26686" y="2790"/>
                  </a:cubicBezTo>
                  <a:cubicBezTo>
                    <a:pt x="26619" y="2958"/>
                    <a:pt x="26551" y="3126"/>
                    <a:pt x="26518" y="3328"/>
                  </a:cubicBezTo>
                  <a:cubicBezTo>
                    <a:pt x="26451" y="3496"/>
                    <a:pt x="26417" y="3631"/>
                    <a:pt x="26383" y="3799"/>
                  </a:cubicBezTo>
                  <a:cubicBezTo>
                    <a:pt x="26383" y="3799"/>
                    <a:pt x="26383" y="3832"/>
                    <a:pt x="26383" y="3832"/>
                  </a:cubicBezTo>
                  <a:cubicBezTo>
                    <a:pt x="26081" y="5244"/>
                    <a:pt x="25879" y="6655"/>
                    <a:pt x="25711" y="8067"/>
                  </a:cubicBezTo>
                  <a:cubicBezTo>
                    <a:pt x="25644" y="8638"/>
                    <a:pt x="25543" y="9243"/>
                    <a:pt x="25476" y="9815"/>
                  </a:cubicBezTo>
                  <a:cubicBezTo>
                    <a:pt x="25476" y="9949"/>
                    <a:pt x="25442" y="10050"/>
                    <a:pt x="25442" y="10184"/>
                  </a:cubicBezTo>
                  <a:cubicBezTo>
                    <a:pt x="25409" y="10319"/>
                    <a:pt x="25409" y="10420"/>
                    <a:pt x="25375" y="10554"/>
                  </a:cubicBezTo>
                  <a:cubicBezTo>
                    <a:pt x="25342" y="10655"/>
                    <a:pt x="25342" y="10722"/>
                    <a:pt x="25308" y="10823"/>
                  </a:cubicBezTo>
                  <a:cubicBezTo>
                    <a:pt x="25274" y="10890"/>
                    <a:pt x="25274" y="10957"/>
                    <a:pt x="25241" y="11025"/>
                  </a:cubicBezTo>
                  <a:cubicBezTo>
                    <a:pt x="25207" y="11092"/>
                    <a:pt x="25207" y="11159"/>
                    <a:pt x="25173" y="11226"/>
                  </a:cubicBezTo>
                  <a:cubicBezTo>
                    <a:pt x="25140" y="11293"/>
                    <a:pt x="25106" y="11361"/>
                    <a:pt x="25106" y="11428"/>
                  </a:cubicBezTo>
                  <a:cubicBezTo>
                    <a:pt x="25073" y="11495"/>
                    <a:pt x="25039" y="11529"/>
                    <a:pt x="25005" y="11596"/>
                  </a:cubicBezTo>
                  <a:cubicBezTo>
                    <a:pt x="24972" y="11663"/>
                    <a:pt x="24938" y="11730"/>
                    <a:pt x="24905" y="11798"/>
                  </a:cubicBezTo>
                  <a:cubicBezTo>
                    <a:pt x="24871" y="11865"/>
                    <a:pt x="24837" y="11932"/>
                    <a:pt x="24770" y="11999"/>
                  </a:cubicBezTo>
                  <a:cubicBezTo>
                    <a:pt x="24737" y="12100"/>
                    <a:pt x="24669" y="12201"/>
                    <a:pt x="24636" y="12268"/>
                  </a:cubicBezTo>
                  <a:cubicBezTo>
                    <a:pt x="24535" y="12402"/>
                    <a:pt x="24468" y="12503"/>
                    <a:pt x="24367" y="12638"/>
                  </a:cubicBezTo>
                  <a:cubicBezTo>
                    <a:pt x="24266" y="12806"/>
                    <a:pt x="24132" y="13007"/>
                    <a:pt x="23964" y="13175"/>
                  </a:cubicBezTo>
                  <a:lnTo>
                    <a:pt x="23863" y="13344"/>
                  </a:lnTo>
                  <a:cubicBezTo>
                    <a:pt x="23627" y="13612"/>
                    <a:pt x="23426" y="13881"/>
                    <a:pt x="23224" y="14117"/>
                  </a:cubicBezTo>
                  <a:cubicBezTo>
                    <a:pt x="23023" y="14352"/>
                    <a:pt x="22787" y="14587"/>
                    <a:pt x="22586" y="14822"/>
                  </a:cubicBezTo>
                  <a:cubicBezTo>
                    <a:pt x="22048" y="15326"/>
                    <a:pt x="21577" y="15696"/>
                    <a:pt x="21073" y="15999"/>
                  </a:cubicBezTo>
                  <a:cubicBezTo>
                    <a:pt x="20905" y="16099"/>
                    <a:pt x="20704" y="16200"/>
                    <a:pt x="20535" y="16267"/>
                  </a:cubicBezTo>
                  <a:cubicBezTo>
                    <a:pt x="20367" y="16335"/>
                    <a:pt x="20233" y="16368"/>
                    <a:pt x="20065" y="16435"/>
                  </a:cubicBezTo>
                  <a:cubicBezTo>
                    <a:pt x="19931" y="16469"/>
                    <a:pt x="19796" y="16503"/>
                    <a:pt x="19695" y="16503"/>
                  </a:cubicBezTo>
                  <a:cubicBezTo>
                    <a:pt x="19561" y="16536"/>
                    <a:pt x="19460" y="16536"/>
                    <a:pt x="19326" y="16536"/>
                  </a:cubicBezTo>
                  <a:cubicBezTo>
                    <a:pt x="19225" y="16536"/>
                    <a:pt x="19124" y="16536"/>
                    <a:pt x="18989" y="16536"/>
                  </a:cubicBezTo>
                  <a:cubicBezTo>
                    <a:pt x="18889" y="16536"/>
                    <a:pt x="18754" y="16503"/>
                    <a:pt x="18653" y="16503"/>
                  </a:cubicBezTo>
                  <a:cubicBezTo>
                    <a:pt x="18519" y="16469"/>
                    <a:pt x="18385" y="16435"/>
                    <a:pt x="18250" y="16402"/>
                  </a:cubicBezTo>
                  <a:cubicBezTo>
                    <a:pt x="18116" y="16368"/>
                    <a:pt x="17981" y="16301"/>
                    <a:pt x="17847" y="16267"/>
                  </a:cubicBezTo>
                  <a:cubicBezTo>
                    <a:pt x="17746" y="16200"/>
                    <a:pt x="17645" y="16167"/>
                    <a:pt x="17544" y="16133"/>
                  </a:cubicBezTo>
                  <a:cubicBezTo>
                    <a:pt x="17511" y="16099"/>
                    <a:pt x="17443" y="16066"/>
                    <a:pt x="17376" y="16066"/>
                  </a:cubicBezTo>
                  <a:cubicBezTo>
                    <a:pt x="17275" y="15999"/>
                    <a:pt x="17141" y="15965"/>
                    <a:pt x="17007" y="15931"/>
                  </a:cubicBezTo>
                  <a:cubicBezTo>
                    <a:pt x="16839" y="15864"/>
                    <a:pt x="16637" y="15831"/>
                    <a:pt x="16435" y="15797"/>
                  </a:cubicBezTo>
                  <a:cubicBezTo>
                    <a:pt x="15864" y="15696"/>
                    <a:pt x="15225" y="15663"/>
                    <a:pt x="14620" y="15562"/>
                  </a:cubicBezTo>
                  <a:cubicBezTo>
                    <a:pt x="14520" y="15528"/>
                    <a:pt x="14452" y="15528"/>
                    <a:pt x="14351" y="15494"/>
                  </a:cubicBezTo>
                  <a:cubicBezTo>
                    <a:pt x="14318" y="15494"/>
                    <a:pt x="14284" y="15494"/>
                    <a:pt x="14251" y="15461"/>
                  </a:cubicBezTo>
                  <a:cubicBezTo>
                    <a:pt x="14183" y="15461"/>
                    <a:pt x="14150" y="15461"/>
                    <a:pt x="14083" y="15461"/>
                  </a:cubicBezTo>
                  <a:cubicBezTo>
                    <a:pt x="14015" y="15461"/>
                    <a:pt x="13982" y="15461"/>
                    <a:pt x="13915" y="15461"/>
                  </a:cubicBezTo>
                  <a:cubicBezTo>
                    <a:pt x="13881" y="15461"/>
                    <a:pt x="13814" y="15461"/>
                    <a:pt x="13780" y="15461"/>
                  </a:cubicBezTo>
                  <a:cubicBezTo>
                    <a:pt x="13713" y="15494"/>
                    <a:pt x="13679" y="15494"/>
                    <a:pt x="13612" y="15494"/>
                  </a:cubicBezTo>
                  <a:cubicBezTo>
                    <a:pt x="13545" y="15528"/>
                    <a:pt x="13511" y="15528"/>
                    <a:pt x="13444" y="15562"/>
                  </a:cubicBezTo>
                  <a:cubicBezTo>
                    <a:pt x="13377" y="15595"/>
                    <a:pt x="13310" y="15629"/>
                    <a:pt x="13242" y="15663"/>
                  </a:cubicBezTo>
                  <a:cubicBezTo>
                    <a:pt x="13074" y="15763"/>
                    <a:pt x="12906" y="15898"/>
                    <a:pt x="12772" y="16032"/>
                  </a:cubicBezTo>
                  <a:cubicBezTo>
                    <a:pt x="12705" y="16099"/>
                    <a:pt x="12637" y="16167"/>
                    <a:pt x="12570" y="16234"/>
                  </a:cubicBezTo>
                  <a:cubicBezTo>
                    <a:pt x="12537" y="16301"/>
                    <a:pt x="12469" y="16368"/>
                    <a:pt x="12436" y="16402"/>
                  </a:cubicBezTo>
                  <a:cubicBezTo>
                    <a:pt x="12402" y="16469"/>
                    <a:pt x="12335" y="16536"/>
                    <a:pt x="12301" y="16604"/>
                  </a:cubicBezTo>
                  <a:cubicBezTo>
                    <a:pt x="12234" y="16704"/>
                    <a:pt x="12201" y="16772"/>
                    <a:pt x="12133" y="16839"/>
                  </a:cubicBezTo>
                  <a:cubicBezTo>
                    <a:pt x="12100" y="16940"/>
                    <a:pt x="12032" y="17007"/>
                    <a:pt x="11965" y="17108"/>
                  </a:cubicBezTo>
                  <a:lnTo>
                    <a:pt x="11932" y="17175"/>
                  </a:lnTo>
                  <a:cubicBezTo>
                    <a:pt x="10285" y="20099"/>
                    <a:pt x="8604" y="22989"/>
                    <a:pt x="6924" y="25913"/>
                  </a:cubicBezTo>
                  <a:cubicBezTo>
                    <a:pt x="6857" y="25980"/>
                    <a:pt x="6823" y="26081"/>
                    <a:pt x="6756" y="26182"/>
                  </a:cubicBezTo>
                  <a:cubicBezTo>
                    <a:pt x="6722" y="26249"/>
                    <a:pt x="6689" y="26350"/>
                    <a:pt x="6655" y="26417"/>
                  </a:cubicBezTo>
                  <a:cubicBezTo>
                    <a:pt x="6622" y="26484"/>
                    <a:pt x="6588" y="26552"/>
                    <a:pt x="6554" y="26619"/>
                  </a:cubicBezTo>
                  <a:cubicBezTo>
                    <a:pt x="6521" y="26686"/>
                    <a:pt x="6487" y="26753"/>
                    <a:pt x="6453" y="26821"/>
                  </a:cubicBezTo>
                  <a:cubicBezTo>
                    <a:pt x="6453" y="26888"/>
                    <a:pt x="6420" y="26921"/>
                    <a:pt x="6386" y="26989"/>
                  </a:cubicBezTo>
                  <a:cubicBezTo>
                    <a:pt x="6386" y="27056"/>
                    <a:pt x="6353" y="27123"/>
                    <a:pt x="6353" y="27157"/>
                  </a:cubicBezTo>
                  <a:cubicBezTo>
                    <a:pt x="6319" y="27224"/>
                    <a:pt x="6319" y="27291"/>
                    <a:pt x="6285" y="27358"/>
                  </a:cubicBezTo>
                  <a:cubicBezTo>
                    <a:pt x="6285" y="27426"/>
                    <a:pt x="6285" y="27493"/>
                    <a:pt x="6252" y="27560"/>
                  </a:cubicBezTo>
                  <a:cubicBezTo>
                    <a:pt x="6185" y="28165"/>
                    <a:pt x="6353" y="28635"/>
                    <a:pt x="6756" y="29039"/>
                  </a:cubicBezTo>
                  <a:cubicBezTo>
                    <a:pt x="7966" y="30282"/>
                    <a:pt x="9041" y="31660"/>
                    <a:pt x="10218" y="32904"/>
                  </a:cubicBezTo>
                  <a:cubicBezTo>
                    <a:pt x="10621" y="33341"/>
                    <a:pt x="10655" y="33912"/>
                    <a:pt x="10554" y="34685"/>
                  </a:cubicBezTo>
                  <a:cubicBezTo>
                    <a:pt x="10520" y="34887"/>
                    <a:pt x="10486" y="35088"/>
                    <a:pt x="10453" y="35290"/>
                  </a:cubicBezTo>
                  <a:cubicBezTo>
                    <a:pt x="10419" y="35492"/>
                    <a:pt x="10386" y="35693"/>
                    <a:pt x="10352" y="35861"/>
                  </a:cubicBezTo>
                  <a:cubicBezTo>
                    <a:pt x="10285" y="36130"/>
                    <a:pt x="10218" y="36365"/>
                    <a:pt x="10184" y="36601"/>
                  </a:cubicBezTo>
                  <a:cubicBezTo>
                    <a:pt x="10117" y="36802"/>
                    <a:pt x="10050" y="37004"/>
                    <a:pt x="9982" y="37172"/>
                  </a:cubicBezTo>
                  <a:cubicBezTo>
                    <a:pt x="9949" y="37340"/>
                    <a:pt x="9882" y="37475"/>
                    <a:pt x="9814" y="37643"/>
                  </a:cubicBezTo>
                  <a:cubicBezTo>
                    <a:pt x="9781" y="37777"/>
                    <a:pt x="9713" y="37911"/>
                    <a:pt x="9646" y="38046"/>
                  </a:cubicBezTo>
                  <a:cubicBezTo>
                    <a:pt x="9613" y="38180"/>
                    <a:pt x="9545" y="38315"/>
                    <a:pt x="9478" y="38416"/>
                  </a:cubicBezTo>
                  <a:lnTo>
                    <a:pt x="9310" y="38785"/>
                  </a:lnTo>
                  <a:cubicBezTo>
                    <a:pt x="9243" y="38886"/>
                    <a:pt x="9176" y="39021"/>
                    <a:pt x="9109" y="39121"/>
                  </a:cubicBezTo>
                  <a:cubicBezTo>
                    <a:pt x="9041" y="39256"/>
                    <a:pt x="8974" y="39357"/>
                    <a:pt x="8907" y="39457"/>
                  </a:cubicBezTo>
                  <a:cubicBezTo>
                    <a:pt x="8840" y="39592"/>
                    <a:pt x="8739" y="39693"/>
                    <a:pt x="8672" y="39827"/>
                  </a:cubicBezTo>
                  <a:cubicBezTo>
                    <a:pt x="8571" y="39962"/>
                    <a:pt x="8470" y="40096"/>
                    <a:pt x="8369" y="40197"/>
                  </a:cubicBezTo>
                  <a:cubicBezTo>
                    <a:pt x="8268" y="40365"/>
                    <a:pt x="8134" y="40499"/>
                    <a:pt x="8033" y="40667"/>
                  </a:cubicBezTo>
                  <a:cubicBezTo>
                    <a:pt x="7831" y="40869"/>
                    <a:pt x="7630" y="41071"/>
                    <a:pt x="7428" y="41272"/>
                  </a:cubicBezTo>
                  <a:cubicBezTo>
                    <a:pt x="6756" y="41978"/>
                    <a:pt x="5949" y="42583"/>
                    <a:pt x="5076" y="43121"/>
                  </a:cubicBezTo>
                  <a:cubicBezTo>
                    <a:pt x="4101" y="43759"/>
                    <a:pt x="3093" y="44566"/>
                    <a:pt x="2152" y="45473"/>
                  </a:cubicBezTo>
                  <a:cubicBezTo>
                    <a:pt x="2118" y="45507"/>
                    <a:pt x="2051" y="45574"/>
                    <a:pt x="2017" y="45608"/>
                  </a:cubicBezTo>
                  <a:cubicBezTo>
                    <a:pt x="1916" y="45709"/>
                    <a:pt x="1815" y="45809"/>
                    <a:pt x="1748" y="45910"/>
                  </a:cubicBezTo>
                  <a:cubicBezTo>
                    <a:pt x="1647" y="46011"/>
                    <a:pt x="1580" y="46112"/>
                    <a:pt x="1479" y="46246"/>
                  </a:cubicBezTo>
                  <a:cubicBezTo>
                    <a:pt x="1345" y="46381"/>
                    <a:pt x="1244" y="46549"/>
                    <a:pt x="1143" y="46683"/>
                  </a:cubicBezTo>
                  <a:cubicBezTo>
                    <a:pt x="774" y="47187"/>
                    <a:pt x="438" y="47725"/>
                    <a:pt x="101" y="48229"/>
                  </a:cubicBezTo>
                  <a:lnTo>
                    <a:pt x="1" y="48364"/>
                  </a:lnTo>
                  <a:lnTo>
                    <a:pt x="10318" y="54346"/>
                  </a:lnTo>
                  <a:lnTo>
                    <a:pt x="10419" y="54245"/>
                  </a:lnTo>
                  <a:cubicBezTo>
                    <a:pt x="10755" y="53741"/>
                    <a:pt x="11091" y="53203"/>
                    <a:pt x="11461" y="52699"/>
                  </a:cubicBezTo>
                  <a:cubicBezTo>
                    <a:pt x="11562" y="52531"/>
                    <a:pt x="11663" y="52363"/>
                    <a:pt x="11797" y="52229"/>
                  </a:cubicBezTo>
                  <a:cubicBezTo>
                    <a:pt x="11864" y="52128"/>
                    <a:pt x="11965" y="51993"/>
                    <a:pt x="12066" y="51893"/>
                  </a:cubicBezTo>
                  <a:cubicBezTo>
                    <a:pt x="12133" y="51792"/>
                    <a:pt x="12234" y="51691"/>
                    <a:pt x="12335" y="51624"/>
                  </a:cubicBezTo>
                  <a:cubicBezTo>
                    <a:pt x="12369" y="51557"/>
                    <a:pt x="12436" y="51523"/>
                    <a:pt x="12469" y="51456"/>
                  </a:cubicBezTo>
                  <a:cubicBezTo>
                    <a:pt x="13410" y="50548"/>
                    <a:pt x="14419" y="49775"/>
                    <a:pt x="15393" y="49137"/>
                  </a:cubicBezTo>
                  <a:cubicBezTo>
                    <a:pt x="16267" y="48565"/>
                    <a:pt x="17074" y="47960"/>
                    <a:pt x="17746" y="47255"/>
                  </a:cubicBezTo>
                  <a:cubicBezTo>
                    <a:pt x="17948" y="47053"/>
                    <a:pt x="18149" y="46851"/>
                    <a:pt x="18317" y="46650"/>
                  </a:cubicBezTo>
                  <a:cubicBezTo>
                    <a:pt x="18452" y="46515"/>
                    <a:pt x="18586" y="46347"/>
                    <a:pt x="18687" y="46213"/>
                  </a:cubicBezTo>
                  <a:cubicBezTo>
                    <a:pt x="18788" y="46078"/>
                    <a:pt x="18889" y="45944"/>
                    <a:pt x="18989" y="45809"/>
                  </a:cubicBezTo>
                  <a:cubicBezTo>
                    <a:pt x="19057" y="45709"/>
                    <a:pt x="19158" y="45574"/>
                    <a:pt x="19225" y="45473"/>
                  </a:cubicBezTo>
                  <a:cubicBezTo>
                    <a:pt x="19292" y="45339"/>
                    <a:pt x="19359" y="45238"/>
                    <a:pt x="19426" y="45104"/>
                  </a:cubicBezTo>
                  <a:cubicBezTo>
                    <a:pt x="19494" y="45003"/>
                    <a:pt x="19561" y="44902"/>
                    <a:pt x="19628" y="44768"/>
                  </a:cubicBezTo>
                  <a:cubicBezTo>
                    <a:pt x="19695" y="44667"/>
                    <a:pt x="19729" y="44532"/>
                    <a:pt x="19796" y="44432"/>
                  </a:cubicBezTo>
                  <a:cubicBezTo>
                    <a:pt x="19863" y="44297"/>
                    <a:pt x="19931" y="44163"/>
                    <a:pt x="19964" y="44062"/>
                  </a:cubicBezTo>
                  <a:cubicBezTo>
                    <a:pt x="20031" y="43927"/>
                    <a:pt x="20099" y="43793"/>
                    <a:pt x="20132" y="43625"/>
                  </a:cubicBezTo>
                  <a:cubicBezTo>
                    <a:pt x="20199" y="43490"/>
                    <a:pt x="20267" y="43322"/>
                    <a:pt x="20300" y="43154"/>
                  </a:cubicBezTo>
                  <a:cubicBezTo>
                    <a:pt x="20367" y="42986"/>
                    <a:pt x="20435" y="42785"/>
                    <a:pt x="20468" y="42617"/>
                  </a:cubicBezTo>
                  <a:cubicBezTo>
                    <a:pt x="20535" y="42381"/>
                    <a:pt x="20603" y="42113"/>
                    <a:pt x="20670" y="41877"/>
                  </a:cubicBezTo>
                  <a:cubicBezTo>
                    <a:pt x="20704" y="41676"/>
                    <a:pt x="20737" y="41474"/>
                    <a:pt x="20771" y="41272"/>
                  </a:cubicBezTo>
                  <a:cubicBezTo>
                    <a:pt x="20804" y="41071"/>
                    <a:pt x="20838" y="40869"/>
                    <a:pt x="20872" y="40667"/>
                  </a:cubicBezTo>
                  <a:cubicBezTo>
                    <a:pt x="20972" y="39894"/>
                    <a:pt x="20939" y="39323"/>
                    <a:pt x="20535" y="38886"/>
                  </a:cubicBezTo>
                  <a:cubicBezTo>
                    <a:pt x="19359" y="37643"/>
                    <a:pt x="18250" y="36265"/>
                    <a:pt x="17074" y="35055"/>
                  </a:cubicBezTo>
                  <a:cubicBezTo>
                    <a:pt x="16670" y="34651"/>
                    <a:pt x="16502" y="34147"/>
                    <a:pt x="16570" y="33542"/>
                  </a:cubicBezTo>
                  <a:cubicBezTo>
                    <a:pt x="16570" y="33475"/>
                    <a:pt x="16603" y="33408"/>
                    <a:pt x="16603" y="33341"/>
                  </a:cubicBezTo>
                  <a:cubicBezTo>
                    <a:pt x="16637" y="33273"/>
                    <a:pt x="16637" y="33240"/>
                    <a:pt x="16670" y="33173"/>
                  </a:cubicBezTo>
                  <a:cubicBezTo>
                    <a:pt x="16670" y="33105"/>
                    <a:pt x="16704" y="33038"/>
                    <a:pt x="16704" y="33005"/>
                  </a:cubicBezTo>
                  <a:cubicBezTo>
                    <a:pt x="16738" y="32937"/>
                    <a:pt x="16771" y="32870"/>
                    <a:pt x="16771" y="32803"/>
                  </a:cubicBezTo>
                  <a:cubicBezTo>
                    <a:pt x="16805" y="32736"/>
                    <a:pt x="16839" y="32668"/>
                    <a:pt x="16872" y="32635"/>
                  </a:cubicBezTo>
                  <a:cubicBezTo>
                    <a:pt x="16872" y="32568"/>
                    <a:pt x="16906" y="32467"/>
                    <a:pt x="16939" y="32400"/>
                  </a:cubicBezTo>
                  <a:cubicBezTo>
                    <a:pt x="17007" y="32332"/>
                    <a:pt x="17040" y="32265"/>
                    <a:pt x="17074" y="32164"/>
                  </a:cubicBezTo>
                  <a:cubicBezTo>
                    <a:pt x="17107" y="32064"/>
                    <a:pt x="17175" y="31996"/>
                    <a:pt x="17242" y="31895"/>
                  </a:cubicBezTo>
                  <a:cubicBezTo>
                    <a:pt x="18922" y="29005"/>
                    <a:pt x="20603" y="26081"/>
                    <a:pt x="22250" y="23157"/>
                  </a:cubicBezTo>
                  <a:lnTo>
                    <a:pt x="22283" y="23090"/>
                  </a:lnTo>
                  <a:cubicBezTo>
                    <a:pt x="22350" y="23023"/>
                    <a:pt x="22384" y="22922"/>
                    <a:pt x="22451" y="22855"/>
                  </a:cubicBezTo>
                  <a:cubicBezTo>
                    <a:pt x="22518" y="22754"/>
                    <a:pt x="22552" y="22687"/>
                    <a:pt x="22619" y="22619"/>
                  </a:cubicBezTo>
                  <a:cubicBezTo>
                    <a:pt x="22653" y="22552"/>
                    <a:pt x="22686" y="22485"/>
                    <a:pt x="22754" y="22418"/>
                  </a:cubicBezTo>
                  <a:cubicBezTo>
                    <a:pt x="22787" y="22351"/>
                    <a:pt x="22854" y="22283"/>
                    <a:pt x="22888" y="22216"/>
                  </a:cubicBezTo>
                  <a:cubicBezTo>
                    <a:pt x="22955" y="22149"/>
                    <a:pt x="23023" y="22082"/>
                    <a:pt x="23090" y="22048"/>
                  </a:cubicBezTo>
                  <a:cubicBezTo>
                    <a:pt x="23224" y="21880"/>
                    <a:pt x="23392" y="21746"/>
                    <a:pt x="23560" y="21678"/>
                  </a:cubicBezTo>
                  <a:cubicBezTo>
                    <a:pt x="23627" y="21611"/>
                    <a:pt x="23695" y="21578"/>
                    <a:pt x="23762" y="21578"/>
                  </a:cubicBezTo>
                  <a:cubicBezTo>
                    <a:pt x="23796" y="21544"/>
                    <a:pt x="23863" y="21510"/>
                    <a:pt x="23930" y="21510"/>
                  </a:cubicBezTo>
                  <a:cubicBezTo>
                    <a:pt x="23997" y="21477"/>
                    <a:pt x="24031" y="21477"/>
                    <a:pt x="24098" y="21477"/>
                  </a:cubicBezTo>
                  <a:cubicBezTo>
                    <a:pt x="24132" y="21443"/>
                    <a:pt x="24199" y="21443"/>
                    <a:pt x="24232" y="21443"/>
                  </a:cubicBezTo>
                  <a:cubicBezTo>
                    <a:pt x="24300" y="21443"/>
                    <a:pt x="24333" y="21443"/>
                    <a:pt x="24400" y="21443"/>
                  </a:cubicBezTo>
                  <a:cubicBezTo>
                    <a:pt x="24468" y="21443"/>
                    <a:pt x="24501" y="21443"/>
                    <a:pt x="24569" y="21477"/>
                  </a:cubicBezTo>
                  <a:cubicBezTo>
                    <a:pt x="24602" y="21477"/>
                    <a:pt x="24636" y="21477"/>
                    <a:pt x="24669" y="21477"/>
                  </a:cubicBezTo>
                  <a:cubicBezTo>
                    <a:pt x="24737" y="21510"/>
                    <a:pt x="24837" y="21544"/>
                    <a:pt x="24938" y="21544"/>
                  </a:cubicBezTo>
                  <a:cubicBezTo>
                    <a:pt x="25543" y="21645"/>
                    <a:pt x="26148" y="21678"/>
                    <a:pt x="26753" y="21779"/>
                  </a:cubicBezTo>
                  <a:cubicBezTo>
                    <a:pt x="26955" y="21813"/>
                    <a:pt x="27156" y="21846"/>
                    <a:pt x="27324" y="21914"/>
                  </a:cubicBezTo>
                  <a:cubicBezTo>
                    <a:pt x="27459" y="21947"/>
                    <a:pt x="27593" y="21981"/>
                    <a:pt x="27694" y="22048"/>
                  </a:cubicBezTo>
                  <a:cubicBezTo>
                    <a:pt x="27761" y="22082"/>
                    <a:pt x="27795" y="22082"/>
                    <a:pt x="27862" y="22115"/>
                  </a:cubicBezTo>
                  <a:cubicBezTo>
                    <a:pt x="27963" y="22183"/>
                    <a:pt x="28064" y="22216"/>
                    <a:pt x="28165" y="22250"/>
                  </a:cubicBezTo>
                  <a:cubicBezTo>
                    <a:pt x="28299" y="22317"/>
                    <a:pt x="28433" y="22351"/>
                    <a:pt x="28568" y="22418"/>
                  </a:cubicBezTo>
                  <a:cubicBezTo>
                    <a:pt x="28702" y="22451"/>
                    <a:pt x="28837" y="22485"/>
                    <a:pt x="28938" y="22485"/>
                  </a:cubicBezTo>
                  <a:cubicBezTo>
                    <a:pt x="29072" y="22519"/>
                    <a:pt x="29173" y="22519"/>
                    <a:pt x="29307" y="22519"/>
                  </a:cubicBezTo>
                  <a:cubicBezTo>
                    <a:pt x="29408" y="22552"/>
                    <a:pt x="29543" y="22552"/>
                    <a:pt x="29643" y="22519"/>
                  </a:cubicBezTo>
                  <a:cubicBezTo>
                    <a:pt x="29778" y="22519"/>
                    <a:pt x="29879" y="22519"/>
                    <a:pt x="30013" y="22519"/>
                  </a:cubicBezTo>
                  <a:cubicBezTo>
                    <a:pt x="30114" y="22485"/>
                    <a:pt x="30248" y="22451"/>
                    <a:pt x="30383" y="22418"/>
                  </a:cubicBezTo>
                  <a:cubicBezTo>
                    <a:pt x="30517" y="22384"/>
                    <a:pt x="30685" y="22317"/>
                    <a:pt x="30853" y="22250"/>
                  </a:cubicBezTo>
                  <a:cubicBezTo>
                    <a:pt x="31021" y="22183"/>
                    <a:pt x="31223" y="22082"/>
                    <a:pt x="31391" y="21981"/>
                  </a:cubicBezTo>
                  <a:cubicBezTo>
                    <a:pt x="31895" y="21712"/>
                    <a:pt x="32366" y="21309"/>
                    <a:pt x="32870" y="20805"/>
                  </a:cubicBezTo>
                  <a:cubicBezTo>
                    <a:pt x="33105" y="20603"/>
                    <a:pt x="33307" y="20368"/>
                    <a:pt x="33542" y="20099"/>
                  </a:cubicBezTo>
                  <a:cubicBezTo>
                    <a:pt x="33744" y="19864"/>
                    <a:pt x="33945" y="19628"/>
                    <a:pt x="34147" y="19359"/>
                  </a:cubicBezTo>
                  <a:lnTo>
                    <a:pt x="34281" y="19191"/>
                  </a:lnTo>
                  <a:cubicBezTo>
                    <a:pt x="34449" y="18990"/>
                    <a:pt x="34584" y="18822"/>
                    <a:pt x="34685" y="18620"/>
                  </a:cubicBezTo>
                  <a:cubicBezTo>
                    <a:pt x="34786" y="18519"/>
                    <a:pt x="34853" y="18385"/>
                    <a:pt x="34954" y="18284"/>
                  </a:cubicBezTo>
                  <a:cubicBezTo>
                    <a:pt x="34987" y="18183"/>
                    <a:pt x="35054" y="18082"/>
                    <a:pt x="35088" y="18015"/>
                  </a:cubicBezTo>
                  <a:cubicBezTo>
                    <a:pt x="35155" y="17948"/>
                    <a:pt x="35189" y="17881"/>
                    <a:pt x="35222" y="17780"/>
                  </a:cubicBezTo>
                  <a:cubicBezTo>
                    <a:pt x="35256" y="17746"/>
                    <a:pt x="35290" y="17679"/>
                    <a:pt x="35323" y="17612"/>
                  </a:cubicBezTo>
                  <a:cubicBezTo>
                    <a:pt x="35357" y="17545"/>
                    <a:pt x="35390" y="17477"/>
                    <a:pt x="35390" y="17410"/>
                  </a:cubicBezTo>
                  <a:cubicBezTo>
                    <a:pt x="35424" y="17343"/>
                    <a:pt x="35458" y="17309"/>
                    <a:pt x="35491" y="17242"/>
                  </a:cubicBezTo>
                  <a:cubicBezTo>
                    <a:pt x="35491" y="17175"/>
                    <a:pt x="35525" y="17108"/>
                    <a:pt x="35559" y="17040"/>
                  </a:cubicBezTo>
                  <a:cubicBezTo>
                    <a:pt x="35592" y="16973"/>
                    <a:pt x="35592" y="16906"/>
                    <a:pt x="35626" y="16805"/>
                  </a:cubicBezTo>
                  <a:cubicBezTo>
                    <a:pt x="35659" y="16738"/>
                    <a:pt x="35659" y="16637"/>
                    <a:pt x="35693" y="16536"/>
                  </a:cubicBezTo>
                  <a:cubicBezTo>
                    <a:pt x="35727" y="16435"/>
                    <a:pt x="35727" y="16301"/>
                    <a:pt x="35760" y="16167"/>
                  </a:cubicBezTo>
                  <a:cubicBezTo>
                    <a:pt x="35760" y="16066"/>
                    <a:pt x="35794" y="15931"/>
                    <a:pt x="35794" y="15797"/>
                  </a:cubicBezTo>
                  <a:cubicBezTo>
                    <a:pt x="35861" y="15226"/>
                    <a:pt x="35928" y="14654"/>
                    <a:pt x="36029" y="14049"/>
                  </a:cubicBezTo>
                  <a:cubicBezTo>
                    <a:pt x="36197" y="12671"/>
                    <a:pt x="36399" y="11260"/>
                    <a:pt x="36701" y="9815"/>
                  </a:cubicBezTo>
                  <a:cubicBezTo>
                    <a:pt x="36701" y="9815"/>
                    <a:pt x="36701" y="9815"/>
                    <a:pt x="36701" y="9781"/>
                  </a:cubicBezTo>
                  <a:cubicBezTo>
                    <a:pt x="36735" y="9647"/>
                    <a:pt x="36768" y="9479"/>
                    <a:pt x="36802" y="9310"/>
                  </a:cubicBezTo>
                  <a:cubicBezTo>
                    <a:pt x="36869" y="9142"/>
                    <a:pt x="36936" y="8941"/>
                    <a:pt x="36970" y="8773"/>
                  </a:cubicBezTo>
                  <a:cubicBezTo>
                    <a:pt x="37071" y="8504"/>
                    <a:pt x="37172" y="8201"/>
                    <a:pt x="37273" y="7933"/>
                  </a:cubicBezTo>
                  <a:cubicBezTo>
                    <a:pt x="37474" y="7428"/>
                    <a:pt x="37676" y="6924"/>
                    <a:pt x="37878" y="6420"/>
                  </a:cubicBezTo>
                  <a:cubicBezTo>
                    <a:pt x="37945" y="6286"/>
                    <a:pt x="37978" y="6118"/>
                    <a:pt x="38046" y="598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9"/>
            <p:cNvSpPr/>
            <p:nvPr/>
          </p:nvSpPr>
          <p:spPr>
            <a:xfrm>
              <a:off x="-16041375" y="12552950"/>
              <a:ext cx="399100" cy="367100"/>
            </a:xfrm>
            <a:custGeom>
              <a:avLst/>
              <a:gdLst/>
              <a:ahLst/>
              <a:cxnLst/>
              <a:rect l="l" t="t" r="r" b="b"/>
              <a:pathLst>
                <a:path w="15964" h="14684" extrusionOk="0">
                  <a:moveTo>
                    <a:pt x="8732" y="0"/>
                  </a:moveTo>
                  <a:cubicBezTo>
                    <a:pt x="7271" y="0"/>
                    <a:pt x="5742" y="419"/>
                    <a:pt x="4504" y="1185"/>
                  </a:cubicBezTo>
                  <a:cubicBezTo>
                    <a:pt x="1" y="3975"/>
                    <a:pt x="7092" y="8747"/>
                    <a:pt x="7092" y="8747"/>
                  </a:cubicBezTo>
                  <a:lnTo>
                    <a:pt x="11862" y="10778"/>
                  </a:lnTo>
                  <a:lnTo>
                    <a:pt x="11862" y="10778"/>
                  </a:lnTo>
                  <a:cubicBezTo>
                    <a:pt x="11979" y="10550"/>
                    <a:pt x="12103" y="10310"/>
                    <a:pt x="12234" y="10058"/>
                  </a:cubicBezTo>
                  <a:cubicBezTo>
                    <a:pt x="15963" y="2917"/>
                    <a:pt x="12587" y="0"/>
                    <a:pt x="8732" y="0"/>
                  </a:cubicBezTo>
                  <a:close/>
                  <a:moveTo>
                    <a:pt x="11862" y="10778"/>
                  </a:moveTo>
                  <a:lnTo>
                    <a:pt x="11862" y="10778"/>
                  </a:lnTo>
                  <a:cubicBezTo>
                    <a:pt x="10348" y="13712"/>
                    <a:pt x="9909" y="14683"/>
                    <a:pt x="9990" y="14683"/>
                  </a:cubicBezTo>
                  <a:cubicBezTo>
                    <a:pt x="10149" y="14683"/>
                    <a:pt x="12301" y="10966"/>
                    <a:pt x="12301" y="10966"/>
                  </a:cubicBezTo>
                  <a:lnTo>
                    <a:pt x="11862" y="10778"/>
                  </a:lnTo>
                  <a:close/>
                </a:path>
              </a:pathLst>
            </a:custGeom>
            <a:solidFill>
              <a:srgbClr val="C968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9"/>
            <p:cNvSpPr/>
            <p:nvPr/>
          </p:nvSpPr>
          <p:spPr>
            <a:xfrm>
              <a:off x="-16281675" y="15482900"/>
              <a:ext cx="347025" cy="222875"/>
            </a:xfrm>
            <a:custGeom>
              <a:avLst/>
              <a:gdLst/>
              <a:ahLst/>
              <a:cxnLst/>
              <a:rect l="l" t="t" r="r" b="b"/>
              <a:pathLst>
                <a:path w="13881" h="8915" extrusionOk="0">
                  <a:moveTo>
                    <a:pt x="11498" y="0"/>
                  </a:moveTo>
                  <a:cubicBezTo>
                    <a:pt x="10684" y="0"/>
                    <a:pt x="9506" y="626"/>
                    <a:pt x="7495" y="2223"/>
                  </a:cubicBezTo>
                  <a:cubicBezTo>
                    <a:pt x="3966" y="5012"/>
                    <a:pt x="0" y="7130"/>
                    <a:pt x="1614" y="8608"/>
                  </a:cubicBezTo>
                  <a:cubicBezTo>
                    <a:pt x="1844" y="8818"/>
                    <a:pt x="2186" y="8915"/>
                    <a:pt x="2615" y="8915"/>
                  </a:cubicBezTo>
                  <a:cubicBezTo>
                    <a:pt x="4315" y="8915"/>
                    <a:pt x="7379" y="7395"/>
                    <a:pt x="10251" y="5382"/>
                  </a:cubicBezTo>
                  <a:cubicBezTo>
                    <a:pt x="13881" y="2861"/>
                    <a:pt x="13780" y="2055"/>
                    <a:pt x="12839" y="811"/>
                  </a:cubicBezTo>
                  <a:cubicBezTo>
                    <a:pt x="12464" y="311"/>
                    <a:pt x="12071" y="0"/>
                    <a:pt x="11498" y="0"/>
                  </a:cubicBezTo>
                  <a:close/>
                </a:path>
              </a:pathLst>
            </a:custGeom>
            <a:solidFill>
              <a:srgbClr val="240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9"/>
            <p:cNvSpPr/>
            <p:nvPr/>
          </p:nvSpPr>
          <p:spPr>
            <a:xfrm>
              <a:off x="-16185050" y="15479475"/>
              <a:ext cx="245375" cy="152275"/>
            </a:xfrm>
            <a:custGeom>
              <a:avLst/>
              <a:gdLst/>
              <a:ahLst/>
              <a:cxnLst/>
              <a:rect l="l" t="t" r="r" b="b"/>
              <a:pathLst>
                <a:path w="9815" h="6091" extrusionOk="0">
                  <a:moveTo>
                    <a:pt x="7865" y="1"/>
                  </a:moveTo>
                  <a:cubicBezTo>
                    <a:pt x="6776" y="1"/>
                    <a:pt x="5019" y="1180"/>
                    <a:pt x="3630" y="2360"/>
                  </a:cubicBezTo>
                  <a:cubicBezTo>
                    <a:pt x="1815" y="3872"/>
                    <a:pt x="0" y="5385"/>
                    <a:pt x="471" y="5922"/>
                  </a:cubicBezTo>
                  <a:cubicBezTo>
                    <a:pt x="579" y="6038"/>
                    <a:pt x="769" y="6091"/>
                    <a:pt x="1020" y="6091"/>
                  </a:cubicBezTo>
                  <a:cubicBezTo>
                    <a:pt x="1939" y="6091"/>
                    <a:pt x="3678" y="5372"/>
                    <a:pt x="5210" y="4343"/>
                  </a:cubicBezTo>
                  <a:cubicBezTo>
                    <a:pt x="6689" y="3402"/>
                    <a:pt x="9814" y="1721"/>
                    <a:pt x="8604" y="310"/>
                  </a:cubicBezTo>
                  <a:cubicBezTo>
                    <a:pt x="8427" y="95"/>
                    <a:pt x="8172" y="1"/>
                    <a:pt x="7865" y="1"/>
                  </a:cubicBez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9"/>
            <p:cNvSpPr/>
            <p:nvPr/>
          </p:nvSpPr>
          <p:spPr>
            <a:xfrm>
              <a:off x="-15951475" y="15613400"/>
              <a:ext cx="341150" cy="248300"/>
            </a:xfrm>
            <a:custGeom>
              <a:avLst/>
              <a:gdLst/>
              <a:ahLst/>
              <a:cxnLst/>
              <a:rect l="l" t="t" r="r" b="b"/>
              <a:pathLst>
                <a:path w="13646" h="9932" extrusionOk="0">
                  <a:moveTo>
                    <a:pt x="11264" y="0"/>
                  </a:moveTo>
                  <a:cubicBezTo>
                    <a:pt x="10450" y="0"/>
                    <a:pt x="9284" y="703"/>
                    <a:pt x="7294" y="2515"/>
                  </a:cubicBezTo>
                  <a:cubicBezTo>
                    <a:pt x="3899" y="5640"/>
                    <a:pt x="1" y="8026"/>
                    <a:pt x="1614" y="9606"/>
                  </a:cubicBezTo>
                  <a:cubicBezTo>
                    <a:pt x="1843" y="9829"/>
                    <a:pt x="2172" y="9932"/>
                    <a:pt x="2580" y="9932"/>
                  </a:cubicBezTo>
                  <a:cubicBezTo>
                    <a:pt x="4261" y="9932"/>
                    <a:pt x="7276" y="8182"/>
                    <a:pt x="10117" y="5909"/>
                  </a:cubicBezTo>
                  <a:cubicBezTo>
                    <a:pt x="13646" y="3086"/>
                    <a:pt x="13545" y="2178"/>
                    <a:pt x="12604" y="868"/>
                  </a:cubicBezTo>
                  <a:cubicBezTo>
                    <a:pt x="12220" y="333"/>
                    <a:pt x="11825" y="0"/>
                    <a:pt x="11264" y="0"/>
                  </a:cubicBezTo>
                  <a:close/>
                </a:path>
              </a:pathLst>
            </a:custGeom>
            <a:solidFill>
              <a:srgbClr val="240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9"/>
            <p:cNvSpPr/>
            <p:nvPr/>
          </p:nvSpPr>
          <p:spPr>
            <a:xfrm>
              <a:off x="-15857375" y="15609825"/>
              <a:ext cx="242025" cy="169825"/>
            </a:xfrm>
            <a:custGeom>
              <a:avLst/>
              <a:gdLst/>
              <a:ahLst/>
              <a:cxnLst/>
              <a:rect l="l" t="t" r="r" b="b"/>
              <a:pathLst>
                <a:path w="9681" h="6793" extrusionOk="0">
                  <a:moveTo>
                    <a:pt x="7766" y="1"/>
                  </a:moveTo>
                  <a:cubicBezTo>
                    <a:pt x="6682" y="1"/>
                    <a:pt x="4938" y="1329"/>
                    <a:pt x="3530" y="2658"/>
                  </a:cubicBezTo>
                  <a:cubicBezTo>
                    <a:pt x="1782" y="4338"/>
                    <a:pt x="1" y="6052"/>
                    <a:pt x="505" y="6623"/>
                  </a:cubicBezTo>
                  <a:cubicBezTo>
                    <a:pt x="600" y="6739"/>
                    <a:pt x="769" y="6793"/>
                    <a:pt x="993" y="6793"/>
                  </a:cubicBezTo>
                  <a:cubicBezTo>
                    <a:pt x="1875" y="6793"/>
                    <a:pt x="3622" y="5961"/>
                    <a:pt x="5177" y="4809"/>
                  </a:cubicBezTo>
                  <a:cubicBezTo>
                    <a:pt x="6588" y="3733"/>
                    <a:pt x="9680" y="1851"/>
                    <a:pt x="8470" y="305"/>
                  </a:cubicBezTo>
                  <a:cubicBezTo>
                    <a:pt x="8294" y="94"/>
                    <a:pt x="8053" y="1"/>
                    <a:pt x="7766" y="1"/>
                  </a:cubicBez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9"/>
            <p:cNvSpPr/>
            <p:nvPr/>
          </p:nvSpPr>
          <p:spPr>
            <a:xfrm>
              <a:off x="-16182525" y="13888275"/>
              <a:ext cx="605825" cy="1764475"/>
            </a:xfrm>
            <a:custGeom>
              <a:avLst/>
              <a:gdLst/>
              <a:ahLst/>
              <a:cxnLst/>
              <a:rect l="l" t="t" r="r" b="b"/>
              <a:pathLst>
                <a:path w="24233" h="70579" extrusionOk="0">
                  <a:moveTo>
                    <a:pt x="4470" y="0"/>
                  </a:moveTo>
                  <a:cubicBezTo>
                    <a:pt x="4470" y="0"/>
                    <a:pt x="0" y="9612"/>
                    <a:pt x="5310" y="64159"/>
                  </a:cubicBezTo>
                  <a:cubicBezTo>
                    <a:pt x="5310" y="64159"/>
                    <a:pt x="6722" y="65638"/>
                    <a:pt x="9680" y="63958"/>
                  </a:cubicBezTo>
                  <a:cubicBezTo>
                    <a:pt x="9680" y="63958"/>
                    <a:pt x="11226" y="34012"/>
                    <a:pt x="11797" y="20199"/>
                  </a:cubicBezTo>
                  <a:cubicBezTo>
                    <a:pt x="11797" y="20199"/>
                    <a:pt x="12368" y="11999"/>
                    <a:pt x="18015" y="69873"/>
                  </a:cubicBezTo>
                  <a:cubicBezTo>
                    <a:pt x="18015" y="69873"/>
                    <a:pt x="19561" y="70579"/>
                    <a:pt x="22249" y="69167"/>
                  </a:cubicBezTo>
                  <a:cubicBezTo>
                    <a:pt x="22249" y="69167"/>
                    <a:pt x="24232" y="38247"/>
                    <a:pt x="23358" y="18015"/>
                  </a:cubicBezTo>
                  <a:cubicBezTo>
                    <a:pt x="23022" y="10150"/>
                    <a:pt x="22249" y="3899"/>
                    <a:pt x="20770" y="1714"/>
                  </a:cubicBezTo>
                  <a:lnTo>
                    <a:pt x="11394" y="5714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9"/>
            <p:cNvSpPr/>
            <p:nvPr/>
          </p:nvSpPr>
          <p:spPr>
            <a:xfrm>
              <a:off x="-15895175" y="12764500"/>
              <a:ext cx="167225" cy="67650"/>
            </a:xfrm>
            <a:custGeom>
              <a:avLst/>
              <a:gdLst/>
              <a:ahLst/>
              <a:cxnLst/>
              <a:rect l="l" t="t" r="r" b="b"/>
              <a:pathLst>
                <a:path w="6689" h="2706" extrusionOk="0">
                  <a:moveTo>
                    <a:pt x="2720" y="0"/>
                  </a:moveTo>
                  <a:cubicBezTo>
                    <a:pt x="1199" y="0"/>
                    <a:pt x="269" y="857"/>
                    <a:pt x="269" y="857"/>
                  </a:cubicBezTo>
                  <a:cubicBezTo>
                    <a:pt x="0" y="1126"/>
                    <a:pt x="0" y="1495"/>
                    <a:pt x="236" y="1764"/>
                  </a:cubicBezTo>
                  <a:cubicBezTo>
                    <a:pt x="362" y="1890"/>
                    <a:pt x="536" y="1958"/>
                    <a:pt x="707" y="1958"/>
                  </a:cubicBezTo>
                  <a:cubicBezTo>
                    <a:pt x="855" y="1958"/>
                    <a:pt x="1000" y="1907"/>
                    <a:pt x="1110" y="1798"/>
                  </a:cubicBezTo>
                  <a:cubicBezTo>
                    <a:pt x="1167" y="1760"/>
                    <a:pt x="1734" y="1266"/>
                    <a:pt x="2707" y="1266"/>
                  </a:cubicBezTo>
                  <a:cubicBezTo>
                    <a:pt x="3446" y="1266"/>
                    <a:pt x="4419" y="1551"/>
                    <a:pt x="5579" y="2537"/>
                  </a:cubicBezTo>
                  <a:cubicBezTo>
                    <a:pt x="5680" y="2672"/>
                    <a:pt x="5848" y="2705"/>
                    <a:pt x="5983" y="2705"/>
                  </a:cubicBezTo>
                  <a:cubicBezTo>
                    <a:pt x="6151" y="2705"/>
                    <a:pt x="6352" y="2638"/>
                    <a:pt x="6453" y="2504"/>
                  </a:cubicBezTo>
                  <a:cubicBezTo>
                    <a:pt x="6689" y="2235"/>
                    <a:pt x="6655" y="1831"/>
                    <a:pt x="6386" y="1596"/>
                  </a:cubicBezTo>
                  <a:cubicBezTo>
                    <a:pt x="4973" y="370"/>
                    <a:pt x="3719" y="0"/>
                    <a:pt x="27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9"/>
            <p:cNvSpPr/>
            <p:nvPr/>
          </p:nvSpPr>
          <p:spPr>
            <a:xfrm>
              <a:off x="-16190925" y="13283550"/>
              <a:ext cx="592375" cy="747525"/>
            </a:xfrm>
            <a:custGeom>
              <a:avLst/>
              <a:gdLst/>
              <a:ahLst/>
              <a:cxnLst/>
              <a:rect l="l" t="t" r="r" b="b"/>
              <a:pathLst>
                <a:path w="23695" h="29901" extrusionOk="0">
                  <a:moveTo>
                    <a:pt x="15466" y="1"/>
                  </a:moveTo>
                  <a:cubicBezTo>
                    <a:pt x="12655" y="1"/>
                    <a:pt x="8949" y="1699"/>
                    <a:pt x="8738" y="2041"/>
                  </a:cubicBezTo>
                  <a:cubicBezTo>
                    <a:pt x="7764" y="3587"/>
                    <a:pt x="4705" y="7687"/>
                    <a:pt x="3932" y="8931"/>
                  </a:cubicBezTo>
                  <a:cubicBezTo>
                    <a:pt x="0" y="15451"/>
                    <a:pt x="5210" y="18980"/>
                    <a:pt x="5210" y="18980"/>
                  </a:cubicBezTo>
                  <a:cubicBezTo>
                    <a:pt x="4437" y="23383"/>
                    <a:pt x="4168" y="25668"/>
                    <a:pt x="4168" y="25668"/>
                  </a:cubicBezTo>
                  <a:cubicBezTo>
                    <a:pt x="7489" y="28846"/>
                    <a:pt x="10695" y="29900"/>
                    <a:pt x="13411" y="29900"/>
                  </a:cubicBezTo>
                  <a:cubicBezTo>
                    <a:pt x="18336" y="29900"/>
                    <a:pt x="21648" y="26433"/>
                    <a:pt x="21106" y="25870"/>
                  </a:cubicBezTo>
                  <a:cubicBezTo>
                    <a:pt x="20401" y="21635"/>
                    <a:pt x="23694" y="8091"/>
                    <a:pt x="23694" y="5570"/>
                  </a:cubicBezTo>
                  <a:cubicBezTo>
                    <a:pt x="23694" y="5570"/>
                    <a:pt x="21442" y="2915"/>
                    <a:pt x="17510" y="462"/>
                  </a:cubicBezTo>
                  <a:cubicBezTo>
                    <a:pt x="16961" y="132"/>
                    <a:pt x="16248" y="1"/>
                    <a:pt x="15466" y="1"/>
                  </a:cubicBez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9"/>
            <p:cNvSpPr/>
            <p:nvPr/>
          </p:nvSpPr>
          <p:spPr>
            <a:xfrm>
              <a:off x="-16056500" y="12829600"/>
              <a:ext cx="363850" cy="599450"/>
            </a:xfrm>
            <a:custGeom>
              <a:avLst/>
              <a:gdLst/>
              <a:ahLst/>
              <a:cxnLst/>
              <a:rect l="l" t="t" r="r" b="b"/>
              <a:pathLst>
                <a:path w="14554" h="23978" extrusionOk="0">
                  <a:moveTo>
                    <a:pt x="7294" y="0"/>
                  </a:moveTo>
                  <a:cubicBezTo>
                    <a:pt x="3261" y="0"/>
                    <a:pt x="1" y="4101"/>
                    <a:pt x="1" y="9108"/>
                  </a:cubicBezTo>
                  <a:cubicBezTo>
                    <a:pt x="1" y="14049"/>
                    <a:pt x="1983" y="19191"/>
                    <a:pt x="5815" y="19426"/>
                  </a:cubicBezTo>
                  <a:lnTo>
                    <a:pt x="5748" y="21913"/>
                  </a:lnTo>
                  <a:cubicBezTo>
                    <a:pt x="5748" y="21913"/>
                    <a:pt x="6565" y="23977"/>
                    <a:pt x="8046" y="23977"/>
                  </a:cubicBezTo>
                  <a:cubicBezTo>
                    <a:pt x="9185" y="23977"/>
                    <a:pt x="10716" y="22759"/>
                    <a:pt x="12570" y="18452"/>
                  </a:cubicBezTo>
                  <a:lnTo>
                    <a:pt x="13007" y="14452"/>
                  </a:lnTo>
                  <a:cubicBezTo>
                    <a:pt x="13948" y="12805"/>
                    <a:pt x="14553" y="10957"/>
                    <a:pt x="14553" y="9108"/>
                  </a:cubicBezTo>
                  <a:cubicBezTo>
                    <a:pt x="14553" y="4101"/>
                    <a:pt x="11293" y="0"/>
                    <a:pt x="7294" y="0"/>
                  </a:cubicBez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9"/>
            <p:cNvSpPr/>
            <p:nvPr/>
          </p:nvSpPr>
          <p:spPr>
            <a:xfrm>
              <a:off x="-16564825" y="13591675"/>
              <a:ext cx="888975" cy="526825"/>
            </a:xfrm>
            <a:custGeom>
              <a:avLst/>
              <a:gdLst/>
              <a:ahLst/>
              <a:cxnLst/>
              <a:rect l="l" t="t" r="r" b="b"/>
              <a:pathLst>
                <a:path w="35559" h="21073" extrusionOk="0">
                  <a:moveTo>
                    <a:pt x="30954" y="0"/>
                  </a:moveTo>
                  <a:cubicBezTo>
                    <a:pt x="30046" y="2017"/>
                    <a:pt x="27929" y="4807"/>
                    <a:pt x="25812" y="9310"/>
                  </a:cubicBezTo>
                  <a:lnTo>
                    <a:pt x="11226" y="15460"/>
                  </a:lnTo>
                  <a:cubicBezTo>
                    <a:pt x="11125" y="15483"/>
                    <a:pt x="11006" y="15494"/>
                    <a:pt x="10873" y="15494"/>
                  </a:cubicBezTo>
                  <a:cubicBezTo>
                    <a:pt x="9630" y="15494"/>
                    <a:pt x="7132" y="14578"/>
                    <a:pt x="6252" y="14183"/>
                  </a:cubicBezTo>
                  <a:cubicBezTo>
                    <a:pt x="5030" y="13643"/>
                    <a:pt x="3890" y="13332"/>
                    <a:pt x="3246" y="13332"/>
                  </a:cubicBezTo>
                  <a:cubicBezTo>
                    <a:pt x="2969" y="13332"/>
                    <a:pt x="2783" y="13390"/>
                    <a:pt x="2723" y="13511"/>
                  </a:cubicBezTo>
                  <a:cubicBezTo>
                    <a:pt x="2521" y="13914"/>
                    <a:pt x="3765" y="14889"/>
                    <a:pt x="5479" y="15696"/>
                  </a:cubicBezTo>
                  <a:cubicBezTo>
                    <a:pt x="2588" y="16267"/>
                    <a:pt x="0" y="16738"/>
                    <a:pt x="303" y="18149"/>
                  </a:cubicBezTo>
                  <a:cubicBezTo>
                    <a:pt x="569" y="19390"/>
                    <a:pt x="2575" y="21073"/>
                    <a:pt x="5021" y="21073"/>
                  </a:cubicBezTo>
                  <a:cubicBezTo>
                    <a:pt x="5357" y="21073"/>
                    <a:pt x="5701" y="21041"/>
                    <a:pt x="6050" y="20972"/>
                  </a:cubicBezTo>
                  <a:cubicBezTo>
                    <a:pt x="6851" y="20805"/>
                    <a:pt x="10769" y="18350"/>
                    <a:pt x="10855" y="18350"/>
                  </a:cubicBezTo>
                  <a:cubicBezTo>
                    <a:pt x="10855" y="18350"/>
                    <a:pt x="10856" y="18351"/>
                    <a:pt x="10856" y="18351"/>
                  </a:cubicBezTo>
                  <a:cubicBezTo>
                    <a:pt x="10856" y="18351"/>
                    <a:pt x="23560" y="16536"/>
                    <a:pt x="27459" y="14183"/>
                  </a:cubicBezTo>
                  <a:cubicBezTo>
                    <a:pt x="27459" y="14183"/>
                    <a:pt x="32130" y="9949"/>
                    <a:pt x="35558" y="5647"/>
                  </a:cubicBezTo>
                  <a:cubicBezTo>
                    <a:pt x="33575" y="3160"/>
                    <a:pt x="33508" y="1782"/>
                    <a:pt x="30954" y="0"/>
                  </a:cubicBezTo>
                  <a:close/>
                </a:path>
              </a:pathLst>
            </a:custGeom>
            <a:solidFill>
              <a:srgbClr val="EC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9"/>
            <p:cNvSpPr/>
            <p:nvPr/>
          </p:nvSpPr>
          <p:spPr>
            <a:xfrm>
              <a:off x="-15827950" y="13392800"/>
              <a:ext cx="253750" cy="389625"/>
            </a:xfrm>
            <a:custGeom>
              <a:avLst/>
              <a:gdLst/>
              <a:ahLst/>
              <a:cxnLst/>
              <a:rect l="l" t="t" r="r" b="b"/>
              <a:pathLst>
                <a:path w="10150" h="15585" extrusionOk="0">
                  <a:moveTo>
                    <a:pt x="7691" y="0"/>
                  </a:moveTo>
                  <a:cubicBezTo>
                    <a:pt x="6980" y="0"/>
                    <a:pt x="6062" y="503"/>
                    <a:pt x="4907" y="1704"/>
                  </a:cubicBezTo>
                  <a:cubicBezTo>
                    <a:pt x="2790" y="3956"/>
                    <a:pt x="1277" y="6846"/>
                    <a:pt x="0" y="9670"/>
                  </a:cubicBezTo>
                  <a:cubicBezTo>
                    <a:pt x="0" y="9670"/>
                    <a:pt x="2689" y="14308"/>
                    <a:pt x="6352" y="15585"/>
                  </a:cubicBezTo>
                  <a:cubicBezTo>
                    <a:pt x="6251" y="15450"/>
                    <a:pt x="9175" y="9233"/>
                    <a:pt x="9377" y="8560"/>
                  </a:cubicBezTo>
                  <a:cubicBezTo>
                    <a:pt x="10150" y="6208"/>
                    <a:pt x="10150" y="1503"/>
                    <a:pt x="8537" y="293"/>
                  </a:cubicBezTo>
                  <a:cubicBezTo>
                    <a:pt x="8295" y="104"/>
                    <a:pt x="8014" y="0"/>
                    <a:pt x="7691" y="0"/>
                  </a:cubicBezTo>
                  <a:close/>
                </a:path>
              </a:pathLst>
            </a:custGeom>
            <a:solidFill>
              <a:srgbClr val="9E5D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9"/>
            <p:cNvSpPr/>
            <p:nvPr/>
          </p:nvSpPr>
          <p:spPr>
            <a:xfrm>
              <a:off x="-16063225" y="12795700"/>
              <a:ext cx="428425" cy="391850"/>
            </a:xfrm>
            <a:custGeom>
              <a:avLst/>
              <a:gdLst/>
              <a:ahLst/>
              <a:cxnLst/>
              <a:rect l="l" t="t" r="r" b="b"/>
              <a:pathLst>
                <a:path w="17137" h="15674" extrusionOk="0">
                  <a:moveTo>
                    <a:pt x="8749" y="0"/>
                  </a:moveTo>
                  <a:cubicBezTo>
                    <a:pt x="6367" y="0"/>
                    <a:pt x="3955" y="821"/>
                    <a:pt x="2488" y="2365"/>
                  </a:cubicBezTo>
                  <a:cubicBezTo>
                    <a:pt x="1513" y="3407"/>
                    <a:pt x="1" y="6599"/>
                    <a:pt x="538" y="7977"/>
                  </a:cubicBezTo>
                  <a:cubicBezTo>
                    <a:pt x="1379" y="10162"/>
                    <a:pt x="3563" y="10968"/>
                    <a:pt x="5849" y="11641"/>
                  </a:cubicBezTo>
                  <a:cubicBezTo>
                    <a:pt x="8302" y="12380"/>
                    <a:pt x="10890" y="13019"/>
                    <a:pt x="12066" y="15136"/>
                  </a:cubicBezTo>
                  <a:cubicBezTo>
                    <a:pt x="12100" y="15136"/>
                    <a:pt x="12100" y="15102"/>
                    <a:pt x="12133" y="15069"/>
                  </a:cubicBezTo>
                  <a:cubicBezTo>
                    <a:pt x="12940" y="14229"/>
                    <a:pt x="12772" y="12783"/>
                    <a:pt x="12638" y="10027"/>
                  </a:cubicBezTo>
                  <a:cubicBezTo>
                    <a:pt x="13378" y="9040"/>
                    <a:pt x="13870" y="8642"/>
                    <a:pt x="14181" y="8642"/>
                  </a:cubicBezTo>
                  <a:cubicBezTo>
                    <a:pt x="15436" y="8642"/>
                    <a:pt x="13765" y="15111"/>
                    <a:pt x="13622" y="15640"/>
                  </a:cubicBezTo>
                  <a:lnTo>
                    <a:pt x="13622" y="15640"/>
                  </a:lnTo>
                  <a:cubicBezTo>
                    <a:pt x="14669" y="11917"/>
                    <a:pt x="17136" y="7596"/>
                    <a:pt x="15494" y="3709"/>
                  </a:cubicBezTo>
                  <a:cubicBezTo>
                    <a:pt x="14413" y="1180"/>
                    <a:pt x="11603" y="0"/>
                    <a:pt x="8749" y="0"/>
                  </a:cubicBezTo>
                  <a:close/>
                  <a:moveTo>
                    <a:pt x="13622" y="15640"/>
                  </a:moveTo>
                  <a:lnTo>
                    <a:pt x="13622" y="15640"/>
                  </a:lnTo>
                  <a:cubicBezTo>
                    <a:pt x="13618" y="15651"/>
                    <a:pt x="13615" y="15663"/>
                    <a:pt x="13612" y="15674"/>
                  </a:cubicBezTo>
                  <a:cubicBezTo>
                    <a:pt x="13613" y="15671"/>
                    <a:pt x="13616" y="15659"/>
                    <a:pt x="13622" y="15640"/>
                  </a:cubicBezTo>
                  <a:close/>
                </a:path>
              </a:pathLst>
            </a:custGeom>
            <a:solidFill>
              <a:srgbClr val="CD7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9"/>
            <p:cNvSpPr/>
            <p:nvPr/>
          </p:nvSpPr>
          <p:spPr>
            <a:xfrm>
              <a:off x="-23860425" y="9357000"/>
              <a:ext cx="142025" cy="86925"/>
            </a:xfrm>
            <a:custGeom>
              <a:avLst/>
              <a:gdLst/>
              <a:ahLst/>
              <a:cxnLst/>
              <a:rect l="l" t="t" r="r" b="b"/>
              <a:pathLst>
                <a:path w="5681" h="3477" extrusionOk="0">
                  <a:moveTo>
                    <a:pt x="2231" y="1"/>
                  </a:moveTo>
                  <a:cubicBezTo>
                    <a:pt x="1816" y="1"/>
                    <a:pt x="1431" y="53"/>
                    <a:pt x="1110" y="168"/>
                  </a:cubicBezTo>
                  <a:cubicBezTo>
                    <a:pt x="438" y="370"/>
                    <a:pt x="1" y="806"/>
                    <a:pt x="1" y="1344"/>
                  </a:cubicBezTo>
                  <a:cubicBezTo>
                    <a:pt x="1" y="2285"/>
                    <a:pt x="1278" y="3226"/>
                    <a:pt x="2824" y="3428"/>
                  </a:cubicBezTo>
                  <a:cubicBezTo>
                    <a:pt x="3048" y="3462"/>
                    <a:pt x="3261" y="3476"/>
                    <a:pt x="3464" y="3476"/>
                  </a:cubicBezTo>
                  <a:cubicBezTo>
                    <a:pt x="3869" y="3476"/>
                    <a:pt x="4235" y="3417"/>
                    <a:pt x="4572" y="3327"/>
                  </a:cubicBezTo>
                  <a:cubicBezTo>
                    <a:pt x="5244" y="3125"/>
                    <a:pt x="5681" y="2689"/>
                    <a:pt x="5681" y="2151"/>
                  </a:cubicBezTo>
                  <a:cubicBezTo>
                    <a:pt x="5647" y="1210"/>
                    <a:pt x="4403" y="269"/>
                    <a:pt x="2824" y="33"/>
                  </a:cubicBezTo>
                  <a:cubicBezTo>
                    <a:pt x="2622" y="12"/>
                    <a:pt x="2423" y="1"/>
                    <a:pt x="2231" y="1"/>
                  </a:cubicBezTo>
                  <a:close/>
                </a:path>
              </a:pathLst>
            </a:custGeom>
            <a:solidFill>
              <a:srgbClr val="D3CE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9"/>
            <p:cNvSpPr/>
            <p:nvPr/>
          </p:nvSpPr>
          <p:spPr>
            <a:xfrm>
              <a:off x="-23832700" y="8934150"/>
              <a:ext cx="143700" cy="97000"/>
            </a:xfrm>
            <a:custGeom>
              <a:avLst/>
              <a:gdLst/>
              <a:ahLst/>
              <a:cxnLst/>
              <a:rect l="l" t="t" r="r" b="b"/>
              <a:pathLst>
                <a:path w="5748" h="3880" extrusionOk="0">
                  <a:moveTo>
                    <a:pt x="3957" y="1"/>
                  </a:moveTo>
                  <a:cubicBezTo>
                    <a:pt x="3515" y="1"/>
                    <a:pt x="3025" y="80"/>
                    <a:pt x="2488" y="278"/>
                  </a:cubicBezTo>
                  <a:cubicBezTo>
                    <a:pt x="1009" y="849"/>
                    <a:pt x="1" y="2025"/>
                    <a:pt x="202" y="2933"/>
                  </a:cubicBezTo>
                  <a:cubicBezTo>
                    <a:pt x="303" y="3470"/>
                    <a:pt x="841" y="3806"/>
                    <a:pt x="1547" y="3874"/>
                  </a:cubicBezTo>
                  <a:cubicBezTo>
                    <a:pt x="1610" y="3878"/>
                    <a:pt x="1674" y="3880"/>
                    <a:pt x="1739" y="3880"/>
                  </a:cubicBezTo>
                  <a:cubicBezTo>
                    <a:pt x="2194" y="3880"/>
                    <a:pt x="2698" y="3777"/>
                    <a:pt x="3227" y="3571"/>
                  </a:cubicBezTo>
                  <a:cubicBezTo>
                    <a:pt x="4706" y="3033"/>
                    <a:pt x="5748" y="1824"/>
                    <a:pt x="5546" y="916"/>
                  </a:cubicBezTo>
                  <a:cubicBezTo>
                    <a:pt x="5412" y="378"/>
                    <a:pt x="4908" y="76"/>
                    <a:pt x="4202" y="9"/>
                  </a:cubicBezTo>
                  <a:cubicBezTo>
                    <a:pt x="4122" y="3"/>
                    <a:pt x="4041" y="1"/>
                    <a:pt x="3957" y="1"/>
                  </a:cubicBezTo>
                  <a:close/>
                </a:path>
              </a:pathLst>
            </a:custGeom>
            <a:solidFill>
              <a:srgbClr val="D3CE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9"/>
            <p:cNvSpPr/>
            <p:nvPr/>
          </p:nvSpPr>
          <p:spPr>
            <a:xfrm>
              <a:off x="-24309100" y="8522650"/>
              <a:ext cx="1117525" cy="1487200"/>
            </a:xfrm>
            <a:custGeom>
              <a:avLst/>
              <a:gdLst/>
              <a:ahLst/>
              <a:cxnLst/>
              <a:rect l="l" t="t" r="r" b="b"/>
              <a:pathLst>
                <a:path w="44701" h="59488" extrusionOk="0">
                  <a:moveTo>
                    <a:pt x="34" y="40297"/>
                  </a:moveTo>
                  <a:cubicBezTo>
                    <a:pt x="34" y="40230"/>
                    <a:pt x="34" y="40196"/>
                    <a:pt x="34" y="40129"/>
                  </a:cubicBezTo>
                  <a:cubicBezTo>
                    <a:pt x="68" y="39995"/>
                    <a:pt x="68" y="39860"/>
                    <a:pt x="68" y="39726"/>
                  </a:cubicBezTo>
                  <a:cubicBezTo>
                    <a:pt x="68" y="39558"/>
                    <a:pt x="68" y="39390"/>
                    <a:pt x="102" y="39222"/>
                  </a:cubicBezTo>
                  <a:cubicBezTo>
                    <a:pt x="102" y="39121"/>
                    <a:pt x="102" y="38986"/>
                    <a:pt x="135" y="38886"/>
                  </a:cubicBezTo>
                  <a:cubicBezTo>
                    <a:pt x="135" y="38718"/>
                    <a:pt x="135" y="38583"/>
                    <a:pt x="169" y="38449"/>
                  </a:cubicBezTo>
                  <a:cubicBezTo>
                    <a:pt x="169" y="38348"/>
                    <a:pt x="169" y="38247"/>
                    <a:pt x="169" y="38146"/>
                  </a:cubicBezTo>
                  <a:cubicBezTo>
                    <a:pt x="202" y="37945"/>
                    <a:pt x="236" y="37743"/>
                    <a:pt x="236" y="37541"/>
                  </a:cubicBezTo>
                  <a:cubicBezTo>
                    <a:pt x="270" y="37440"/>
                    <a:pt x="270" y="37306"/>
                    <a:pt x="270" y="37205"/>
                  </a:cubicBezTo>
                  <a:cubicBezTo>
                    <a:pt x="270" y="37138"/>
                    <a:pt x="303" y="37104"/>
                    <a:pt x="303" y="37071"/>
                  </a:cubicBezTo>
                  <a:cubicBezTo>
                    <a:pt x="337" y="36701"/>
                    <a:pt x="404" y="36331"/>
                    <a:pt x="438" y="35962"/>
                  </a:cubicBezTo>
                  <a:cubicBezTo>
                    <a:pt x="438" y="35962"/>
                    <a:pt x="471" y="35928"/>
                    <a:pt x="471" y="35928"/>
                  </a:cubicBezTo>
                  <a:cubicBezTo>
                    <a:pt x="471" y="35894"/>
                    <a:pt x="471" y="35827"/>
                    <a:pt x="471" y="35760"/>
                  </a:cubicBezTo>
                  <a:cubicBezTo>
                    <a:pt x="538" y="35458"/>
                    <a:pt x="572" y="35155"/>
                    <a:pt x="639" y="34853"/>
                  </a:cubicBezTo>
                  <a:cubicBezTo>
                    <a:pt x="639" y="34785"/>
                    <a:pt x="673" y="34718"/>
                    <a:pt x="673" y="34685"/>
                  </a:cubicBezTo>
                  <a:cubicBezTo>
                    <a:pt x="707" y="34517"/>
                    <a:pt x="740" y="34382"/>
                    <a:pt x="774" y="34214"/>
                  </a:cubicBezTo>
                  <a:cubicBezTo>
                    <a:pt x="807" y="34046"/>
                    <a:pt x="841" y="33878"/>
                    <a:pt x="875" y="33676"/>
                  </a:cubicBezTo>
                  <a:cubicBezTo>
                    <a:pt x="908" y="33575"/>
                    <a:pt x="942" y="33475"/>
                    <a:pt x="942" y="33374"/>
                  </a:cubicBezTo>
                  <a:cubicBezTo>
                    <a:pt x="975" y="33206"/>
                    <a:pt x="1043" y="33071"/>
                    <a:pt x="1076" y="32903"/>
                  </a:cubicBezTo>
                  <a:cubicBezTo>
                    <a:pt x="1110" y="32769"/>
                    <a:pt x="1110" y="32634"/>
                    <a:pt x="1143" y="32534"/>
                  </a:cubicBezTo>
                  <a:cubicBezTo>
                    <a:pt x="1177" y="32366"/>
                    <a:pt x="1244" y="32231"/>
                    <a:pt x="1278" y="32063"/>
                  </a:cubicBezTo>
                  <a:cubicBezTo>
                    <a:pt x="1311" y="31895"/>
                    <a:pt x="1345" y="31761"/>
                    <a:pt x="1412" y="31593"/>
                  </a:cubicBezTo>
                  <a:lnTo>
                    <a:pt x="1480" y="31357"/>
                  </a:lnTo>
                  <a:cubicBezTo>
                    <a:pt x="1513" y="31122"/>
                    <a:pt x="1580" y="30920"/>
                    <a:pt x="1648" y="30719"/>
                  </a:cubicBezTo>
                  <a:cubicBezTo>
                    <a:pt x="1681" y="30584"/>
                    <a:pt x="1715" y="30416"/>
                    <a:pt x="1782" y="30282"/>
                  </a:cubicBezTo>
                  <a:cubicBezTo>
                    <a:pt x="1782" y="30248"/>
                    <a:pt x="1782" y="30215"/>
                    <a:pt x="1816" y="30181"/>
                  </a:cubicBezTo>
                  <a:cubicBezTo>
                    <a:pt x="1916" y="29778"/>
                    <a:pt x="2051" y="29408"/>
                    <a:pt x="2185" y="29038"/>
                  </a:cubicBezTo>
                  <a:cubicBezTo>
                    <a:pt x="2185" y="29038"/>
                    <a:pt x="2185" y="29005"/>
                    <a:pt x="2185" y="29005"/>
                  </a:cubicBezTo>
                  <a:cubicBezTo>
                    <a:pt x="2185" y="28971"/>
                    <a:pt x="2185" y="28937"/>
                    <a:pt x="2219" y="28904"/>
                  </a:cubicBezTo>
                  <a:cubicBezTo>
                    <a:pt x="2320" y="28568"/>
                    <a:pt x="2454" y="28232"/>
                    <a:pt x="2555" y="27896"/>
                  </a:cubicBezTo>
                  <a:cubicBezTo>
                    <a:pt x="2589" y="27828"/>
                    <a:pt x="2622" y="27795"/>
                    <a:pt x="2622" y="27728"/>
                  </a:cubicBezTo>
                  <a:cubicBezTo>
                    <a:pt x="2656" y="27627"/>
                    <a:pt x="2723" y="27492"/>
                    <a:pt x="2757" y="27358"/>
                  </a:cubicBezTo>
                  <a:cubicBezTo>
                    <a:pt x="2824" y="27190"/>
                    <a:pt x="2891" y="26988"/>
                    <a:pt x="2958" y="26820"/>
                  </a:cubicBezTo>
                  <a:cubicBezTo>
                    <a:pt x="3026" y="26686"/>
                    <a:pt x="3059" y="26585"/>
                    <a:pt x="3126" y="26450"/>
                  </a:cubicBezTo>
                  <a:cubicBezTo>
                    <a:pt x="3160" y="26316"/>
                    <a:pt x="3227" y="26182"/>
                    <a:pt x="3294" y="26047"/>
                  </a:cubicBezTo>
                  <a:cubicBezTo>
                    <a:pt x="3328" y="25946"/>
                    <a:pt x="3362" y="25845"/>
                    <a:pt x="3395" y="25745"/>
                  </a:cubicBezTo>
                  <a:cubicBezTo>
                    <a:pt x="3496" y="25543"/>
                    <a:pt x="3563" y="25341"/>
                    <a:pt x="3664" y="25140"/>
                  </a:cubicBezTo>
                  <a:cubicBezTo>
                    <a:pt x="3731" y="25005"/>
                    <a:pt x="3765" y="24904"/>
                    <a:pt x="3799" y="24804"/>
                  </a:cubicBezTo>
                  <a:cubicBezTo>
                    <a:pt x="3832" y="24736"/>
                    <a:pt x="3832" y="24703"/>
                    <a:pt x="3866" y="24669"/>
                  </a:cubicBezTo>
                  <a:cubicBezTo>
                    <a:pt x="4034" y="24299"/>
                    <a:pt x="4202" y="23963"/>
                    <a:pt x="4336" y="23594"/>
                  </a:cubicBezTo>
                  <a:cubicBezTo>
                    <a:pt x="4370" y="23594"/>
                    <a:pt x="4370" y="23560"/>
                    <a:pt x="4370" y="23560"/>
                  </a:cubicBezTo>
                  <a:cubicBezTo>
                    <a:pt x="4403" y="23459"/>
                    <a:pt x="4471" y="23358"/>
                    <a:pt x="4504" y="23291"/>
                  </a:cubicBezTo>
                  <a:cubicBezTo>
                    <a:pt x="4639" y="22989"/>
                    <a:pt x="4773" y="22720"/>
                    <a:pt x="4908" y="22417"/>
                  </a:cubicBezTo>
                  <a:lnTo>
                    <a:pt x="4975" y="22317"/>
                  </a:lnTo>
                  <a:cubicBezTo>
                    <a:pt x="5076" y="22081"/>
                    <a:pt x="5210" y="21880"/>
                    <a:pt x="5311" y="21644"/>
                  </a:cubicBezTo>
                  <a:lnTo>
                    <a:pt x="5580" y="21107"/>
                  </a:lnTo>
                  <a:cubicBezTo>
                    <a:pt x="5613" y="21073"/>
                    <a:pt x="5647" y="21039"/>
                    <a:pt x="5647" y="21006"/>
                  </a:cubicBezTo>
                  <a:cubicBezTo>
                    <a:pt x="5949" y="20434"/>
                    <a:pt x="6286" y="19863"/>
                    <a:pt x="6622" y="19292"/>
                  </a:cubicBezTo>
                  <a:cubicBezTo>
                    <a:pt x="6622" y="19258"/>
                    <a:pt x="6655" y="19191"/>
                    <a:pt x="6689" y="19157"/>
                  </a:cubicBezTo>
                  <a:cubicBezTo>
                    <a:pt x="6756" y="19023"/>
                    <a:pt x="6857" y="18855"/>
                    <a:pt x="6958" y="18720"/>
                  </a:cubicBezTo>
                  <a:cubicBezTo>
                    <a:pt x="7092" y="18485"/>
                    <a:pt x="7227" y="18284"/>
                    <a:pt x="7361" y="18048"/>
                  </a:cubicBezTo>
                  <a:cubicBezTo>
                    <a:pt x="7495" y="17847"/>
                    <a:pt x="7630" y="17645"/>
                    <a:pt x="7764" y="17443"/>
                  </a:cubicBezTo>
                  <a:cubicBezTo>
                    <a:pt x="7899" y="17208"/>
                    <a:pt x="8033" y="16973"/>
                    <a:pt x="8168" y="16771"/>
                  </a:cubicBezTo>
                  <a:cubicBezTo>
                    <a:pt x="8235" y="16670"/>
                    <a:pt x="8268" y="16603"/>
                    <a:pt x="8336" y="16536"/>
                  </a:cubicBezTo>
                  <a:cubicBezTo>
                    <a:pt x="8369" y="16469"/>
                    <a:pt x="8437" y="16401"/>
                    <a:pt x="8470" y="16334"/>
                  </a:cubicBezTo>
                  <a:cubicBezTo>
                    <a:pt x="8873" y="15729"/>
                    <a:pt x="9310" y="15124"/>
                    <a:pt x="9714" y="14553"/>
                  </a:cubicBezTo>
                  <a:lnTo>
                    <a:pt x="9714" y="14553"/>
                  </a:lnTo>
                  <a:cubicBezTo>
                    <a:pt x="9714" y="14519"/>
                    <a:pt x="9714" y="14519"/>
                    <a:pt x="9747" y="14519"/>
                  </a:cubicBezTo>
                  <a:cubicBezTo>
                    <a:pt x="10050" y="14116"/>
                    <a:pt x="10352" y="13713"/>
                    <a:pt x="10655" y="13309"/>
                  </a:cubicBezTo>
                  <a:cubicBezTo>
                    <a:pt x="10688" y="13276"/>
                    <a:pt x="10688" y="13276"/>
                    <a:pt x="10722" y="13242"/>
                  </a:cubicBezTo>
                  <a:cubicBezTo>
                    <a:pt x="10924" y="12940"/>
                    <a:pt x="11192" y="12671"/>
                    <a:pt x="11428" y="12368"/>
                  </a:cubicBezTo>
                  <a:cubicBezTo>
                    <a:pt x="11461" y="12301"/>
                    <a:pt x="11495" y="12268"/>
                    <a:pt x="11562" y="12200"/>
                  </a:cubicBezTo>
                  <a:cubicBezTo>
                    <a:pt x="11562" y="12200"/>
                    <a:pt x="11562" y="12200"/>
                    <a:pt x="11562" y="12200"/>
                  </a:cubicBezTo>
                  <a:cubicBezTo>
                    <a:pt x="11831" y="11831"/>
                    <a:pt x="12133" y="11528"/>
                    <a:pt x="12402" y="11192"/>
                  </a:cubicBezTo>
                  <a:cubicBezTo>
                    <a:pt x="12436" y="11158"/>
                    <a:pt x="12436" y="11158"/>
                    <a:pt x="12470" y="11125"/>
                  </a:cubicBezTo>
                  <a:cubicBezTo>
                    <a:pt x="12537" y="11024"/>
                    <a:pt x="12638" y="10957"/>
                    <a:pt x="12738" y="10856"/>
                  </a:cubicBezTo>
                  <a:cubicBezTo>
                    <a:pt x="12906" y="10621"/>
                    <a:pt x="13108" y="10419"/>
                    <a:pt x="13276" y="10217"/>
                  </a:cubicBezTo>
                  <a:cubicBezTo>
                    <a:pt x="13310" y="10184"/>
                    <a:pt x="13343" y="10150"/>
                    <a:pt x="13377" y="10117"/>
                  </a:cubicBezTo>
                  <a:cubicBezTo>
                    <a:pt x="13511" y="9982"/>
                    <a:pt x="13646" y="9848"/>
                    <a:pt x="13780" y="9713"/>
                  </a:cubicBezTo>
                  <a:cubicBezTo>
                    <a:pt x="13915" y="9579"/>
                    <a:pt x="14049" y="9444"/>
                    <a:pt x="14184" y="9276"/>
                  </a:cubicBezTo>
                  <a:cubicBezTo>
                    <a:pt x="14251" y="9243"/>
                    <a:pt x="14284" y="9176"/>
                    <a:pt x="14352" y="9142"/>
                  </a:cubicBezTo>
                  <a:cubicBezTo>
                    <a:pt x="14486" y="8974"/>
                    <a:pt x="14620" y="8839"/>
                    <a:pt x="14755" y="8705"/>
                  </a:cubicBezTo>
                  <a:cubicBezTo>
                    <a:pt x="14889" y="8604"/>
                    <a:pt x="14990" y="8470"/>
                    <a:pt x="15125" y="8369"/>
                  </a:cubicBezTo>
                  <a:cubicBezTo>
                    <a:pt x="15192" y="8302"/>
                    <a:pt x="15259" y="8235"/>
                    <a:pt x="15326" y="8167"/>
                  </a:cubicBezTo>
                  <a:cubicBezTo>
                    <a:pt x="15461" y="8033"/>
                    <a:pt x="15629" y="7898"/>
                    <a:pt x="15763" y="7730"/>
                  </a:cubicBezTo>
                  <a:cubicBezTo>
                    <a:pt x="15864" y="7663"/>
                    <a:pt x="15998" y="7562"/>
                    <a:pt x="16099" y="7462"/>
                  </a:cubicBezTo>
                  <a:cubicBezTo>
                    <a:pt x="16166" y="7361"/>
                    <a:pt x="16267" y="7293"/>
                    <a:pt x="16335" y="7226"/>
                  </a:cubicBezTo>
                  <a:cubicBezTo>
                    <a:pt x="16503" y="7092"/>
                    <a:pt x="16637" y="6957"/>
                    <a:pt x="16805" y="6823"/>
                  </a:cubicBezTo>
                  <a:cubicBezTo>
                    <a:pt x="16906" y="6756"/>
                    <a:pt x="16973" y="6655"/>
                    <a:pt x="17074" y="6588"/>
                  </a:cubicBezTo>
                  <a:cubicBezTo>
                    <a:pt x="17175" y="6520"/>
                    <a:pt x="17276" y="6420"/>
                    <a:pt x="17376" y="6352"/>
                  </a:cubicBezTo>
                  <a:cubicBezTo>
                    <a:pt x="17511" y="6218"/>
                    <a:pt x="17679" y="6084"/>
                    <a:pt x="17813" y="5983"/>
                  </a:cubicBezTo>
                  <a:cubicBezTo>
                    <a:pt x="17914" y="5916"/>
                    <a:pt x="17981" y="5848"/>
                    <a:pt x="18049" y="5781"/>
                  </a:cubicBezTo>
                  <a:cubicBezTo>
                    <a:pt x="18183" y="5680"/>
                    <a:pt x="18317" y="5579"/>
                    <a:pt x="18452" y="5512"/>
                  </a:cubicBezTo>
                  <a:cubicBezTo>
                    <a:pt x="18586" y="5378"/>
                    <a:pt x="18721" y="5277"/>
                    <a:pt x="18855" y="5176"/>
                  </a:cubicBezTo>
                  <a:cubicBezTo>
                    <a:pt x="18922" y="5143"/>
                    <a:pt x="18990" y="5075"/>
                    <a:pt x="19023" y="5042"/>
                  </a:cubicBezTo>
                  <a:cubicBezTo>
                    <a:pt x="19191" y="4907"/>
                    <a:pt x="19359" y="4806"/>
                    <a:pt x="19561" y="4672"/>
                  </a:cubicBezTo>
                  <a:lnTo>
                    <a:pt x="19897" y="4437"/>
                  </a:lnTo>
                  <a:cubicBezTo>
                    <a:pt x="19931" y="4403"/>
                    <a:pt x="19964" y="4370"/>
                    <a:pt x="19998" y="4370"/>
                  </a:cubicBezTo>
                  <a:cubicBezTo>
                    <a:pt x="20300" y="4134"/>
                    <a:pt x="20603" y="3933"/>
                    <a:pt x="20939" y="3731"/>
                  </a:cubicBezTo>
                  <a:cubicBezTo>
                    <a:pt x="20939" y="3731"/>
                    <a:pt x="20939" y="3731"/>
                    <a:pt x="20939" y="3731"/>
                  </a:cubicBezTo>
                  <a:cubicBezTo>
                    <a:pt x="20973" y="3731"/>
                    <a:pt x="20973" y="3697"/>
                    <a:pt x="21006" y="3697"/>
                  </a:cubicBezTo>
                  <a:cubicBezTo>
                    <a:pt x="21309" y="3496"/>
                    <a:pt x="21577" y="3328"/>
                    <a:pt x="21880" y="3160"/>
                  </a:cubicBezTo>
                  <a:cubicBezTo>
                    <a:pt x="21947" y="3126"/>
                    <a:pt x="22014" y="3092"/>
                    <a:pt x="22082" y="3025"/>
                  </a:cubicBezTo>
                  <a:cubicBezTo>
                    <a:pt x="22317" y="2891"/>
                    <a:pt x="22552" y="2756"/>
                    <a:pt x="22787" y="2655"/>
                  </a:cubicBezTo>
                  <a:lnTo>
                    <a:pt x="23056" y="2521"/>
                  </a:lnTo>
                  <a:cubicBezTo>
                    <a:pt x="23191" y="2454"/>
                    <a:pt x="23292" y="2387"/>
                    <a:pt x="23426" y="2319"/>
                  </a:cubicBezTo>
                  <a:cubicBezTo>
                    <a:pt x="23493" y="2286"/>
                    <a:pt x="23594" y="2219"/>
                    <a:pt x="23695" y="2151"/>
                  </a:cubicBezTo>
                  <a:cubicBezTo>
                    <a:pt x="23863" y="2084"/>
                    <a:pt x="23997" y="2017"/>
                    <a:pt x="24132" y="1950"/>
                  </a:cubicBezTo>
                  <a:cubicBezTo>
                    <a:pt x="24233" y="1916"/>
                    <a:pt x="24367" y="1849"/>
                    <a:pt x="24468" y="1815"/>
                  </a:cubicBezTo>
                  <a:cubicBezTo>
                    <a:pt x="24501" y="1782"/>
                    <a:pt x="24569" y="1748"/>
                    <a:pt x="24602" y="1748"/>
                  </a:cubicBezTo>
                  <a:cubicBezTo>
                    <a:pt x="24905" y="1614"/>
                    <a:pt x="25174" y="1479"/>
                    <a:pt x="25476" y="1378"/>
                  </a:cubicBezTo>
                  <a:cubicBezTo>
                    <a:pt x="25476" y="1378"/>
                    <a:pt x="25476" y="1378"/>
                    <a:pt x="25476" y="1378"/>
                  </a:cubicBezTo>
                  <a:cubicBezTo>
                    <a:pt x="25779" y="1244"/>
                    <a:pt x="26081" y="1143"/>
                    <a:pt x="26384" y="1042"/>
                  </a:cubicBezTo>
                  <a:lnTo>
                    <a:pt x="26484" y="1009"/>
                  </a:lnTo>
                  <a:cubicBezTo>
                    <a:pt x="26585" y="941"/>
                    <a:pt x="26720" y="908"/>
                    <a:pt x="26820" y="874"/>
                  </a:cubicBezTo>
                  <a:cubicBezTo>
                    <a:pt x="26955" y="841"/>
                    <a:pt x="27123" y="773"/>
                    <a:pt x="27257" y="740"/>
                  </a:cubicBezTo>
                  <a:cubicBezTo>
                    <a:pt x="27325" y="706"/>
                    <a:pt x="27425" y="706"/>
                    <a:pt x="27493" y="673"/>
                  </a:cubicBezTo>
                  <a:cubicBezTo>
                    <a:pt x="27627" y="639"/>
                    <a:pt x="27761" y="605"/>
                    <a:pt x="27862" y="572"/>
                  </a:cubicBezTo>
                  <a:cubicBezTo>
                    <a:pt x="27963" y="538"/>
                    <a:pt x="28064" y="505"/>
                    <a:pt x="28165" y="471"/>
                  </a:cubicBezTo>
                  <a:cubicBezTo>
                    <a:pt x="28299" y="471"/>
                    <a:pt x="28400" y="437"/>
                    <a:pt x="28501" y="404"/>
                  </a:cubicBezTo>
                  <a:lnTo>
                    <a:pt x="28871" y="336"/>
                  </a:lnTo>
                  <a:cubicBezTo>
                    <a:pt x="28938" y="303"/>
                    <a:pt x="29005" y="303"/>
                    <a:pt x="29072" y="269"/>
                  </a:cubicBezTo>
                  <a:cubicBezTo>
                    <a:pt x="29207" y="269"/>
                    <a:pt x="29341" y="236"/>
                    <a:pt x="29442" y="236"/>
                  </a:cubicBezTo>
                  <a:cubicBezTo>
                    <a:pt x="29610" y="202"/>
                    <a:pt x="29744" y="168"/>
                    <a:pt x="29912" y="135"/>
                  </a:cubicBezTo>
                  <a:cubicBezTo>
                    <a:pt x="29946" y="135"/>
                    <a:pt x="30013" y="135"/>
                    <a:pt x="30047" y="135"/>
                  </a:cubicBezTo>
                  <a:cubicBezTo>
                    <a:pt x="30181" y="101"/>
                    <a:pt x="30316" y="101"/>
                    <a:pt x="30417" y="68"/>
                  </a:cubicBezTo>
                  <a:cubicBezTo>
                    <a:pt x="30585" y="68"/>
                    <a:pt x="30753" y="34"/>
                    <a:pt x="30921" y="34"/>
                  </a:cubicBezTo>
                  <a:cubicBezTo>
                    <a:pt x="30954" y="34"/>
                    <a:pt x="30988" y="34"/>
                    <a:pt x="31055" y="34"/>
                  </a:cubicBezTo>
                  <a:cubicBezTo>
                    <a:pt x="31156" y="0"/>
                    <a:pt x="31257" y="0"/>
                    <a:pt x="31358" y="0"/>
                  </a:cubicBezTo>
                  <a:cubicBezTo>
                    <a:pt x="31559" y="0"/>
                    <a:pt x="31761" y="0"/>
                    <a:pt x="31929" y="0"/>
                  </a:cubicBezTo>
                  <a:cubicBezTo>
                    <a:pt x="31996" y="0"/>
                    <a:pt x="32030" y="0"/>
                    <a:pt x="32097" y="0"/>
                  </a:cubicBezTo>
                  <a:cubicBezTo>
                    <a:pt x="32164" y="0"/>
                    <a:pt x="32265" y="0"/>
                    <a:pt x="32332" y="0"/>
                  </a:cubicBezTo>
                  <a:cubicBezTo>
                    <a:pt x="32567" y="0"/>
                    <a:pt x="32803" y="0"/>
                    <a:pt x="33038" y="34"/>
                  </a:cubicBezTo>
                  <a:cubicBezTo>
                    <a:pt x="33105" y="34"/>
                    <a:pt x="33172" y="34"/>
                    <a:pt x="33240" y="34"/>
                  </a:cubicBezTo>
                  <a:cubicBezTo>
                    <a:pt x="33340" y="34"/>
                    <a:pt x="33441" y="68"/>
                    <a:pt x="33509" y="68"/>
                  </a:cubicBezTo>
                  <a:lnTo>
                    <a:pt x="33744" y="101"/>
                  </a:lnTo>
                  <a:cubicBezTo>
                    <a:pt x="34013" y="135"/>
                    <a:pt x="34248" y="168"/>
                    <a:pt x="34517" y="236"/>
                  </a:cubicBezTo>
                  <a:cubicBezTo>
                    <a:pt x="34517" y="236"/>
                    <a:pt x="34517" y="236"/>
                    <a:pt x="34550" y="236"/>
                  </a:cubicBezTo>
                  <a:cubicBezTo>
                    <a:pt x="34618" y="236"/>
                    <a:pt x="34685" y="269"/>
                    <a:pt x="34752" y="269"/>
                  </a:cubicBezTo>
                  <a:cubicBezTo>
                    <a:pt x="34954" y="336"/>
                    <a:pt x="35155" y="370"/>
                    <a:pt x="35357" y="437"/>
                  </a:cubicBezTo>
                  <a:cubicBezTo>
                    <a:pt x="35458" y="471"/>
                    <a:pt x="35559" y="505"/>
                    <a:pt x="35659" y="538"/>
                  </a:cubicBezTo>
                  <a:cubicBezTo>
                    <a:pt x="35794" y="572"/>
                    <a:pt x="35928" y="605"/>
                    <a:pt x="36063" y="639"/>
                  </a:cubicBezTo>
                  <a:cubicBezTo>
                    <a:pt x="36096" y="673"/>
                    <a:pt x="36130" y="673"/>
                    <a:pt x="36164" y="673"/>
                  </a:cubicBezTo>
                  <a:cubicBezTo>
                    <a:pt x="36365" y="773"/>
                    <a:pt x="36567" y="841"/>
                    <a:pt x="36735" y="941"/>
                  </a:cubicBezTo>
                  <a:cubicBezTo>
                    <a:pt x="36836" y="975"/>
                    <a:pt x="36937" y="1009"/>
                    <a:pt x="37037" y="1042"/>
                  </a:cubicBezTo>
                  <a:cubicBezTo>
                    <a:pt x="37306" y="1177"/>
                    <a:pt x="37575" y="1311"/>
                    <a:pt x="37844" y="1479"/>
                  </a:cubicBezTo>
                  <a:lnTo>
                    <a:pt x="44700" y="5445"/>
                  </a:lnTo>
                  <a:cubicBezTo>
                    <a:pt x="44431" y="5311"/>
                    <a:pt x="44162" y="5143"/>
                    <a:pt x="43860" y="5008"/>
                  </a:cubicBezTo>
                  <a:cubicBezTo>
                    <a:pt x="43759" y="4974"/>
                    <a:pt x="43692" y="4941"/>
                    <a:pt x="43591" y="4907"/>
                  </a:cubicBezTo>
                  <a:cubicBezTo>
                    <a:pt x="43389" y="4806"/>
                    <a:pt x="43188" y="4739"/>
                    <a:pt x="42986" y="4672"/>
                  </a:cubicBezTo>
                  <a:cubicBezTo>
                    <a:pt x="42852" y="4605"/>
                    <a:pt x="42684" y="4538"/>
                    <a:pt x="42516" y="4504"/>
                  </a:cubicBezTo>
                  <a:cubicBezTo>
                    <a:pt x="42415" y="4470"/>
                    <a:pt x="42314" y="4437"/>
                    <a:pt x="42213" y="4403"/>
                  </a:cubicBezTo>
                  <a:cubicBezTo>
                    <a:pt x="42012" y="4336"/>
                    <a:pt x="41776" y="4302"/>
                    <a:pt x="41575" y="4235"/>
                  </a:cubicBezTo>
                  <a:cubicBezTo>
                    <a:pt x="41507" y="4235"/>
                    <a:pt x="41440" y="4201"/>
                    <a:pt x="41373" y="4201"/>
                  </a:cubicBezTo>
                  <a:cubicBezTo>
                    <a:pt x="41104" y="4134"/>
                    <a:pt x="40835" y="4101"/>
                    <a:pt x="40566" y="4067"/>
                  </a:cubicBezTo>
                  <a:lnTo>
                    <a:pt x="40365" y="4033"/>
                  </a:lnTo>
                  <a:cubicBezTo>
                    <a:pt x="40197" y="4033"/>
                    <a:pt x="40029" y="4000"/>
                    <a:pt x="39861" y="4000"/>
                  </a:cubicBezTo>
                  <a:cubicBezTo>
                    <a:pt x="39625" y="4000"/>
                    <a:pt x="39390" y="3966"/>
                    <a:pt x="39155" y="3966"/>
                  </a:cubicBezTo>
                  <a:cubicBezTo>
                    <a:pt x="39020" y="3966"/>
                    <a:pt x="38920" y="3966"/>
                    <a:pt x="38785" y="3966"/>
                  </a:cubicBezTo>
                  <a:cubicBezTo>
                    <a:pt x="38583" y="3966"/>
                    <a:pt x="38382" y="3966"/>
                    <a:pt x="38214" y="3966"/>
                  </a:cubicBezTo>
                  <a:cubicBezTo>
                    <a:pt x="38046" y="4000"/>
                    <a:pt x="37911" y="4000"/>
                    <a:pt x="37743" y="4000"/>
                  </a:cubicBezTo>
                  <a:cubicBezTo>
                    <a:pt x="37575" y="4033"/>
                    <a:pt x="37441" y="4033"/>
                    <a:pt x="37273" y="4067"/>
                  </a:cubicBezTo>
                  <a:cubicBezTo>
                    <a:pt x="37105" y="4067"/>
                    <a:pt x="36903" y="4101"/>
                    <a:pt x="36735" y="4134"/>
                  </a:cubicBezTo>
                  <a:cubicBezTo>
                    <a:pt x="36601" y="4134"/>
                    <a:pt x="36432" y="4168"/>
                    <a:pt x="36298" y="4201"/>
                  </a:cubicBezTo>
                  <a:cubicBezTo>
                    <a:pt x="36096" y="4235"/>
                    <a:pt x="35928" y="4269"/>
                    <a:pt x="35727" y="4302"/>
                  </a:cubicBezTo>
                  <a:cubicBezTo>
                    <a:pt x="35592" y="4336"/>
                    <a:pt x="35458" y="4370"/>
                    <a:pt x="35323" y="4403"/>
                  </a:cubicBezTo>
                  <a:cubicBezTo>
                    <a:pt x="35122" y="4437"/>
                    <a:pt x="34920" y="4470"/>
                    <a:pt x="34718" y="4538"/>
                  </a:cubicBezTo>
                  <a:cubicBezTo>
                    <a:pt x="34584" y="4571"/>
                    <a:pt x="34450" y="4605"/>
                    <a:pt x="34315" y="4638"/>
                  </a:cubicBezTo>
                  <a:cubicBezTo>
                    <a:pt x="34113" y="4706"/>
                    <a:pt x="33878" y="4773"/>
                    <a:pt x="33643" y="4874"/>
                  </a:cubicBezTo>
                  <a:cubicBezTo>
                    <a:pt x="33542" y="4907"/>
                    <a:pt x="33441" y="4941"/>
                    <a:pt x="33340" y="4974"/>
                  </a:cubicBezTo>
                  <a:cubicBezTo>
                    <a:pt x="33004" y="5075"/>
                    <a:pt x="32668" y="5210"/>
                    <a:pt x="32332" y="5344"/>
                  </a:cubicBezTo>
                  <a:lnTo>
                    <a:pt x="32332" y="5344"/>
                  </a:lnTo>
                  <a:lnTo>
                    <a:pt x="32332" y="5344"/>
                  </a:lnTo>
                  <a:cubicBezTo>
                    <a:pt x="31996" y="5479"/>
                    <a:pt x="31660" y="5613"/>
                    <a:pt x="31290" y="5781"/>
                  </a:cubicBezTo>
                  <a:cubicBezTo>
                    <a:pt x="31190" y="5815"/>
                    <a:pt x="31089" y="5882"/>
                    <a:pt x="30988" y="5916"/>
                  </a:cubicBezTo>
                  <a:cubicBezTo>
                    <a:pt x="30753" y="6050"/>
                    <a:pt x="30517" y="6151"/>
                    <a:pt x="30248" y="6285"/>
                  </a:cubicBezTo>
                  <a:cubicBezTo>
                    <a:pt x="30148" y="6352"/>
                    <a:pt x="30013" y="6420"/>
                    <a:pt x="29912" y="6487"/>
                  </a:cubicBezTo>
                  <a:cubicBezTo>
                    <a:pt x="29576" y="6655"/>
                    <a:pt x="29240" y="6823"/>
                    <a:pt x="28938" y="6991"/>
                  </a:cubicBezTo>
                  <a:cubicBezTo>
                    <a:pt x="28568" y="7226"/>
                    <a:pt x="28198" y="7428"/>
                    <a:pt x="27862" y="7663"/>
                  </a:cubicBezTo>
                  <a:cubicBezTo>
                    <a:pt x="27829" y="7663"/>
                    <a:pt x="27795" y="7697"/>
                    <a:pt x="27795" y="7697"/>
                  </a:cubicBezTo>
                  <a:cubicBezTo>
                    <a:pt x="27425" y="7932"/>
                    <a:pt x="27089" y="8167"/>
                    <a:pt x="26753" y="8403"/>
                  </a:cubicBezTo>
                  <a:cubicBezTo>
                    <a:pt x="26619" y="8470"/>
                    <a:pt x="26518" y="8571"/>
                    <a:pt x="26384" y="8638"/>
                  </a:cubicBezTo>
                  <a:cubicBezTo>
                    <a:pt x="26148" y="8806"/>
                    <a:pt x="25913" y="8974"/>
                    <a:pt x="25711" y="9142"/>
                  </a:cubicBezTo>
                  <a:cubicBezTo>
                    <a:pt x="25543" y="9243"/>
                    <a:pt x="25409" y="9344"/>
                    <a:pt x="25274" y="9478"/>
                  </a:cubicBezTo>
                  <a:cubicBezTo>
                    <a:pt x="25073" y="9612"/>
                    <a:pt x="24871" y="9781"/>
                    <a:pt x="24669" y="9949"/>
                  </a:cubicBezTo>
                  <a:cubicBezTo>
                    <a:pt x="24501" y="10083"/>
                    <a:pt x="24367" y="10184"/>
                    <a:pt x="24199" y="10318"/>
                  </a:cubicBezTo>
                  <a:cubicBezTo>
                    <a:pt x="24031" y="10486"/>
                    <a:pt x="23829" y="10621"/>
                    <a:pt x="23628" y="10789"/>
                  </a:cubicBezTo>
                  <a:cubicBezTo>
                    <a:pt x="23460" y="10923"/>
                    <a:pt x="23325" y="11058"/>
                    <a:pt x="23157" y="11192"/>
                  </a:cubicBezTo>
                  <a:cubicBezTo>
                    <a:pt x="22989" y="11360"/>
                    <a:pt x="22787" y="11528"/>
                    <a:pt x="22619" y="11696"/>
                  </a:cubicBezTo>
                  <a:cubicBezTo>
                    <a:pt x="22451" y="11864"/>
                    <a:pt x="22317" y="11999"/>
                    <a:pt x="22149" y="12133"/>
                  </a:cubicBezTo>
                  <a:cubicBezTo>
                    <a:pt x="21947" y="12301"/>
                    <a:pt x="21779" y="12503"/>
                    <a:pt x="21577" y="12671"/>
                  </a:cubicBezTo>
                  <a:cubicBezTo>
                    <a:pt x="21443" y="12805"/>
                    <a:pt x="21309" y="12940"/>
                    <a:pt x="21174" y="13108"/>
                  </a:cubicBezTo>
                  <a:cubicBezTo>
                    <a:pt x="20973" y="13276"/>
                    <a:pt x="20771" y="13477"/>
                    <a:pt x="20603" y="13679"/>
                  </a:cubicBezTo>
                  <a:cubicBezTo>
                    <a:pt x="20468" y="13814"/>
                    <a:pt x="20334" y="13948"/>
                    <a:pt x="20200" y="14082"/>
                  </a:cubicBezTo>
                  <a:cubicBezTo>
                    <a:pt x="19998" y="14318"/>
                    <a:pt x="19763" y="14553"/>
                    <a:pt x="19561" y="14822"/>
                  </a:cubicBezTo>
                  <a:cubicBezTo>
                    <a:pt x="19460" y="14923"/>
                    <a:pt x="19359" y="15023"/>
                    <a:pt x="19292" y="15124"/>
                  </a:cubicBezTo>
                  <a:cubicBezTo>
                    <a:pt x="18990" y="15460"/>
                    <a:pt x="18687" y="15796"/>
                    <a:pt x="18385" y="16166"/>
                  </a:cubicBezTo>
                  <a:cubicBezTo>
                    <a:pt x="18317" y="16233"/>
                    <a:pt x="18284" y="16267"/>
                    <a:pt x="18250" y="16334"/>
                  </a:cubicBezTo>
                  <a:cubicBezTo>
                    <a:pt x="17981" y="16637"/>
                    <a:pt x="17746" y="16939"/>
                    <a:pt x="17477" y="17275"/>
                  </a:cubicBezTo>
                  <a:cubicBezTo>
                    <a:pt x="17175" y="17679"/>
                    <a:pt x="16872" y="18082"/>
                    <a:pt x="16570" y="18485"/>
                  </a:cubicBezTo>
                  <a:cubicBezTo>
                    <a:pt x="16570" y="18485"/>
                    <a:pt x="16570" y="18485"/>
                    <a:pt x="16536" y="18519"/>
                  </a:cubicBezTo>
                  <a:cubicBezTo>
                    <a:pt x="16133" y="19090"/>
                    <a:pt x="15696" y="19695"/>
                    <a:pt x="15293" y="20300"/>
                  </a:cubicBezTo>
                  <a:lnTo>
                    <a:pt x="14990" y="20737"/>
                  </a:lnTo>
                  <a:cubicBezTo>
                    <a:pt x="14856" y="20939"/>
                    <a:pt x="14721" y="21174"/>
                    <a:pt x="14553" y="21409"/>
                  </a:cubicBezTo>
                  <a:cubicBezTo>
                    <a:pt x="14452" y="21611"/>
                    <a:pt x="14318" y="21812"/>
                    <a:pt x="14184" y="22014"/>
                  </a:cubicBezTo>
                  <a:cubicBezTo>
                    <a:pt x="14049" y="22249"/>
                    <a:pt x="13915" y="22451"/>
                    <a:pt x="13780" y="22686"/>
                  </a:cubicBezTo>
                  <a:cubicBezTo>
                    <a:pt x="13646" y="22888"/>
                    <a:pt x="13545" y="23056"/>
                    <a:pt x="13411" y="23258"/>
                  </a:cubicBezTo>
                  <a:cubicBezTo>
                    <a:pt x="13108" y="23829"/>
                    <a:pt x="12772" y="24400"/>
                    <a:pt x="12470" y="24972"/>
                  </a:cubicBezTo>
                  <a:cubicBezTo>
                    <a:pt x="12369" y="25173"/>
                    <a:pt x="12234" y="25409"/>
                    <a:pt x="12133" y="25610"/>
                  </a:cubicBezTo>
                  <a:cubicBezTo>
                    <a:pt x="12033" y="25812"/>
                    <a:pt x="11898" y="26047"/>
                    <a:pt x="11797" y="26282"/>
                  </a:cubicBezTo>
                  <a:cubicBezTo>
                    <a:pt x="11629" y="26585"/>
                    <a:pt x="11461" y="26921"/>
                    <a:pt x="11327" y="27223"/>
                  </a:cubicBezTo>
                  <a:cubicBezTo>
                    <a:pt x="11293" y="27324"/>
                    <a:pt x="11226" y="27425"/>
                    <a:pt x="11192" y="27526"/>
                  </a:cubicBezTo>
                  <a:cubicBezTo>
                    <a:pt x="10991" y="27929"/>
                    <a:pt x="10823" y="28333"/>
                    <a:pt x="10621" y="28736"/>
                  </a:cubicBezTo>
                  <a:cubicBezTo>
                    <a:pt x="10587" y="28870"/>
                    <a:pt x="10520" y="28971"/>
                    <a:pt x="10487" y="29072"/>
                  </a:cubicBezTo>
                  <a:cubicBezTo>
                    <a:pt x="10352" y="29374"/>
                    <a:pt x="10218" y="29677"/>
                    <a:pt x="10117" y="30013"/>
                  </a:cubicBezTo>
                  <a:cubicBezTo>
                    <a:pt x="10050" y="30147"/>
                    <a:pt x="9982" y="30282"/>
                    <a:pt x="9915" y="30416"/>
                  </a:cubicBezTo>
                  <a:cubicBezTo>
                    <a:pt x="9814" y="30719"/>
                    <a:pt x="9714" y="31021"/>
                    <a:pt x="9579" y="31324"/>
                  </a:cubicBezTo>
                  <a:cubicBezTo>
                    <a:pt x="9546" y="31425"/>
                    <a:pt x="9478" y="31559"/>
                    <a:pt x="9445" y="31693"/>
                  </a:cubicBezTo>
                  <a:cubicBezTo>
                    <a:pt x="9310" y="32097"/>
                    <a:pt x="9176" y="32466"/>
                    <a:pt x="9041" y="32870"/>
                  </a:cubicBezTo>
                  <a:cubicBezTo>
                    <a:pt x="9008" y="32903"/>
                    <a:pt x="9008" y="32937"/>
                    <a:pt x="9008" y="32971"/>
                  </a:cubicBezTo>
                  <a:cubicBezTo>
                    <a:pt x="8840" y="33407"/>
                    <a:pt x="8705" y="33811"/>
                    <a:pt x="8571" y="34248"/>
                  </a:cubicBezTo>
                  <a:cubicBezTo>
                    <a:pt x="8537" y="34382"/>
                    <a:pt x="8504" y="34517"/>
                    <a:pt x="8470" y="34651"/>
                  </a:cubicBezTo>
                  <a:cubicBezTo>
                    <a:pt x="8369" y="34953"/>
                    <a:pt x="8302" y="35256"/>
                    <a:pt x="8201" y="35525"/>
                  </a:cubicBezTo>
                  <a:cubicBezTo>
                    <a:pt x="8168" y="35693"/>
                    <a:pt x="8134" y="35861"/>
                    <a:pt x="8100" y="36029"/>
                  </a:cubicBezTo>
                  <a:cubicBezTo>
                    <a:pt x="8000" y="36298"/>
                    <a:pt x="7932" y="36567"/>
                    <a:pt x="7865" y="36836"/>
                  </a:cubicBezTo>
                  <a:cubicBezTo>
                    <a:pt x="7832" y="37004"/>
                    <a:pt x="7798" y="37172"/>
                    <a:pt x="7764" y="37340"/>
                  </a:cubicBezTo>
                  <a:cubicBezTo>
                    <a:pt x="7697" y="37609"/>
                    <a:pt x="7630" y="37911"/>
                    <a:pt x="7596" y="38180"/>
                  </a:cubicBezTo>
                  <a:cubicBezTo>
                    <a:pt x="7563" y="38314"/>
                    <a:pt x="7529" y="38482"/>
                    <a:pt x="7495" y="38617"/>
                  </a:cubicBezTo>
                  <a:cubicBezTo>
                    <a:pt x="7428" y="38986"/>
                    <a:pt x="7361" y="39356"/>
                    <a:pt x="7294" y="39726"/>
                  </a:cubicBezTo>
                  <a:cubicBezTo>
                    <a:pt x="7294" y="39793"/>
                    <a:pt x="7260" y="39827"/>
                    <a:pt x="7260" y="39894"/>
                  </a:cubicBezTo>
                  <a:cubicBezTo>
                    <a:pt x="7193" y="40297"/>
                    <a:pt x="7126" y="40734"/>
                    <a:pt x="7092" y="41137"/>
                  </a:cubicBezTo>
                  <a:cubicBezTo>
                    <a:pt x="7092" y="41272"/>
                    <a:pt x="7059" y="41373"/>
                    <a:pt x="7059" y="41507"/>
                  </a:cubicBezTo>
                  <a:cubicBezTo>
                    <a:pt x="7025" y="41810"/>
                    <a:pt x="6991" y="42112"/>
                    <a:pt x="6958" y="42381"/>
                  </a:cubicBezTo>
                  <a:cubicBezTo>
                    <a:pt x="6958" y="42549"/>
                    <a:pt x="6924" y="42683"/>
                    <a:pt x="6924" y="42818"/>
                  </a:cubicBezTo>
                  <a:cubicBezTo>
                    <a:pt x="6891" y="43120"/>
                    <a:pt x="6891" y="43389"/>
                    <a:pt x="6891" y="43658"/>
                  </a:cubicBezTo>
                  <a:cubicBezTo>
                    <a:pt x="6857" y="43792"/>
                    <a:pt x="6857" y="43927"/>
                    <a:pt x="6857" y="44061"/>
                  </a:cubicBezTo>
                  <a:cubicBezTo>
                    <a:pt x="6857" y="44465"/>
                    <a:pt x="6823" y="44868"/>
                    <a:pt x="6823" y="45271"/>
                  </a:cubicBezTo>
                  <a:cubicBezTo>
                    <a:pt x="6823" y="45675"/>
                    <a:pt x="6857" y="46078"/>
                    <a:pt x="6857" y="46481"/>
                  </a:cubicBezTo>
                  <a:cubicBezTo>
                    <a:pt x="6857" y="46582"/>
                    <a:pt x="6891" y="46716"/>
                    <a:pt x="6891" y="46817"/>
                  </a:cubicBezTo>
                  <a:cubicBezTo>
                    <a:pt x="6891" y="47086"/>
                    <a:pt x="6924" y="47355"/>
                    <a:pt x="6958" y="47624"/>
                  </a:cubicBezTo>
                  <a:cubicBezTo>
                    <a:pt x="6958" y="47792"/>
                    <a:pt x="6991" y="47926"/>
                    <a:pt x="6991" y="48094"/>
                  </a:cubicBezTo>
                  <a:cubicBezTo>
                    <a:pt x="7025" y="48296"/>
                    <a:pt x="7059" y="48531"/>
                    <a:pt x="7059" y="48767"/>
                  </a:cubicBezTo>
                  <a:cubicBezTo>
                    <a:pt x="7092" y="48935"/>
                    <a:pt x="7126" y="49069"/>
                    <a:pt x="7159" y="49237"/>
                  </a:cubicBezTo>
                  <a:cubicBezTo>
                    <a:pt x="7193" y="49439"/>
                    <a:pt x="7227" y="49640"/>
                    <a:pt x="7260" y="49842"/>
                  </a:cubicBezTo>
                  <a:cubicBezTo>
                    <a:pt x="7294" y="50010"/>
                    <a:pt x="7327" y="50212"/>
                    <a:pt x="7361" y="50380"/>
                  </a:cubicBezTo>
                  <a:cubicBezTo>
                    <a:pt x="7395" y="50548"/>
                    <a:pt x="7428" y="50716"/>
                    <a:pt x="7462" y="50884"/>
                  </a:cubicBezTo>
                  <a:cubicBezTo>
                    <a:pt x="7529" y="51119"/>
                    <a:pt x="7563" y="51321"/>
                    <a:pt x="7630" y="51489"/>
                  </a:cubicBezTo>
                  <a:cubicBezTo>
                    <a:pt x="7664" y="51657"/>
                    <a:pt x="7731" y="51825"/>
                    <a:pt x="7764" y="51959"/>
                  </a:cubicBezTo>
                  <a:cubicBezTo>
                    <a:pt x="7832" y="52195"/>
                    <a:pt x="7932" y="52430"/>
                    <a:pt x="8000" y="52665"/>
                  </a:cubicBezTo>
                  <a:cubicBezTo>
                    <a:pt x="8033" y="52800"/>
                    <a:pt x="8100" y="52934"/>
                    <a:pt x="8134" y="53035"/>
                  </a:cubicBezTo>
                  <a:cubicBezTo>
                    <a:pt x="8302" y="53438"/>
                    <a:pt x="8437" y="53808"/>
                    <a:pt x="8605" y="54178"/>
                  </a:cubicBezTo>
                  <a:cubicBezTo>
                    <a:pt x="8739" y="54446"/>
                    <a:pt x="8873" y="54715"/>
                    <a:pt x="9041" y="54984"/>
                  </a:cubicBezTo>
                  <a:cubicBezTo>
                    <a:pt x="9041" y="54984"/>
                    <a:pt x="9041" y="54984"/>
                    <a:pt x="9041" y="54984"/>
                  </a:cubicBezTo>
                  <a:cubicBezTo>
                    <a:pt x="9176" y="55253"/>
                    <a:pt x="9344" y="55522"/>
                    <a:pt x="9512" y="55757"/>
                  </a:cubicBezTo>
                  <a:cubicBezTo>
                    <a:pt x="9546" y="55824"/>
                    <a:pt x="9579" y="55858"/>
                    <a:pt x="9613" y="55925"/>
                  </a:cubicBezTo>
                  <a:cubicBezTo>
                    <a:pt x="9714" y="56093"/>
                    <a:pt x="9848" y="56295"/>
                    <a:pt x="9982" y="56463"/>
                  </a:cubicBezTo>
                  <a:cubicBezTo>
                    <a:pt x="10050" y="56530"/>
                    <a:pt x="10083" y="56597"/>
                    <a:pt x="10151" y="56665"/>
                  </a:cubicBezTo>
                  <a:cubicBezTo>
                    <a:pt x="10251" y="56833"/>
                    <a:pt x="10386" y="57001"/>
                    <a:pt x="10520" y="57135"/>
                  </a:cubicBezTo>
                  <a:cubicBezTo>
                    <a:pt x="10587" y="57202"/>
                    <a:pt x="10621" y="57270"/>
                    <a:pt x="10655" y="57303"/>
                  </a:cubicBezTo>
                  <a:cubicBezTo>
                    <a:pt x="10856" y="57505"/>
                    <a:pt x="11024" y="57706"/>
                    <a:pt x="11226" y="57875"/>
                  </a:cubicBezTo>
                  <a:cubicBezTo>
                    <a:pt x="11260" y="57908"/>
                    <a:pt x="11260" y="57942"/>
                    <a:pt x="11293" y="57975"/>
                  </a:cubicBezTo>
                  <a:cubicBezTo>
                    <a:pt x="11461" y="58110"/>
                    <a:pt x="11629" y="58278"/>
                    <a:pt x="11797" y="58412"/>
                  </a:cubicBezTo>
                  <a:cubicBezTo>
                    <a:pt x="11865" y="58479"/>
                    <a:pt x="11932" y="58513"/>
                    <a:pt x="11999" y="58580"/>
                  </a:cubicBezTo>
                  <a:cubicBezTo>
                    <a:pt x="12167" y="58681"/>
                    <a:pt x="12301" y="58816"/>
                    <a:pt x="12470" y="58916"/>
                  </a:cubicBezTo>
                  <a:cubicBezTo>
                    <a:pt x="12537" y="58950"/>
                    <a:pt x="12570" y="59017"/>
                    <a:pt x="12638" y="59051"/>
                  </a:cubicBezTo>
                  <a:cubicBezTo>
                    <a:pt x="12873" y="59219"/>
                    <a:pt x="13074" y="59353"/>
                    <a:pt x="13310" y="59488"/>
                  </a:cubicBezTo>
                  <a:lnTo>
                    <a:pt x="6454" y="55488"/>
                  </a:lnTo>
                  <a:cubicBezTo>
                    <a:pt x="6252" y="55387"/>
                    <a:pt x="6017" y="55219"/>
                    <a:pt x="5815" y="55085"/>
                  </a:cubicBezTo>
                  <a:cubicBezTo>
                    <a:pt x="5748" y="55051"/>
                    <a:pt x="5681" y="54984"/>
                    <a:pt x="5613" y="54951"/>
                  </a:cubicBezTo>
                  <a:cubicBezTo>
                    <a:pt x="5479" y="54850"/>
                    <a:pt x="5311" y="54715"/>
                    <a:pt x="5176" y="54614"/>
                  </a:cubicBezTo>
                  <a:cubicBezTo>
                    <a:pt x="5109" y="54547"/>
                    <a:pt x="5042" y="54514"/>
                    <a:pt x="4975" y="54446"/>
                  </a:cubicBezTo>
                  <a:cubicBezTo>
                    <a:pt x="4807" y="54312"/>
                    <a:pt x="4639" y="54144"/>
                    <a:pt x="4471" y="53976"/>
                  </a:cubicBezTo>
                  <a:cubicBezTo>
                    <a:pt x="4437" y="53976"/>
                    <a:pt x="4403" y="53942"/>
                    <a:pt x="4403" y="53909"/>
                  </a:cubicBezTo>
                  <a:cubicBezTo>
                    <a:pt x="4202" y="53741"/>
                    <a:pt x="4000" y="53539"/>
                    <a:pt x="3832" y="53337"/>
                  </a:cubicBezTo>
                  <a:cubicBezTo>
                    <a:pt x="3799" y="53270"/>
                    <a:pt x="3731" y="53203"/>
                    <a:pt x="3698" y="53169"/>
                  </a:cubicBezTo>
                  <a:cubicBezTo>
                    <a:pt x="3563" y="53001"/>
                    <a:pt x="3429" y="52867"/>
                    <a:pt x="3294" y="52699"/>
                  </a:cubicBezTo>
                  <a:cubicBezTo>
                    <a:pt x="3261" y="52632"/>
                    <a:pt x="3194" y="52564"/>
                    <a:pt x="3160" y="52497"/>
                  </a:cubicBezTo>
                  <a:cubicBezTo>
                    <a:pt x="3026" y="52295"/>
                    <a:pt x="2891" y="52127"/>
                    <a:pt x="2757" y="51926"/>
                  </a:cubicBezTo>
                  <a:cubicBezTo>
                    <a:pt x="2723" y="51892"/>
                    <a:pt x="2689" y="51859"/>
                    <a:pt x="2656" y="51791"/>
                  </a:cubicBezTo>
                  <a:cubicBezTo>
                    <a:pt x="2656" y="51758"/>
                    <a:pt x="2656" y="51758"/>
                    <a:pt x="2622" y="51758"/>
                  </a:cubicBezTo>
                  <a:cubicBezTo>
                    <a:pt x="2488" y="51522"/>
                    <a:pt x="2353" y="51254"/>
                    <a:pt x="2185" y="51018"/>
                  </a:cubicBezTo>
                  <a:cubicBezTo>
                    <a:pt x="2185" y="51018"/>
                    <a:pt x="2185" y="51018"/>
                    <a:pt x="2185" y="51018"/>
                  </a:cubicBezTo>
                  <a:cubicBezTo>
                    <a:pt x="2051" y="50749"/>
                    <a:pt x="1916" y="50481"/>
                    <a:pt x="1816" y="50245"/>
                  </a:cubicBezTo>
                  <a:cubicBezTo>
                    <a:pt x="1782" y="50212"/>
                    <a:pt x="1782" y="50212"/>
                    <a:pt x="1782" y="50178"/>
                  </a:cubicBezTo>
                  <a:cubicBezTo>
                    <a:pt x="1614" y="49842"/>
                    <a:pt x="1446" y="49472"/>
                    <a:pt x="1311" y="49069"/>
                  </a:cubicBezTo>
                  <a:cubicBezTo>
                    <a:pt x="1311" y="49035"/>
                    <a:pt x="1278" y="49002"/>
                    <a:pt x="1278" y="48968"/>
                  </a:cubicBezTo>
                  <a:cubicBezTo>
                    <a:pt x="1244" y="48867"/>
                    <a:pt x="1211" y="48800"/>
                    <a:pt x="1177" y="48699"/>
                  </a:cubicBezTo>
                  <a:cubicBezTo>
                    <a:pt x="1110" y="48464"/>
                    <a:pt x="1009" y="48229"/>
                    <a:pt x="942" y="47994"/>
                  </a:cubicBezTo>
                  <a:cubicBezTo>
                    <a:pt x="908" y="47926"/>
                    <a:pt x="908" y="47859"/>
                    <a:pt x="875" y="47792"/>
                  </a:cubicBezTo>
                  <a:cubicBezTo>
                    <a:pt x="841" y="47725"/>
                    <a:pt x="841" y="47624"/>
                    <a:pt x="807" y="47523"/>
                  </a:cubicBezTo>
                  <a:cubicBezTo>
                    <a:pt x="740" y="47321"/>
                    <a:pt x="707" y="47120"/>
                    <a:pt x="639" y="46918"/>
                  </a:cubicBezTo>
                  <a:cubicBezTo>
                    <a:pt x="639" y="46817"/>
                    <a:pt x="606" y="46750"/>
                    <a:pt x="572" y="46683"/>
                  </a:cubicBezTo>
                  <a:cubicBezTo>
                    <a:pt x="572" y="46582"/>
                    <a:pt x="538" y="46481"/>
                    <a:pt x="538" y="46380"/>
                  </a:cubicBezTo>
                  <a:cubicBezTo>
                    <a:pt x="505" y="46212"/>
                    <a:pt x="471" y="46044"/>
                    <a:pt x="438" y="45843"/>
                  </a:cubicBezTo>
                  <a:cubicBezTo>
                    <a:pt x="404" y="45775"/>
                    <a:pt x="370" y="45675"/>
                    <a:pt x="370" y="45574"/>
                  </a:cubicBezTo>
                  <a:cubicBezTo>
                    <a:pt x="337" y="45473"/>
                    <a:pt x="337" y="45372"/>
                    <a:pt x="303" y="45271"/>
                  </a:cubicBezTo>
                  <a:cubicBezTo>
                    <a:pt x="303" y="45103"/>
                    <a:pt x="270" y="44935"/>
                    <a:pt x="236" y="44767"/>
                  </a:cubicBezTo>
                  <a:cubicBezTo>
                    <a:pt x="236" y="44700"/>
                    <a:pt x="236" y="44599"/>
                    <a:pt x="202" y="44532"/>
                  </a:cubicBezTo>
                  <a:cubicBezTo>
                    <a:pt x="202" y="44397"/>
                    <a:pt x="169" y="44263"/>
                    <a:pt x="169" y="44095"/>
                  </a:cubicBezTo>
                  <a:cubicBezTo>
                    <a:pt x="135" y="43961"/>
                    <a:pt x="135" y="43792"/>
                    <a:pt x="135" y="43658"/>
                  </a:cubicBezTo>
                  <a:cubicBezTo>
                    <a:pt x="102" y="43591"/>
                    <a:pt x="102" y="43524"/>
                    <a:pt x="102" y="43456"/>
                  </a:cubicBezTo>
                  <a:cubicBezTo>
                    <a:pt x="68" y="43255"/>
                    <a:pt x="68" y="43053"/>
                    <a:pt x="68" y="42851"/>
                  </a:cubicBezTo>
                  <a:cubicBezTo>
                    <a:pt x="68" y="42717"/>
                    <a:pt x="34" y="42616"/>
                    <a:pt x="34" y="42515"/>
                  </a:cubicBezTo>
                  <a:cubicBezTo>
                    <a:pt x="34" y="42482"/>
                    <a:pt x="34" y="42448"/>
                    <a:pt x="34" y="42415"/>
                  </a:cubicBezTo>
                  <a:cubicBezTo>
                    <a:pt x="34" y="42078"/>
                    <a:pt x="1" y="41709"/>
                    <a:pt x="1" y="41339"/>
                  </a:cubicBezTo>
                  <a:lnTo>
                    <a:pt x="1" y="41272"/>
                  </a:lnTo>
                  <a:cubicBezTo>
                    <a:pt x="34" y="40969"/>
                    <a:pt x="34" y="40633"/>
                    <a:pt x="34" y="40297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9"/>
            <p:cNvSpPr/>
            <p:nvPr/>
          </p:nvSpPr>
          <p:spPr>
            <a:xfrm>
              <a:off x="-24138525" y="8521800"/>
              <a:ext cx="1109950" cy="1626700"/>
            </a:xfrm>
            <a:custGeom>
              <a:avLst/>
              <a:gdLst/>
              <a:ahLst/>
              <a:cxnLst/>
              <a:rect l="l" t="t" r="r" b="b"/>
              <a:pathLst>
                <a:path w="44398" h="65068" extrusionOk="0">
                  <a:moveTo>
                    <a:pt x="22115" y="7059"/>
                  </a:moveTo>
                  <a:cubicBezTo>
                    <a:pt x="9881" y="14116"/>
                    <a:pt x="0" y="31257"/>
                    <a:pt x="34" y="45305"/>
                  </a:cubicBezTo>
                  <a:cubicBezTo>
                    <a:pt x="68" y="59387"/>
                    <a:pt x="10049" y="65067"/>
                    <a:pt x="22283" y="57976"/>
                  </a:cubicBezTo>
                  <a:cubicBezTo>
                    <a:pt x="34516" y="50918"/>
                    <a:pt x="44397" y="33778"/>
                    <a:pt x="44364" y="19729"/>
                  </a:cubicBezTo>
                  <a:cubicBezTo>
                    <a:pt x="44296" y="5681"/>
                    <a:pt x="34348" y="1"/>
                    <a:pt x="22115" y="7059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9"/>
            <p:cNvSpPr/>
            <p:nvPr/>
          </p:nvSpPr>
          <p:spPr>
            <a:xfrm>
              <a:off x="-24058700" y="8725200"/>
              <a:ext cx="948625" cy="1217050"/>
            </a:xfrm>
            <a:custGeom>
              <a:avLst/>
              <a:gdLst/>
              <a:ahLst/>
              <a:cxnLst/>
              <a:rect l="l" t="t" r="r" b="b"/>
              <a:pathLst>
                <a:path w="37945" h="48682" extrusionOk="0">
                  <a:moveTo>
                    <a:pt x="27406" y="1"/>
                  </a:moveTo>
                  <a:cubicBezTo>
                    <a:pt x="24851" y="1"/>
                    <a:pt x="21969" y="832"/>
                    <a:pt x="18922" y="2586"/>
                  </a:cubicBezTo>
                  <a:cubicBezTo>
                    <a:pt x="8469" y="8636"/>
                    <a:pt x="0" y="23255"/>
                    <a:pt x="34" y="35254"/>
                  </a:cubicBezTo>
                  <a:cubicBezTo>
                    <a:pt x="58" y="43769"/>
                    <a:pt x="4323" y="48682"/>
                    <a:pt x="10520" y="48682"/>
                  </a:cubicBezTo>
                  <a:cubicBezTo>
                    <a:pt x="13079" y="48682"/>
                    <a:pt x="15968" y="47844"/>
                    <a:pt x="19023" y="46076"/>
                  </a:cubicBezTo>
                  <a:cubicBezTo>
                    <a:pt x="29475" y="40060"/>
                    <a:pt x="37944" y="25406"/>
                    <a:pt x="37911" y="13408"/>
                  </a:cubicBezTo>
                  <a:cubicBezTo>
                    <a:pt x="37887" y="4908"/>
                    <a:pt x="33612" y="1"/>
                    <a:pt x="27406" y="1"/>
                  </a:cubicBezTo>
                  <a:close/>
                </a:path>
              </a:pathLst>
            </a:custGeom>
            <a:solidFill>
              <a:srgbClr val="F0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49"/>
            <p:cNvSpPr/>
            <p:nvPr/>
          </p:nvSpPr>
          <p:spPr>
            <a:xfrm>
              <a:off x="-23946125" y="8868875"/>
              <a:ext cx="724300" cy="930025"/>
            </a:xfrm>
            <a:custGeom>
              <a:avLst/>
              <a:gdLst/>
              <a:ahLst/>
              <a:cxnLst/>
              <a:rect l="l" t="t" r="r" b="b"/>
              <a:pathLst>
                <a:path w="28972" h="37201" extrusionOk="0">
                  <a:moveTo>
                    <a:pt x="20912" y="1"/>
                  </a:moveTo>
                  <a:cubicBezTo>
                    <a:pt x="18958" y="1"/>
                    <a:pt x="16753" y="637"/>
                    <a:pt x="14419" y="1981"/>
                  </a:cubicBezTo>
                  <a:cubicBezTo>
                    <a:pt x="6454" y="6585"/>
                    <a:pt x="1" y="17777"/>
                    <a:pt x="34" y="26952"/>
                  </a:cubicBezTo>
                  <a:cubicBezTo>
                    <a:pt x="34" y="33450"/>
                    <a:pt x="3304" y="37200"/>
                    <a:pt x="8042" y="37200"/>
                  </a:cubicBezTo>
                  <a:cubicBezTo>
                    <a:pt x="9994" y="37200"/>
                    <a:pt x="12195" y="36564"/>
                    <a:pt x="14520" y="35220"/>
                  </a:cubicBezTo>
                  <a:cubicBezTo>
                    <a:pt x="22518" y="30582"/>
                    <a:pt x="28971" y="19424"/>
                    <a:pt x="28938" y="10249"/>
                  </a:cubicBezTo>
                  <a:cubicBezTo>
                    <a:pt x="28914" y="3751"/>
                    <a:pt x="25654" y="1"/>
                    <a:pt x="20912" y="1"/>
                  </a:cubicBez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49"/>
            <p:cNvSpPr/>
            <p:nvPr/>
          </p:nvSpPr>
          <p:spPr>
            <a:xfrm>
              <a:off x="-23834375" y="9012550"/>
              <a:ext cx="499950" cy="642150"/>
            </a:xfrm>
            <a:custGeom>
              <a:avLst/>
              <a:gdLst/>
              <a:ahLst/>
              <a:cxnLst/>
              <a:rect l="l" t="t" r="r" b="b"/>
              <a:pathLst>
                <a:path w="19998" h="25686" extrusionOk="0">
                  <a:moveTo>
                    <a:pt x="14463" y="1"/>
                  </a:moveTo>
                  <a:cubicBezTo>
                    <a:pt x="13115" y="1"/>
                    <a:pt x="11593" y="443"/>
                    <a:pt x="9982" y="1376"/>
                  </a:cubicBezTo>
                  <a:cubicBezTo>
                    <a:pt x="4471" y="4569"/>
                    <a:pt x="1" y="12265"/>
                    <a:pt x="34" y="18617"/>
                  </a:cubicBezTo>
                  <a:cubicBezTo>
                    <a:pt x="34" y="23098"/>
                    <a:pt x="2299" y="25685"/>
                    <a:pt x="5581" y="25685"/>
                  </a:cubicBezTo>
                  <a:cubicBezTo>
                    <a:pt x="6928" y="25685"/>
                    <a:pt x="8446" y="25250"/>
                    <a:pt x="10050" y="24331"/>
                  </a:cubicBezTo>
                  <a:cubicBezTo>
                    <a:pt x="15561" y="21138"/>
                    <a:pt x="19998" y="13408"/>
                    <a:pt x="19964" y="7090"/>
                  </a:cubicBezTo>
                  <a:cubicBezTo>
                    <a:pt x="19964" y="2594"/>
                    <a:pt x="17725" y="1"/>
                    <a:pt x="14463" y="1"/>
                  </a:cubicBezTo>
                  <a:close/>
                </a:path>
              </a:pathLst>
            </a:custGeom>
            <a:solidFill>
              <a:srgbClr val="F0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49"/>
            <p:cNvSpPr/>
            <p:nvPr/>
          </p:nvSpPr>
          <p:spPr>
            <a:xfrm>
              <a:off x="-23678925" y="9194825"/>
              <a:ext cx="189075" cy="278125"/>
            </a:xfrm>
            <a:custGeom>
              <a:avLst/>
              <a:gdLst/>
              <a:ahLst/>
              <a:cxnLst/>
              <a:rect l="l" t="t" r="r" b="b"/>
              <a:pathLst>
                <a:path w="7563" h="11125" extrusionOk="0">
                  <a:moveTo>
                    <a:pt x="3764" y="1210"/>
                  </a:moveTo>
                  <a:cubicBezTo>
                    <a:pt x="1681" y="2420"/>
                    <a:pt x="0" y="5344"/>
                    <a:pt x="0" y="7730"/>
                  </a:cubicBezTo>
                  <a:cubicBezTo>
                    <a:pt x="0" y="10150"/>
                    <a:pt x="1714" y="11125"/>
                    <a:pt x="3798" y="9915"/>
                  </a:cubicBezTo>
                  <a:cubicBezTo>
                    <a:pt x="5882" y="8705"/>
                    <a:pt x="7562" y="5781"/>
                    <a:pt x="7562" y="3361"/>
                  </a:cubicBezTo>
                  <a:cubicBezTo>
                    <a:pt x="7562" y="975"/>
                    <a:pt x="5848" y="0"/>
                    <a:pt x="3764" y="1210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49"/>
            <p:cNvSpPr/>
            <p:nvPr/>
          </p:nvSpPr>
          <p:spPr>
            <a:xfrm>
              <a:off x="-23591550" y="9329250"/>
              <a:ext cx="21025" cy="43725"/>
            </a:xfrm>
            <a:custGeom>
              <a:avLst/>
              <a:gdLst/>
              <a:ahLst/>
              <a:cxnLst/>
              <a:rect l="l" t="t" r="r" b="b"/>
              <a:pathLst>
                <a:path w="841" h="1749" extrusionOk="0">
                  <a:moveTo>
                    <a:pt x="841" y="1"/>
                  </a:moveTo>
                  <a:lnTo>
                    <a:pt x="0" y="505"/>
                  </a:lnTo>
                  <a:lnTo>
                    <a:pt x="0" y="1748"/>
                  </a:lnTo>
                  <a:lnTo>
                    <a:pt x="841" y="1244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rgbClr val="5B4A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49"/>
            <p:cNvSpPr/>
            <p:nvPr/>
          </p:nvSpPr>
          <p:spPr>
            <a:xfrm>
              <a:off x="-22749650" y="9818250"/>
              <a:ext cx="20175" cy="31125"/>
            </a:xfrm>
            <a:custGeom>
              <a:avLst/>
              <a:gdLst/>
              <a:ahLst/>
              <a:cxnLst/>
              <a:rect l="l" t="t" r="r" b="b"/>
              <a:pathLst>
                <a:path w="807" h="1245" extrusionOk="0">
                  <a:moveTo>
                    <a:pt x="0" y="1"/>
                  </a:moveTo>
                  <a:lnTo>
                    <a:pt x="0" y="1244"/>
                  </a:lnTo>
                  <a:lnTo>
                    <a:pt x="807" y="1244"/>
                  </a:lnTo>
                  <a:lnTo>
                    <a:pt x="807" y="1"/>
                  </a:lnTo>
                  <a:close/>
                </a:path>
              </a:pathLst>
            </a:custGeom>
            <a:solidFill>
              <a:srgbClr val="6F6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49"/>
            <p:cNvSpPr/>
            <p:nvPr/>
          </p:nvSpPr>
          <p:spPr>
            <a:xfrm>
              <a:off x="-22749650" y="9818250"/>
              <a:ext cx="1700" cy="44575"/>
            </a:xfrm>
            <a:custGeom>
              <a:avLst/>
              <a:gdLst/>
              <a:ahLst/>
              <a:cxnLst/>
              <a:rect l="l" t="t" r="r" b="b"/>
              <a:pathLst>
                <a:path w="68" h="1783" extrusionOk="0">
                  <a:moveTo>
                    <a:pt x="0" y="1"/>
                  </a:moveTo>
                  <a:lnTo>
                    <a:pt x="0" y="1244"/>
                  </a:lnTo>
                  <a:lnTo>
                    <a:pt x="68" y="1782"/>
                  </a:lnTo>
                  <a:lnTo>
                    <a:pt x="68" y="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49"/>
            <p:cNvSpPr/>
            <p:nvPr/>
          </p:nvSpPr>
          <p:spPr>
            <a:xfrm>
              <a:off x="-23591550" y="9341850"/>
              <a:ext cx="843600" cy="520975"/>
            </a:xfrm>
            <a:custGeom>
              <a:avLst/>
              <a:gdLst/>
              <a:ahLst/>
              <a:cxnLst/>
              <a:rect l="l" t="t" r="r" b="b"/>
              <a:pathLst>
                <a:path w="33744" h="20839" extrusionOk="0">
                  <a:moveTo>
                    <a:pt x="0" y="1"/>
                  </a:moveTo>
                  <a:lnTo>
                    <a:pt x="0" y="1244"/>
                  </a:lnTo>
                  <a:lnTo>
                    <a:pt x="33744" y="20838"/>
                  </a:lnTo>
                  <a:lnTo>
                    <a:pt x="33744" y="19628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49"/>
            <p:cNvSpPr/>
            <p:nvPr/>
          </p:nvSpPr>
          <p:spPr>
            <a:xfrm>
              <a:off x="-22730325" y="9828350"/>
              <a:ext cx="19350" cy="31100"/>
            </a:xfrm>
            <a:custGeom>
              <a:avLst/>
              <a:gdLst/>
              <a:ahLst/>
              <a:cxnLst/>
              <a:rect l="l" t="t" r="r" b="b"/>
              <a:pathLst>
                <a:path w="774" h="1244" extrusionOk="0">
                  <a:moveTo>
                    <a:pt x="0" y="0"/>
                  </a:moveTo>
                  <a:lnTo>
                    <a:pt x="0" y="1244"/>
                  </a:lnTo>
                  <a:lnTo>
                    <a:pt x="773" y="124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6F6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49"/>
            <p:cNvSpPr/>
            <p:nvPr/>
          </p:nvSpPr>
          <p:spPr>
            <a:xfrm>
              <a:off x="-22626150" y="9818250"/>
              <a:ext cx="25" cy="41200"/>
            </a:xfrm>
            <a:custGeom>
              <a:avLst/>
              <a:gdLst/>
              <a:ahLst/>
              <a:cxnLst/>
              <a:rect l="l" t="t" r="r" b="b"/>
              <a:pathLst>
                <a:path w="1" h="1648" extrusionOk="0">
                  <a:moveTo>
                    <a:pt x="1" y="404"/>
                  </a:moveTo>
                  <a:lnTo>
                    <a:pt x="1" y="1648"/>
                  </a:lnTo>
                  <a:lnTo>
                    <a:pt x="1" y="12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7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49"/>
            <p:cNvSpPr/>
            <p:nvPr/>
          </p:nvSpPr>
          <p:spPr>
            <a:xfrm>
              <a:off x="-22711000" y="9828350"/>
              <a:ext cx="84875" cy="31100"/>
            </a:xfrm>
            <a:custGeom>
              <a:avLst/>
              <a:gdLst/>
              <a:ahLst/>
              <a:cxnLst/>
              <a:rect l="l" t="t" r="r" b="b"/>
              <a:pathLst>
                <a:path w="3395" h="1244" extrusionOk="0">
                  <a:moveTo>
                    <a:pt x="0" y="0"/>
                  </a:moveTo>
                  <a:lnTo>
                    <a:pt x="0" y="1244"/>
                  </a:lnTo>
                  <a:lnTo>
                    <a:pt x="3395" y="1244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49"/>
            <p:cNvSpPr/>
            <p:nvPr/>
          </p:nvSpPr>
          <p:spPr>
            <a:xfrm>
              <a:off x="-22730325" y="9828350"/>
              <a:ext cx="1700" cy="46225"/>
            </a:xfrm>
            <a:custGeom>
              <a:avLst/>
              <a:gdLst/>
              <a:ahLst/>
              <a:cxnLst/>
              <a:rect l="l" t="t" r="r" b="b"/>
              <a:pathLst>
                <a:path w="68" h="1849" extrusionOk="0">
                  <a:moveTo>
                    <a:pt x="0" y="0"/>
                  </a:moveTo>
                  <a:lnTo>
                    <a:pt x="0" y="1244"/>
                  </a:lnTo>
                  <a:lnTo>
                    <a:pt x="68" y="1849"/>
                  </a:lnTo>
                  <a:lnTo>
                    <a:pt x="68" y="6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49"/>
            <p:cNvSpPr/>
            <p:nvPr/>
          </p:nvSpPr>
          <p:spPr>
            <a:xfrm>
              <a:off x="-22685800" y="9855225"/>
              <a:ext cx="21025" cy="31125"/>
            </a:xfrm>
            <a:custGeom>
              <a:avLst/>
              <a:gdLst/>
              <a:ahLst/>
              <a:cxnLst/>
              <a:rect l="l" t="t" r="r" b="b"/>
              <a:pathLst>
                <a:path w="841" h="1245" extrusionOk="0">
                  <a:moveTo>
                    <a:pt x="1" y="1"/>
                  </a:moveTo>
                  <a:lnTo>
                    <a:pt x="1" y="1244"/>
                  </a:lnTo>
                  <a:lnTo>
                    <a:pt x="841" y="1244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rgbClr val="6F6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49"/>
            <p:cNvSpPr/>
            <p:nvPr/>
          </p:nvSpPr>
          <p:spPr>
            <a:xfrm>
              <a:off x="-22666475" y="9866150"/>
              <a:ext cx="19350" cy="30275"/>
            </a:xfrm>
            <a:custGeom>
              <a:avLst/>
              <a:gdLst/>
              <a:ahLst/>
              <a:cxnLst/>
              <a:rect l="l" t="t" r="r" b="b"/>
              <a:pathLst>
                <a:path w="774" h="1211" extrusionOk="0">
                  <a:moveTo>
                    <a:pt x="1" y="1"/>
                  </a:moveTo>
                  <a:lnTo>
                    <a:pt x="34" y="1211"/>
                  </a:lnTo>
                  <a:lnTo>
                    <a:pt x="774" y="1211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6F6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49"/>
            <p:cNvSpPr/>
            <p:nvPr/>
          </p:nvSpPr>
          <p:spPr>
            <a:xfrm>
              <a:off x="-22647150" y="9865325"/>
              <a:ext cx="84875" cy="31100"/>
            </a:xfrm>
            <a:custGeom>
              <a:avLst/>
              <a:gdLst/>
              <a:ahLst/>
              <a:cxnLst/>
              <a:rect l="l" t="t" r="r" b="b"/>
              <a:pathLst>
                <a:path w="3395" h="1244" extrusionOk="0">
                  <a:moveTo>
                    <a:pt x="1" y="34"/>
                  </a:moveTo>
                  <a:lnTo>
                    <a:pt x="1" y="1244"/>
                  </a:lnTo>
                  <a:lnTo>
                    <a:pt x="3395" y="1244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49"/>
            <p:cNvSpPr/>
            <p:nvPr/>
          </p:nvSpPr>
          <p:spPr>
            <a:xfrm>
              <a:off x="-22562275" y="9855225"/>
              <a:ext cx="0" cy="41200"/>
            </a:xfrm>
            <a:custGeom>
              <a:avLst/>
              <a:gdLst/>
              <a:ahLst/>
              <a:cxnLst/>
              <a:rect l="l" t="t" r="r" b="b"/>
              <a:pathLst>
                <a:path h="1648" extrusionOk="0">
                  <a:moveTo>
                    <a:pt x="0" y="404"/>
                  </a:moveTo>
                  <a:lnTo>
                    <a:pt x="0" y="1648"/>
                  </a:lnTo>
                  <a:lnTo>
                    <a:pt x="0" y="1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7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49"/>
            <p:cNvSpPr/>
            <p:nvPr/>
          </p:nvSpPr>
          <p:spPr>
            <a:xfrm>
              <a:off x="-22685800" y="9855225"/>
              <a:ext cx="2550" cy="45400"/>
            </a:xfrm>
            <a:custGeom>
              <a:avLst/>
              <a:gdLst/>
              <a:ahLst/>
              <a:cxnLst/>
              <a:rect l="l" t="t" r="r" b="b"/>
              <a:pathLst>
                <a:path w="102" h="1816" extrusionOk="0">
                  <a:moveTo>
                    <a:pt x="1" y="1"/>
                  </a:moveTo>
                  <a:lnTo>
                    <a:pt x="1" y="1244"/>
                  </a:lnTo>
                  <a:lnTo>
                    <a:pt x="101" y="1816"/>
                  </a:lnTo>
                  <a:lnTo>
                    <a:pt x="68" y="5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49"/>
            <p:cNvSpPr/>
            <p:nvPr/>
          </p:nvSpPr>
          <p:spPr>
            <a:xfrm>
              <a:off x="-22728650" y="9843475"/>
              <a:ext cx="45400" cy="57150"/>
            </a:xfrm>
            <a:custGeom>
              <a:avLst/>
              <a:gdLst/>
              <a:ahLst/>
              <a:cxnLst/>
              <a:rect l="l" t="t" r="r" b="b"/>
              <a:pathLst>
                <a:path w="1816" h="2286" extrusionOk="0">
                  <a:moveTo>
                    <a:pt x="1" y="0"/>
                  </a:moveTo>
                  <a:lnTo>
                    <a:pt x="1" y="1244"/>
                  </a:lnTo>
                  <a:lnTo>
                    <a:pt x="1815" y="2286"/>
                  </a:lnTo>
                  <a:lnTo>
                    <a:pt x="1782" y="1042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49"/>
            <p:cNvSpPr/>
            <p:nvPr/>
          </p:nvSpPr>
          <p:spPr>
            <a:xfrm>
              <a:off x="-22666475" y="9866150"/>
              <a:ext cx="2550" cy="45400"/>
            </a:xfrm>
            <a:custGeom>
              <a:avLst/>
              <a:gdLst/>
              <a:ahLst/>
              <a:cxnLst/>
              <a:rect l="l" t="t" r="r" b="b"/>
              <a:pathLst>
                <a:path w="102" h="1816" extrusionOk="0">
                  <a:moveTo>
                    <a:pt x="1" y="1"/>
                  </a:moveTo>
                  <a:lnTo>
                    <a:pt x="34" y="1211"/>
                  </a:lnTo>
                  <a:lnTo>
                    <a:pt x="101" y="1816"/>
                  </a:lnTo>
                  <a:lnTo>
                    <a:pt x="101" y="5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45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49"/>
            <p:cNvSpPr/>
            <p:nvPr/>
          </p:nvSpPr>
          <p:spPr>
            <a:xfrm>
              <a:off x="-22747975" y="9832550"/>
              <a:ext cx="7575" cy="89925"/>
            </a:xfrm>
            <a:custGeom>
              <a:avLst/>
              <a:gdLst/>
              <a:ahLst/>
              <a:cxnLst/>
              <a:rect l="l" t="t" r="r" b="b"/>
              <a:pathLst>
                <a:path w="303" h="3597" extrusionOk="0">
                  <a:moveTo>
                    <a:pt x="1" y="0"/>
                  </a:moveTo>
                  <a:lnTo>
                    <a:pt x="1" y="1210"/>
                  </a:lnTo>
                  <a:lnTo>
                    <a:pt x="303" y="3596"/>
                  </a:lnTo>
                  <a:lnTo>
                    <a:pt x="303" y="2353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49"/>
            <p:cNvSpPr/>
            <p:nvPr/>
          </p:nvSpPr>
          <p:spPr>
            <a:xfrm>
              <a:off x="-22740400" y="9890525"/>
              <a:ext cx="17650" cy="31950"/>
            </a:xfrm>
            <a:custGeom>
              <a:avLst/>
              <a:gdLst/>
              <a:ahLst/>
              <a:cxnLst/>
              <a:rect l="l" t="t" r="r" b="b"/>
              <a:pathLst>
                <a:path w="706" h="1278" extrusionOk="0">
                  <a:moveTo>
                    <a:pt x="0" y="34"/>
                  </a:moveTo>
                  <a:lnTo>
                    <a:pt x="0" y="1277"/>
                  </a:lnTo>
                  <a:lnTo>
                    <a:pt x="706" y="1244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49"/>
            <p:cNvSpPr/>
            <p:nvPr/>
          </p:nvSpPr>
          <p:spPr>
            <a:xfrm>
              <a:off x="-22663950" y="9880450"/>
              <a:ext cx="44550" cy="57150"/>
            </a:xfrm>
            <a:custGeom>
              <a:avLst/>
              <a:gdLst/>
              <a:ahLst/>
              <a:cxnLst/>
              <a:rect l="l" t="t" r="r" b="b"/>
              <a:pathLst>
                <a:path w="1782" h="2286" extrusionOk="0">
                  <a:moveTo>
                    <a:pt x="0" y="0"/>
                  </a:moveTo>
                  <a:lnTo>
                    <a:pt x="0" y="1244"/>
                  </a:lnTo>
                  <a:lnTo>
                    <a:pt x="1782" y="2285"/>
                  </a:lnTo>
                  <a:lnTo>
                    <a:pt x="1782" y="1042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49"/>
            <p:cNvSpPr/>
            <p:nvPr/>
          </p:nvSpPr>
          <p:spPr>
            <a:xfrm>
              <a:off x="-23570550" y="9329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49"/>
            <p:cNvSpPr/>
            <p:nvPr/>
          </p:nvSpPr>
          <p:spPr>
            <a:xfrm>
              <a:off x="-23591550" y="9329250"/>
              <a:ext cx="1029275" cy="599100"/>
            </a:xfrm>
            <a:custGeom>
              <a:avLst/>
              <a:gdLst/>
              <a:ahLst/>
              <a:cxnLst/>
              <a:rect l="l" t="t" r="r" b="b"/>
              <a:pathLst>
                <a:path w="41171" h="23964" extrusionOk="0">
                  <a:moveTo>
                    <a:pt x="41171" y="21040"/>
                  </a:moveTo>
                  <a:lnTo>
                    <a:pt x="37071" y="21040"/>
                  </a:lnTo>
                  <a:lnTo>
                    <a:pt x="37071" y="21040"/>
                  </a:lnTo>
                  <a:lnTo>
                    <a:pt x="35222" y="19964"/>
                  </a:lnTo>
                  <a:lnTo>
                    <a:pt x="35222" y="19964"/>
                  </a:lnTo>
                  <a:lnTo>
                    <a:pt x="38617" y="19964"/>
                  </a:lnTo>
                  <a:lnTo>
                    <a:pt x="38617" y="19561"/>
                  </a:lnTo>
                  <a:lnTo>
                    <a:pt x="34483" y="19561"/>
                  </a:lnTo>
                  <a:lnTo>
                    <a:pt x="841" y="1"/>
                  </a:lnTo>
                  <a:lnTo>
                    <a:pt x="0" y="505"/>
                  </a:lnTo>
                  <a:lnTo>
                    <a:pt x="33744" y="20132"/>
                  </a:lnTo>
                  <a:lnTo>
                    <a:pt x="34046" y="22485"/>
                  </a:lnTo>
                  <a:lnTo>
                    <a:pt x="34752" y="22451"/>
                  </a:lnTo>
                  <a:lnTo>
                    <a:pt x="34517" y="20569"/>
                  </a:lnTo>
                  <a:lnTo>
                    <a:pt x="36298" y="21611"/>
                  </a:lnTo>
                  <a:lnTo>
                    <a:pt x="36600" y="23964"/>
                  </a:lnTo>
                  <a:lnTo>
                    <a:pt x="37340" y="23930"/>
                  </a:lnTo>
                  <a:lnTo>
                    <a:pt x="37104" y="22048"/>
                  </a:lnTo>
                  <a:lnTo>
                    <a:pt x="38886" y="23090"/>
                  </a:lnTo>
                  <a:lnTo>
                    <a:pt x="39726" y="22586"/>
                  </a:lnTo>
                  <a:lnTo>
                    <a:pt x="37777" y="21477"/>
                  </a:lnTo>
                  <a:lnTo>
                    <a:pt x="41171" y="21443"/>
                  </a:ln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49"/>
            <p:cNvSpPr/>
            <p:nvPr/>
          </p:nvSpPr>
          <p:spPr>
            <a:xfrm>
              <a:off x="-22619425" y="9893875"/>
              <a:ext cx="21875" cy="43725"/>
            </a:xfrm>
            <a:custGeom>
              <a:avLst/>
              <a:gdLst/>
              <a:ahLst/>
              <a:cxnLst/>
              <a:rect l="l" t="t" r="r" b="b"/>
              <a:pathLst>
                <a:path w="875" h="1749" extrusionOk="0">
                  <a:moveTo>
                    <a:pt x="1" y="505"/>
                  </a:moveTo>
                  <a:lnTo>
                    <a:pt x="1" y="1748"/>
                  </a:lnTo>
                  <a:lnTo>
                    <a:pt x="874" y="1244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49"/>
            <p:cNvSpPr/>
            <p:nvPr/>
          </p:nvSpPr>
          <p:spPr>
            <a:xfrm>
              <a:off x="-22676550" y="9927500"/>
              <a:ext cx="18500" cy="31950"/>
            </a:xfrm>
            <a:custGeom>
              <a:avLst/>
              <a:gdLst/>
              <a:ahLst/>
              <a:cxnLst/>
              <a:rect l="l" t="t" r="r" b="b"/>
              <a:pathLst>
                <a:path w="740" h="1278" extrusionOk="0">
                  <a:moveTo>
                    <a:pt x="0" y="34"/>
                  </a:moveTo>
                  <a:lnTo>
                    <a:pt x="0" y="1277"/>
                  </a:lnTo>
                  <a:lnTo>
                    <a:pt x="740" y="1244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49"/>
            <p:cNvSpPr/>
            <p:nvPr/>
          </p:nvSpPr>
          <p:spPr>
            <a:xfrm>
              <a:off x="-22684125" y="9869525"/>
              <a:ext cx="7600" cy="89925"/>
            </a:xfrm>
            <a:custGeom>
              <a:avLst/>
              <a:gdLst/>
              <a:ahLst/>
              <a:cxnLst/>
              <a:rect l="l" t="t" r="r" b="b"/>
              <a:pathLst>
                <a:path w="304" h="3597" extrusionOk="0">
                  <a:moveTo>
                    <a:pt x="1" y="0"/>
                  </a:moveTo>
                  <a:lnTo>
                    <a:pt x="34" y="1244"/>
                  </a:lnTo>
                  <a:lnTo>
                    <a:pt x="303" y="3596"/>
                  </a:lnTo>
                  <a:lnTo>
                    <a:pt x="303" y="2353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49"/>
            <p:cNvSpPr/>
            <p:nvPr/>
          </p:nvSpPr>
          <p:spPr>
            <a:xfrm>
              <a:off x="-18352800" y="8701625"/>
              <a:ext cx="107575" cy="155450"/>
            </a:xfrm>
            <a:custGeom>
              <a:avLst/>
              <a:gdLst/>
              <a:ahLst/>
              <a:cxnLst/>
              <a:rect l="l" t="t" r="r" b="b"/>
              <a:pathLst>
                <a:path w="4303" h="6218" extrusionOk="0">
                  <a:moveTo>
                    <a:pt x="2118" y="639"/>
                  </a:moveTo>
                  <a:cubicBezTo>
                    <a:pt x="2151" y="639"/>
                    <a:pt x="2151" y="639"/>
                    <a:pt x="2185" y="672"/>
                  </a:cubicBezTo>
                  <a:cubicBezTo>
                    <a:pt x="3327" y="1378"/>
                    <a:pt x="4302" y="3092"/>
                    <a:pt x="4302" y="4403"/>
                  </a:cubicBezTo>
                  <a:cubicBezTo>
                    <a:pt x="4269" y="5680"/>
                    <a:pt x="3260" y="6218"/>
                    <a:pt x="2151" y="5579"/>
                  </a:cubicBezTo>
                  <a:cubicBezTo>
                    <a:pt x="975" y="4907"/>
                    <a:pt x="0" y="3159"/>
                    <a:pt x="34" y="1849"/>
                  </a:cubicBezTo>
                  <a:cubicBezTo>
                    <a:pt x="67" y="571"/>
                    <a:pt x="1042" y="0"/>
                    <a:pt x="2118" y="639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49"/>
            <p:cNvSpPr/>
            <p:nvPr/>
          </p:nvSpPr>
          <p:spPr>
            <a:xfrm>
              <a:off x="-18610750" y="8384000"/>
              <a:ext cx="623450" cy="791525"/>
            </a:xfrm>
            <a:custGeom>
              <a:avLst/>
              <a:gdLst/>
              <a:ahLst/>
              <a:cxnLst/>
              <a:rect l="l" t="t" r="r" b="b"/>
              <a:pathLst>
                <a:path w="24938" h="31661" extrusionOk="0">
                  <a:moveTo>
                    <a:pt x="24098" y="20065"/>
                  </a:moveTo>
                  <a:cubicBezTo>
                    <a:pt x="24400" y="20334"/>
                    <a:pt x="24669" y="20805"/>
                    <a:pt x="24938" y="21174"/>
                  </a:cubicBezTo>
                  <a:cubicBezTo>
                    <a:pt x="24938" y="22418"/>
                    <a:pt x="24938" y="23628"/>
                    <a:pt x="24938" y="24871"/>
                  </a:cubicBezTo>
                  <a:cubicBezTo>
                    <a:pt x="24703" y="24939"/>
                    <a:pt x="24467" y="25073"/>
                    <a:pt x="24232" y="25039"/>
                  </a:cubicBezTo>
                  <a:cubicBezTo>
                    <a:pt x="23829" y="25006"/>
                    <a:pt x="23426" y="24871"/>
                    <a:pt x="23022" y="24636"/>
                  </a:cubicBezTo>
                  <a:cubicBezTo>
                    <a:pt x="21846" y="23998"/>
                    <a:pt x="21073" y="24132"/>
                    <a:pt x="20838" y="25376"/>
                  </a:cubicBezTo>
                  <a:cubicBezTo>
                    <a:pt x="20804" y="25611"/>
                    <a:pt x="20804" y="25913"/>
                    <a:pt x="20905" y="26182"/>
                  </a:cubicBezTo>
                  <a:cubicBezTo>
                    <a:pt x="21342" y="27291"/>
                    <a:pt x="21812" y="28367"/>
                    <a:pt x="22317" y="29442"/>
                  </a:cubicBezTo>
                  <a:cubicBezTo>
                    <a:pt x="22552" y="29946"/>
                    <a:pt x="22518" y="30282"/>
                    <a:pt x="22216" y="30450"/>
                  </a:cubicBezTo>
                  <a:cubicBezTo>
                    <a:pt x="21544" y="30820"/>
                    <a:pt x="20905" y="31190"/>
                    <a:pt x="20266" y="31560"/>
                  </a:cubicBezTo>
                  <a:cubicBezTo>
                    <a:pt x="20065" y="31660"/>
                    <a:pt x="19897" y="31660"/>
                    <a:pt x="19729" y="31560"/>
                  </a:cubicBezTo>
                  <a:cubicBezTo>
                    <a:pt x="19561" y="31459"/>
                    <a:pt x="19393" y="31291"/>
                    <a:pt x="19225" y="31055"/>
                  </a:cubicBezTo>
                  <a:cubicBezTo>
                    <a:pt x="18855" y="30518"/>
                    <a:pt x="18452" y="30047"/>
                    <a:pt x="18082" y="29509"/>
                  </a:cubicBezTo>
                  <a:cubicBezTo>
                    <a:pt x="17645" y="28770"/>
                    <a:pt x="17174" y="28232"/>
                    <a:pt x="16670" y="27930"/>
                  </a:cubicBezTo>
                  <a:cubicBezTo>
                    <a:pt x="16334" y="27728"/>
                    <a:pt x="15998" y="27661"/>
                    <a:pt x="15595" y="27695"/>
                  </a:cubicBezTo>
                  <a:cubicBezTo>
                    <a:pt x="15225" y="27762"/>
                    <a:pt x="15023" y="27829"/>
                    <a:pt x="14956" y="28266"/>
                  </a:cubicBezTo>
                  <a:cubicBezTo>
                    <a:pt x="14822" y="29039"/>
                    <a:pt x="14654" y="29778"/>
                    <a:pt x="14519" y="30518"/>
                  </a:cubicBezTo>
                  <a:cubicBezTo>
                    <a:pt x="14452" y="30921"/>
                    <a:pt x="14284" y="31123"/>
                    <a:pt x="13948" y="31022"/>
                  </a:cubicBezTo>
                  <a:cubicBezTo>
                    <a:pt x="12906" y="30417"/>
                    <a:pt x="11864" y="29812"/>
                    <a:pt x="10822" y="29207"/>
                  </a:cubicBezTo>
                  <a:cubicBezTo>
                    <a:pt x="10453" y="28904"/>
                    <a:pt x="10318" y="28501"/>
                    <a:pt x="10251" y="28064"/>
                  </a:cubicBezTo>
                  <a:cubicBezTo>
                    <a:pt x="10184" y="27526"/>
                    <a:pt x="10016" y="26922"/>
                    <a:pt x="10016" y="26417"/>
                  </a:cubicBezTo>
                  <a:cubicBezTo>
                    <a:pt x="10016" y="25107"/>
                    <a:pt x="9444" y="23998"/>
                    <a:pt x="8335" y="23090"/>
                  </a:cubicBezTo>
                  <a:cubicBezTo>
                    <a:pt x="8268" y="23023"/>
                    <a:pt x="8167" y="22956"/>
                    <a:pt x="8100" y="22922"/>
                  </a:cubicBezTo>
                  <a:cubicBezTo>
                    <a:pt x="7932" y="22821"/>
                    <a:pt x="7798" y="22788"/>
                    <a:pt x="7697" y="22788"/>
                  </a:cubicBezTo>
                  <a:cubicBezTo>
                    <a:pt x="7025" y="22888"/>
                    <a:pt x="6352" y="22989"/>
                    <a:pt x="5747" y="23157"/>
                  </a:cubicBezTo>
                  <a:cubicBezTo>
                    <a:pt x="5546" y="23225"/>
                    <a:pt x="5344" y="23191"/>
                    <a:pt x="5176" y="23124"/>
                  </a:cubicBezTo>
                  <a:cubicBezTo>
                    <a:pt x="4941" y="22989"/>
                    <a:pt x="4739" y="22720"/>
                    <a:pt x="4538" y="22351"/>
                  </a:cubicBezTo>
                  <a:cubicBezTo>
                    <a:pt x="3966" y="21342"/>
                    <a:pt x="3395" y="20301"/>
                    <a:pt x="2790" y="19326"/>
                  </a:cubicBezTo>
                  <a:cubicBezTo>
                    <a:pt x="2353" y="18620"/>
                    <a:pt x="2353" y="18183"/>
                    <a:pt x="2689" y="17881"/>
                  </a:cubicBezTo>
                  <a:cubicBezTo>
                    <a:pt x="3160" y="17410"/>
                    <a:pt x="3597" y="16906"/>
                    <a:pt x="4033" y="16402"/>
                  </a:cubicBezTo>
                  <a:cubicBezTo>
                    <a:pt x="4235" y="16167"/>
                    <a:pt x="3664" y="13915"/>
                    <a:pt x="3328" y="13545"/>
                  </a:cubicBezTo>
                  <a:cubicBezTo>
                    <a:pt x="3260" y="13512"/>
                    <a:pt x="3160" y="13444"/>
                    <a:pt x="3092" y="13411"/>
                  </a:cubicBezTo>
                  <a:cubicBezTo>
                    <a:pt x="2353" y="12806"/>
                    <a:pt x="1580" y="12235"/>
                    <a:pt x="841" y="11562"/>
                  </a:cubicBezTo>
                  <a:cubicBezTo>
                    <a:pt x="538" y="11293"/>
                    <a:pt x="269" y="10857"/>
                    <a:pt x="0" y="10487"/>
                  </a:cubicBezTo>
                  <a:cubicBezTo>
                    <a:pt x="34" y="9243"/>
                    <a:pt x="34" y="8000"/>
                    <a:pt x="34" y="6790"/>
                  </a:cubicBezTo>
                  <a:cubicBezTo>
                    <a:pt x="269" y="6723"/>
                    <a:pt x="505" y="6588"/>
                    <a:pt x="807" y="6622"/>
                  </a:cubicBezTo>
                  <a:cubicBezTo>
                    <a:pt x="1177" y="6689"/>
                    <a:pt x="1580" y="6824"/>
                    <a:pt x="1983" y="7025"/>
                  </a:cubicBezTo>
                  <a:cubicBezTo>
                    <a:pt x="3059" y="7563"/>
                    <a:pt x="3798" y="7597"/>
                    <a:pt x="4067" y="6420"/>
                  </a:cubicBezTo>
                  <a:cubicBezTo>
                    <a:pt x="4134" y="6084"/>
                    <a:pt x="4168" y="5815"/>
                    <a:pt x="4000" y="5378"/>
                  </a:cubicBezTo>
                  <a:cubicBezTo>
                    <a:pt x="3529" y="4370"/>
                    <a:pt x="3126" y="3362"/>
                    <a:pt x="2655" y="2354"/>
                  </a:cubicBezTo>
                  <a:cubicBezTo>
                    <a:pt x="2387" y="1782"/>
                    <a:pt x="2387" y="1413"/>
                    <a:pt x="2723" y="1211"/>
                  </a:cubicBezTo>
                  <a:cubicBezTo>
                    <a:pt x="3395" y="841"/>
                    <a:pt x="4033" y="472"/>
                    <a:pt x="4672" y="102"/>
                  </a:cubicBezTo>
                  <a:cubicBezTo>
                    <a:pt x="4840" y="1"/>
                    <a:pt x="5008" y="1"/>
                    <a:pt x="5176" y="102"/>
                  </a:cubicBezTo>
                  <a:cubicBezTo>
                    <a:pt x="5311" y="169"/>
                    <a:pt x="5479" y="337"/>
                    <a:pt x="5613" y="539"/>
                  </a:cubicBezTo>
                  <a:cubicBezTo>
                    <a:pt x="6016" y="1110"/>
                    <a:pt x="6487" y="1614"/>
                    <a:pt x="6857" y="2186"/>
                  </a:cubicBezTo>
                  <a:cubicBezTo>
                    <a:pt x="7293" y="2925"/>
                    <a:pt x="7730" y="3463"/>
                    <a:pt x="8201" y="3732"/>
                  </a:cubicBezTo>
                  <a:cubicBezTo>
                    <a:pt x="8571" y="3933"/>
                    <a:pt x="8940" y="4000"/>
                    <a:pt x="9310" y="3933"/>
                  </a:cubicBezTo>
                  <a:cubicBezTo>
                    <a:pt x="9646" y="3900"/>
                    <a:pt x="9848" y="3799"/>
                    <a:pt x="9881" y="3429"/>
                  </a:cubicBezTo>
                  <a:cubicBezTo>
                    <a:pt x="10016" y="2723"/>
                    <a:pt x="10117" y="2018"/>
                    <a:pt x="10285" y="1413"/>
                  </a:cubicBezTo>
                  <a:cubicBezTo>
                    <a:pt x="10385" y="1043"/>
                    <a:pt x="10621" y="808"/>
                    <a:pt x="10789" y="505"/>
                  </a:cubicBezTo>
                  <a:cubicBezTo>
                    <a:pt x="11864" y="1144"/>
                    <a:pt x="12940" y="1749"/>
                    <a:pt x="14015" y="2387"/>
                  </a:cubicBezTo>
                  <a:cubicBezTo>
                    <a:pt x="14385" y="2690"/>
                    <a:pt x="14519" y="3093"/>
                    <a:pt x="14587" y="3530"/>
                  </a:cubicBezTo>
                  <a:cubicBezTo>
                    <a:pt x="14687" y="4168"/>
                    <a:pt x="14822" y="4841"/>
                    <a:pt x="14889" y="5446"/>
                  </a:cubicBezTo>
                  <a:cubicBezTo>
                    <a:pt x="14956" y="6420"/>
                    <a:pt x="15191" y="7328"/>
                    <a:pt x="16133" y="8067"/>
                  </a:cubicBezTo>
                  <a:cubicBezTo>
                    <a:pt x="16233" y="8134"/>
                    <a:pt x="16334" y="8269"/>
                    <a:pt x="16435" y="8370"/>
                  </a:cubicBezTo>
                  <a:cubicBezTo>
                    <a:pt x="16569" y="8605"/>
                    <a:pt x="16704" y="8706"/>
                    <a:pt x="16838" y="8806"/>
                  </a:cubicBezTo>
                  <a:cubicBezTo>
                    <a:pt x="17040" y="8907"/>
                    <a:pt x="17208" y="8907"/>
                    <a:pt x="17410" y="8840"/>
                  </a:cubicBezTo>
                  <a:cubicBezTo>
                    <a:pt x="18082" y="8672"/>
                    <a:pt x="18754" y="8571"/>
                    <a:pt x="19426" y="8437"/>
                  </a:cubicBezTo>
                  <a:cubicBezTo>
                    <a:pt x="19561" y="8403"/>
                    <a:pt x="19695" y="8437"/>
                    <a:pt x="19829" y="8504"/>
                  </a:cubicBezTo>
                  <a:cubicBezTo>
                    <a:pt x="19998" y="8605"/>
                    <a:pt x="20132" y="8773"/>
                    <a:pt x="20266" y="9008"/>
                  </a:cubicBezTo>
                  <a:cubicBezTo>
                    <a:pt x="20972" y="10218"/>
                    <a:pt x="21678" y="11428"/>
                    <a:pt x="22350" y="12638"/>
                  </a:cubicBezTo>
                  <a:cubicBezTo>
                    <a:pt x="22485" y="12907"/>
                    <a:pt x="22485" y="13344"/>
                    <a:pt x="22384" y="13512"/>
                  </a:cubicBezTo>
                  <a:cubicBezTo>
                    <a:pt x="22182" y="13915"/>
                    <a:pt x="21913" y="14318"/>
                    <a:pt x="21544" y="14520"/>
                  </a:cubicBezTo>
                  <a:cubicBezTo>
                    <a:pt x="20737" y="15024"/>
                    <a:pt x="20670" y="15965"/>
                    <a:pt x="21308" y="17377"/>
                  </a:cubicBezTo>
                  <a:cubicBezTo>
                    <a:pt x="21510" y="17713"/>
                    <a:pt x="21644" y="18049"/>
                    <a:pt x="21846" y="18217"/>
                  </a:cubicBezTo>
                  <a:cubicBezTo>
                    <a:pt x="22585" y="18855"/>
                    <a:pt x="23358" y="19427"/>
                    <a:pt x="24098" y="20065"/>
                  </a:cubicBezTo>
                  <a:close/>
                  <a:moveTo>
                    <a:pt x="17679" y="18923"/>
                  </a:moveTo>
                  <a:cubicBezTo>
                    <a:pt x="17746" y="15730"/>
                    <a:pt x="15427" y="11529"/>
                    <a:pt x="12570" y="9882"/>
                  </a:cubicBezTo>
                  <a:cubicBezTo>
                    <a:pt x="9512" y="8101"/>
                    <a:pt x="7327" y="9613"/>
                    <a:pt x="7260" y="12739"/>
                  </a:cubicBezTo>
                  <a:cubicBezTo>
                    <a:pt x="7226" y="15999"/>
                    <a:pt x="9512" y="20032"/>
                    <a:pt x="12368" y="21779"/>
                  </a:cubicBezTo>
                  <a:cubicBezTo>
                    <a:pt x="12402" y="21779"/>
                    <a:pt x="12436" y="21813"/>
                    <a:pt x="12469" y="21813"/>
                  </a:cubicBezTo>
                  <a:cubicBezTo>
                    <a:pt x="15259" y="23426"/>
                    <a:pt x="17611" y="22149"/>
                    <a:pt x="17679" y="1892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49"/>
            <p:cNvSpPr/>
            <p:nvPr/>
          </p:nvSpPr>
          <p:spPr>
            <a:xfrm>
              <a:off x="-17836925" y="8321825"/>
              <a:ext cx="63900" cy="92450"/>
            </a:xfrm>
            <a:custGeom>
              <a:avLst/>
              <a:gdLst/>
              <a:ahLst/>
              <a:cxnLst/>
              <a:rect l="l" t="t" r="r" b="b"/>
              <a:pathLst>
                <a:path w="2556" h="3698" extrusionOk="0">
                  <a:moveTo>
                    <a:pt x="1278" y="371"/>
                  </a:moveTo>
                  <a:cubicBezTo>
                    <a:pt x="1278" y="371"/>
                    <a:pt x="1278" y="371"/>
                    <a:pt x="1312" y="371"/>
                  </a:cubicBezTo>
                  <a:cubicBezTo>
                    <a:pt x="1984" y="808"/>
                    <a:pt x="2555" y="1816"/>
                    <a:pt x="2555" y="2622"/>
                  </a:cubicBezTo>
                  <a:cubicBezTo>
                    <a:pt x="2555" y="3362"/>
                    <a:pt x="1950" y="3698"/>
                    <a:pt x="1278" y="3295"/>
                  </a:cubicBezTo>
                  <a:cubicBezTo>
                    <a:pt x="606" y="2925"/>
                    <a:pt x="1" y="1849"/>
                    <a:pt x="1" y="1076"/>
                  </a:cubicBezTo>
                  <a:cubicBezTo>
                    <a:pt x="35" y="337"/>
                    <a:pt x="639" y="1"/>
                    <a:pt x="1278" y="371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49"/>
            <p:cNvSpPr/>
            <p:nvPr/>
          </p:nvSpPr>
          <p:spPr>
            <a:xfrm>
              <a:off x="-17990675" y="8131950"/>
              <a:ext cx="372250" cy="472225"/>
            </a:xfrm>
            <a:custGeom>
              <a:avLst/>
              <a:gdLst/>
              <a:ahLst/>
              <a:cxnLst/>
              <a:rect l="l" t="t" r="r" b="b"/>
              <a:pathLst>
                <a:path w="14890" h="18889" extrusionOk="0">
                  <a:moveTo>
                    <a:pt x="14385" y="11999"/>
                  </a:moveTo>
                  <a:cubicBezTo>
                    <a:pt x="14553" y="12133"/>
                    <a:pt x="14721" y="12402"/>
                    <a:pt x="14889" y="12637"/>
                  </a:cubicBezTo>
                  <a:cubicBezTo>
                    <a:pt x="14856" y="13377"/>
                    <a:pt x="14856" y="14116"/>
                    <a:pt x="14856" y="14855"/>
                  </a:cubicBezTo>
                  <a:cubicBezTo>
                    <a:pt x="14721" y="14889"/>
                    <a:pt x="14587" y="14956"/>
                    <a:pt x="14452" y="14956"/>
                  </a:cubicBezTo>
                  <a:cubicBezTo>
                    <a:pt x="14217" y="14923"/>
                    <a:pt x="13982" y="14855"/>
                    <a:pt x="13746" y="14721"/>
                  </a:cubicBezTo>
                  <a:cubicBezTo>
                    <a:pt x="13041" y="14318"/>
                    <a:pt x="12570" y="14385"/>
                    <a:pt x="12436" y="15158"/>
                  </a:cubicBezTo>
                  <a:cubicBezTo>
                    <a:pt x="12402" y="15292"/>
                    <a:pt x="12402" y="15460"/>
                    <a:pt x="12469" y="15628"/>
                  </a:cubicBezTo>
                  <a:cubicBezTo>
                    <a:pt x="12738" y="16267"/>
                    <a:pt x="13007" y="16906"/>
                    <a:pt x="13310" y="17578"/>
                  </a:cubicBezTo>
                  <a:cubicBezTo>
                    <a:pt x="13444" y="17880"/>
                    <a:pt x="13410" y="18082"/>
                    <a:pt x="13242" y="18183"/>
                  </a:cubicBezTo>
                  <a:cubicBezTo>
                    <a:pt x="12839" y="18384"/>
                    <a:pt x="12469" y="18620"/>
                    <a:pt x="12066" y="18855"/>
                  </a:cubicBezTo>
                  <a:cubicBezTo>
                    <a:pt x="11965" y="18888"/>
                    <a:pt x="11864" y="18888"/>
                    <a:pt x="11764" y="18855"/>
                  </a:cubicBezTo>
                  <a:cubicBezTo>
                    <a:pt x="11663" y="18788"/>
                    <a:pt x="11562" y="18687"/>
                    <a:pt x="11461" y="18519"/>
                  </a:cubicBezTo>
                  <a:cubicBezTo>
                    <a:pt x="11259" y="18216"/>
                    <a:pt x="10991" y="17947"/>
                    <a:pt x="10789" y="17611"/>
                  </a:cubicBezTo>
                  <a:cubicBezTo>
                    <a:pt x="10520" y="17174"/>
                    <a:pt x="10251" y="16838"/>
                    <a:pt x="9949" y="16670"/>
                  </a:cubicBezTo>
                  <a:cubicBezTo>
                    <a:pt x="9747" y="16569"/>
                    <a:pt x="9545" y="16502"/>
                    <a:pt x="9310" y="16536"/>
                  </a:cubicBezTo>
                  <a:cubicBezTo>
                    <a:pt x="9075" y="16569"/>
                    <a:pt x="8940" y="16603"/>
                    <a:pt x="8907" y="16872"/>
                  </a:cubicBezTo>
                  <a:cubicBezTo>
                    <a:pt x="8840" y="17342"/>
                    <a:pt x="8739" y="17779"/>
                    <a:pt x="8638" y="18216"/>
                  </a:cubicBezTo>
                  <a:cubicBezTo>
                    <a:pt x="8604" y="18452"/>
                    <a:pt x="8537" y="18586"/>
                    <a:pt x="8302" y="18519"/>
                  </a:cubicBezTo>
                  <a:lnTo>
                    <a:pt x="6453" y="17443"/>
                  </a:lnTo>
                  <a:cubicBezTo>
                    <a:pt x="6218" y="17242"/>
                    <a:pt x="6151" y="17006"/>
                    <a:pt x="6117" y="16737"/>
                  </a:cubicBezTo>
                  <a:cubicBezTo>
                    <a:pt x="6050" y="16435"/>
                    <a:pt x="5983" y="16065"/>
                    <a:pt x="5949" y="15763"/>
                  </a:cubicBezTo>
                  <a:cubicBezTo>
                    <a:pt x="5949" y="14990"/>
                    <a:pt x="5613" y="14318"/>
                    <a:pt x="4975" y="13780"/>
                  </a:cubicBezTo>
                  <a:cubicBezTo>
                    <a:pt x="4907" y="13746"/>
                    <a:pt x="4874" y="13713"/>
                    <a:pt x="4807" y="13679"/>
                  </a:cubicBezTo>
                  <a:cubicBezTo>
                    <a:pt x="4739" y="13612"/>
                    <a:pt x="4639" y="13612"/>
                    <a:pt x="4571" y="13612"/>
                  </a:cubicBezTo>
                  <a:cubicBezTo>
                    <a:pt x="4168" y="13645"/>
                    <a:pt x="3798" y="13713"/>
                    <a:pt x="3395" y="13847"/>
                  </a:cubicBezTo>
                  <a:cubicBezTo>
                    <a:pt x="3294" y="13881"/>
                    <a:pt x="3193" y="13847"/>
                    <a:pt x="3093" y="13780"/>
                  </a:cubicBezTo>
                  <a:cubicBezTo>
                    <a:pt x="2958" y="13713"/>
                    <a:pt x="2824" y="13545"/>
                    <a:pt x="2689" y="13343"/>
                  </a:cubicBezTo>
                  <a:cubicBezTo>
                    <a:pt x="2353" y="12738"/>
                    <a:pt x="2017" y="12133"/>
                    <a:pt x="1647" y="11528"/>
                  </a:cubicBezTo>
                  <a:cubicBezTo>
                    <a:pt x="1378" y="11125"/>
                    <a:pt x="1412" y="10856"/>
                    <a:pt x="1580" y="10654"/>
                  </a:cubicBezTo>
                  <a:cubicBezTo>
                    <a:pt x="1849" y="10385"/>
                    <a:pt x="2118" y="10083"/>
                    <a:pt x="2387" y="9781"/>
                  </a:cubicBezTo>
                  <a:cubicBezTo>
                    <a:pt x="2521" y="9646"/>
                    <a:pt x="2185" y="8302"/>
                    <a:pt x="1950" y="8100"/>
                  </a:cubicBezTo>
                  <a:cubicBezTo>
                    <a:pt x="1916" y="8066"/>
                    <a:pt x="1883" y="8033"/>
                    <a:pt x="1849" y="7999"/>
                  </a:cubicBezTo>
                  <a:cubicBezTo>
                    <a:pt x="1378" y="7630"/>
                    <a:pt x="908" y="7293"/>
                    <a:pt x="471" y="6890"/>
                  </a:cubicBezTo>
                  <a:cubicBezTo>
                    <a:pt x="303" y="6756"/>
                    <a:pt x="169" y="6487"/>
                    <a:pt x="1" y="6252"/>
                  </a:cubicBezTo>
                  <a:cubicBezTo>
                    <a:pt x="1" y="5512"/>
                    <a:pt x="1" y="4773"/>
                    <a:pt x="1" y="4067"/>
                  </a:cubicBezTo>
                  <a:cubicBezTo>
                    <a:pt x="169" y="4033"/>
                    <a:pt x="303" y="3933"/>
                    <a:pt x="471" y="3966"/>
                  </a:cubicBezTo>
                  <a:cubicBezTo>
                    <a:pt x="673" y="4000"/>
                    <a:pt x="942" y="4067"/>
                    <a:pt x="1177" y="4201"/>
                  </a:cubicBezTo>
                  <a:cubicBezTo>
                    <a:pt x="1815" y="4504"/>
                    <a:pt x="2252" y="4538"/>
                    <a:pt x="2420" y="3832"/>
                  </a:cubicBezTo>
                  <a:cubicBezTo>
                    <a:pt x="2454" y="3630"/>
                    <a:pt x="2488" y="3462"/>
                    <a:pt x="2353" y="3227"/>
                  </a:cubicBezTo>
                  <a:cubicBezTo>
                    <a:pt x="2084" y="2622"/>
                    <a:pt x="1849" y="2017"/>
                    <a:pt x="1580" y="1412"/>
                  </a:cubicBezTo>
                  <a:cubicBezTo>
                    <a:pt x="1412" y="1042"/>
                    <a:pt x="1412" y="841"/>
                    <a:pt x="1614" y="740"/>
                  </a:cubicBezTo>
                  <a:cubicBezTo>
                    <a:pt x="2017" y="505"/>
                    <a:pt x="2387" y="303"/>
                    <a:pt x="2790" y="68"/>
                  </a:cubicBezTo>
                  <a:cubicBezTo>
                    <a:pt x="2857" y="0"/>
                    <a:pt x="2958" y="0"/>
                    <a:pt x="3093" y="68"/>
                  </a:cubicBezTo>
                  <a:cubicBezTo>
                    <a:pt x="3160" y="101"/>
                    <a:pt x="3261" y="202"/>
                    <a:pt x="3328" y="303"/>
                  </a:cubicBezTo>
                  <a:cubicBezTo>
                    <a:pt x="3563" y="639"/>
                    <a:pt x="3866" y="975"/>
                    <a:pt x="4067" y="1311"/>
                  </a:cubicBezTo>
                  <a:cubicBezTo>
                    <a:pt x="4336" y="1748"/>
                    <a:pt x="4605" y="2051"/>
                    <a:pt x="4874" y="2219"/>
                  </a:cubicBezTo>
                  <a:cubicBezTo>
                    <a:pt x="5075" y="2353"/>
                    <a:pt x="5311" y="2387"/>
                    <a:pt x="5546" y="2353"/>
                  </a:cubicBezTo>
                  <a:cubicBezTo>
                    <a:pt x="5748" y="2319"/>
                    <a:pt x="5848" y="2252"/>
                    <a:pt x="5882" y="2051"/>
                  </a:cubicBezTo>
                  <a:cubicBezTo>
                    <a:pt x="5949" y="1647"/>
                    <a:pt x="6016" y="1210"/>
                    <a:pt x="6117" y="841"/>
                  </a:cubicBezTo>
                  <a:cubicBezTo>
                    <a:pt x="6185" y="605"/>
                    <a:pt x="6319" y="471"/>
                    <a:pt x="6420" y="303"/>
                  </a:cubicBezTo>
                  <a:cubicBezTo>
                    <a:pt x="7058" y="673"/>
                    <a:pt x="7697" y="1042"/>
                    <a:pt x="8335" y="1412"/>
                  </a:cubicBezTo>
                  <a:cubicBezTo>
                    <a:pt x="8571" y="1614"/>
                    <a:pt x="8672" y="1849"/>
                    <a:pt x="8705" y="2118"/>
                  </a:cubicBezTo>
                  <a:cubicBezTo>
                    <a:pt x="8739" y="2487"/>
                    <a:pt x="8840" y="2891"/>
                    <a:pt x="8873" y="3260"/>
                  </a:cubicBezTo>
                  <a:cubicBezTo>
                    <a:pt x="8907" y="3832"/>
                    <a:pt x="9041" y="4370"/>
                    <a:pt x="9613" y="4806"/>
                  </a:cubicBezTo>
                  <a:cubicBezTo>
                    <a:pt x="9680" y="4874"/>
                    <a:pt x="9747" y="4941"/>
                    <a:pt x="9781" y="5008"/>
                  </a:cubicBezTo>
                  <a:cubicBezTo>
                    <a:pt x="9881" y="5143"/>
                    <a:pt x="9949" y="5210"/>
                    <a:pt x="10016" y="5243"/>
                  </a:cubicBezTo>
                  <a:cubicBezTo>
                    <a:pt x="10150" y="5311"/>
                    <a:pt x="10251" y="5311"/>
                    <a:pt x="10386" y="5277"/>
                  </a:cubicBezTo>
                  <a:cubicBezTo>
                    <a:pt x="10755" y="5176"/>
                    <a:pt x="11192" y="5143"/>
                    <a:pt x="11562" y="5042"/>
                  </a:cubicBezTo>
                  <a:cubicBezTo>
                    <a:pt x="11663" y="5042"/>
                    <a:pt x="11730" y="5042"/>
                    <a:pt x="11831" y="5075"/>
                  </a:cubicBezTo>
                  <a:cubicBezTo>
                    <a:pt x="11898" y="5143"/>
                    <a:pt x="11999" y="5243"/>
                    <a:pt x="12100" y="5378"/>
                  </a:cubicBezTo>
                  <a:cubicBezTo>
                    <a:pt x="12503" y="6117"/>
                    <a:pt x="12940" y="6823"/>
                    <a:pt x="13310" y="7562"/>
                  </a:cubicBezTo>
                  <a:cubicBezTo>
                    <a:pt x="13410" y="7697"/>
                    <a:pt x="13410" y="7966"/>
                    <a:pt x="13343" y="8066"/>
                  </a:cubicBezTo>
                  <a:cubicBezTo>
                    <a:pt x="13209" y="8302"/>
                    <a:pt x="13041" y="8537"/>
                    <a:pt x="12839" y="8671"/>
                  </a:cubicBezTo>
                  <a:cubicBezTo>
                    <a:pt x="12369" y="8974"/>
                    <a:pt x="12335" y="9545"/>
                    <a:pt x="12705" y="10385"/>
                  </a:cubicBezTo>
                  <a:cubicBezTo>
                    <a:pt x="12805" y="10587"/>
                    <a:pt x="12906" y="10789"/>
                    <a:pt x="13007" y="10890"/>
                  </a:cubicBezTo>
                  <a:cubicBezTo>
                    <a:pt x="13478" y="11259"/>
                    <a:pt x="13948" y="11595"/>
                    <a:pt x="14385" y="11999"/>
                  </a:cubicBezTo>
                  <a:close/>
                  <a:moveTo>
                    <a:pt x="10554" y="11293"/>
                  </a:moveTo>
                  <a:cubicBezTo>
                    <a:pt x="10587" y="9377"/>
                    <a:pt x="9209" y="6890"/>
                    <a:pt x="7495" y="5882"/>
                  </a:cubicBezTo>
                  <a:cubicBezTo>
                    <a:pt x="5680" y="4840"/>
                    <a:pt x="4370" y="5747"/>
                    <a:pt x="4336" y="7596"/>
                  </a:cubicBezTo>
                  <a:cubicBezTo>
                    <a:pt x="4302" y="9545"/>
                    <a:pt x="5680" y="11965"/>
                    <a:pt x="7394" y="13007"/>
                  </a:cubicBezTo>
                  <a:cubicBezTo>
                    <a:pt x="7394" y="13007"/>
                    <a:pt x="7428" y="13007"/>
                    <a:pt x="7428" y="13041"/>
                  </a:cubicBezTo>
                  <a:cubicBezTo>
                    <a:pt x="9108" y="13982"/>
                    <a:pt x="10520" y="13209"/>
                    <a:pt x="10554" y="11293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49"/>
            <p:cNvSpPr/>
            <p:nvPr/>
          </p:nvSpPr>
          <p:spPr>
            <a:xfrm>
              <a:off x="-22455575" y="7116125"/>
              <a:ext cx="524325" cy="895700"/>
            </a:xfrm>
            <a:custGeom>
              <a:avLst/>
              <a:gdLst/>
              <a:ahLst/>
              <a:cxnLst/>
              <a:rect l="l" t="t" r="r" b="b"/>
              <a:pathLst>
                <a:path w="20973" h="35828" extrusionOk="0">
                  <a:moveTo>
                    <a:pt x="0" y="9344"/>
                  </a:moveTo>
                  <a:cubicBezTo>
                    <a:pt x="0" y="15998"/>
                    <a:pt x="9915" y="34853"/>
                    <a:pt x="10419" y="35827"/>
                  </a:cubicBezTo>
                  <a:cubicBezTo>
                    <a:pt x="10957" y="35458"/>
                    <a:pt x="20939" y="28064"/>
                    <a:pt x="20939" y="21443"/>
                  </a:cubicBezTo>
                  <a:cubicBezTo>
                    <a:pt x="20972" y="14788"/>
                    <a:pt x="16301" y="6689"/>
                    <a:pt x="10520" y="3361"/>
                  </a:cubicBezTo>
                  <a:cubicBezTo>
                    <a:pt x="4739" y="1"/>
                    <a:pt x="34" y="2689"/>
                    <a:pt x="0" y="9344"/>
                  </a:cubicBezTo>
                  <a:close/>
                  <a:moveTo>
                    <a:pt x="5075" y="11091"/>
                  </a:moveTo>
                  <a:cubicBezTo>
                    <a:pt x="5075" y="7428"/>
                    <a:pt x="7663" y="5983"/>
                    <a:pt x="10856" y="7798"/>
                  </a:cubicBezTo>
                  <a:cubicBezTo>
                    <a:pt x="14015" y="9646"/>
                    <a:pt x="16603" y="14083"/>
                    <a:pt x="16603" y="17746"/>
                  </a:cubicBezTo>
                  <a:cubicBezTo>
                    <a:pt x="16569" y="21409"/>
                    <a:pt x="13982" y="22888"/>
                    <a:pt x="10822" y="21040"/>
                  </a:cubicBezTo>
                  <a:cubicBezTo>
                    <a:pt x="7630" y="19191"/>
                    <a:pt x="5075" y="14755"/>
                    <a:pt x="5075" y="11091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49"/>
            <p:cNvSpPr/>
            <p:nvPr/>
          </p:nvSpPr>
          <p:spPr>
            <a:xfrm>
              <a:off x="-22296775" y="14912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9953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49"/>
            <p:cNvSpPr/>
            <p:nvPr/>
          </p:nvSpPr>
          <p:spPr>
            <a:xfrm>
              <a:off x="-22768975" y="14912500"/>
              <a:ext cx="2587875" cy="1287225"/>
            </a:xfrm>
            <a:custGeom>
              <a:avLst/>
              <a:gdLst/>
              <a:ahLst/>
              <a:cxnLst/>
              <a:rect l="l" t="t" r="r" b="b"/>
              <a:pathLst>
                <a:path w="103515" h="51489" extrusionOk="0">
                  <a:moveTo>
                    <a:pt x="97566" y="39894"/>
                  </a:moveTo>
                  <a:lnTo>
                    <a:pt x="34348" y="3395"/>
                  </a:lnTo>
                  <a:cubicBezTo>
                    <a:pt x="33878" y="3126"/>
                    <a:pt x="33374" y="2891"/>
                    <a:pt x="32870" y="2622"/>
                  </a:cubicBezTo>
                  <a:cubicBezTo>
                    <a:pt x="32702" y="2555"/>
                    <a:pt x="32533" y="2487"/>
                    <a:pt x="32365" y="2420"/>
                  </a:cubicBezTo>
                  <a:cubicBezTo>
                    <a:pt x="32063" y="2286"/>
                    <a:pt x="31760" y="2151"/>
                    <a:pt x="31458" y="2017"/>
                  </a:cubicBezTo>
                  <a:lnTo>
                    <a:pt x="31324" y="1983"/>
                  </a:lnTo>
                  <a:cubicBezTo>
                    <a:pt x="30651" y="1714"/>
                    <a:pt x="29912" y="1479"/>
                    <a:pt x="29173" y="1244"/>
                  </a:cubicBezTo>
                  <a:cubicBezTo>
                    <a:pt x="29105" y="1244"/>
                    <a:pt x="29072" y="1210"/>
                    <a:pt x="29005" y="1177"/>
                  </a:cubicBezTo>
                  <a:cubicBezTo>
                    <a:pt x="28837" y="1143"/>
                    <a:pt x="28668" y="1109"/>
                    <a:pt x="28500" y="1076"/>
                  </a:cubicBezTo>
                  <a:cubicBezTo>
                    <a:pt x="28064" y="941"/>
                    <a:pt x="27660" y="841"/>
                    <a:pt x="27223" y="773"/>
                  </a:cubicBezTo>
                  <a:cubicBezTo>
                    <a:pt x="27122" y="740"/>
                    <a:pt x="27022" y="706"/>
                    <a:pt x="26921" y="672"/>
                  </a:cubicBezTo>
                  <a:cubicBezTo>
                    <a:pt x="26719" y="639"/>
                    <a:pt x="26551" y="639"/>
                    <a:pt x="26417" y="605"/>
                  </a:cubicBezTo>
                  <a:cubicBezTo>
                    <a:pt x="26047" y="538"/>
                    <a:pt x="25677" y="471"/>
                    <a:pt x="25341" y="404"/>
                  </a:cubicBezTo>
                  <a:cubicBezTo>
                    <a:pt x="25173" y="370"/>
                    <a:pt x="25039" y="336"/>
                    <a:pt x="24904" y="336"/>
                  </a:cubicBezTo>
                  <a:cubicBezTo>
                    <a:pt x="24736" y="303"/>
                    <a:pt x="24568" y="303"/>
                    <a:pt x="24434" y="269"/>
                  </a:cubicBezTo>
                  <a:cubicBezTo>
                    <a:pt x="24098" y="236"/>
                    <a:pt x="23762" y="202"/>
                    <a:pt x="23426" y="168"/>
                  </a:cubicBezTo>
                  <a:cubicBezTo>
                    <a:pt x="23257" y="135"/>
                    <a:pt x="23089" y="135"/>
                    <a:pt x="22955" y="101"/>
                  </a:cubicBezTo>
                  <a:cubicBezTo>
                    <a:pt x="22787" y="101"/>
                    <a:pt x="22653" y="101"/>
                    <a:pt x="22485" y="68"/>
                  </a:cubicBezTo>
                  <a:cubicBezTo>
                    <a:pt x="22148" y="68"/>
                    <a:pt x="21812" y="34"/>
                    <a:pt x="21443" y="34"/>
                  </a:cubicBezTo>
                  <a:cubicBezTo>
                    <a:pt x="21275" y="0"/>
                    <a:pt x="21107" y="0"/>
                    <a:pt x="20939" y="0"/>
                  </a:cubicBezTo>
                  <a:cubicBezTo>
                    <a:pt x="20804" y="0"/>
                    <a:pt x="20670" y="0"/>
                    <a:pt x="20535" y="0"/>
                  </a:cubicBezTo>
                  <a:cubicBezTo>
                    <a:pt x="20166" y="0"/>
                    <a:pt x="19796" y="0"/>
                    <a:pt x="19426" y="0"/>
                  </a:cubicBezTo>
                  <a:cubicBezTo>
                    <a:pt x="19258" y="0"/>
                    <a:pt x="19056" y="0"/>
                    <a:pt x="18888" y="0"/>
                  </a:cubicBezTo>
                  <a:cubicBezTo>
                    <a:pt x="18754" y="0"/>
                    <a:pt x="18653" y="34"/>
                    <a:pt x="18552" y="34"/>
                  </a:cubicBezTo>
                  <a:cubicBezTo>
                    <a:pt x="18082" y="34"/>
                    <a:pt x="17645" y="101"/>
                    <a:pt x="17174" y="135"/>
                  </a:cubicBezTo>
                  <a:cubicBezTo>
                    <a:pt x="17006" y="135"/>
                    <a:pt x="16805" y="135"/>
                    <a:pt x="16637" y="168"/>
                  </a:cubicBezTo>
                  <a:cubicBezTo>
                    <a:pt x="16569" y="168"/>
                    <a:pt x="16536" y="168"/>
                    <a:pt x="16469" y="168"/>
                  </a:cubicBezTo>
                  <a:cubicBezTo>
                    <a:pt x="15696" y="269"/>
                    <a:pt x="14923" y="370"/>
                    <a:pt x="14183" y="504"/>
                  </a:cubicBezTo>
                  <a:cubicBezTo>
                    <a:pt x="14150" y="504"/>
                    <a:pt x="14116" y="504"/>
                    <a:pt x="14049" y="504"/>
                  </a:cubicBezTo>
                  <a:cubicBezTo>
                    <a:pt x="13847" y="538"/>
                    <a:pt x="13645" y="605"/>
                    <a:pt x="13410" y="639"/>
                  </a:cubicBezTo>
                  <a:cubicBezTo>
                    <a:pt x="13040" y="740"/>
                    <a:pt x="12671" y="807"/>
                    <a:pt x="12301" y="908"/>
                  </a:cubicBezTo>
                  <a:cubicBezTo>
                    <a:pt x="12032" y="941"/>
                    <a:pt x="11763" y="1042"/>
                    <a:pt x="11494" y="1109"/>
                  </a:cubicBezTo>
                  <a:cubicBezTo>
                    <a:pt x="11158" y="1210"/>
                    <a:pt x="10822" y="1311"/>
                    <a:pt x="10486" y="1412"/>
                  </a:cubicBezTo>
                  <a:cubicBezTo>
                    <a:pt x="10385" y="1412"/>
                    <a:pt x="10318" y="1445"/>
                    <a:pt x="10251" y="1479"/>
                  </a:cubicBezTo>
                  <a:cubicBezTo>
                    <a:pt x="10117" y="1513"/>
                    <a:pt x="10016" y="1546"/>
                    <a:pt x="9881" y="1614"/>
                  </a:cubicBezTo>
                  <a:cubicBezTo>
                    <a:pt x="9344" y="1782"/>
                    <a:pt x="8839" y="1983"/>
                    <a:pt x="8302" y="2185"/>
                  </a:cubicBezTo>
                  <a:cubicBezTo>
                    <a:pt x="8134" y="2286"/>
                    <a:pt x="7932" y="2353"/>
                    <a:pt x="7730" y="2454"/>
                  </a:cubicBezTo>
                  <a:cubicBezTo>
                    <a:pt x="7092" y="2723"/>
                    <a:pt x="6453" y="3059"/>
                    <a:pt x="5848" y="3395"/>
                  </a:cubicBezTo>
                  <a:cubicBezTo>
                    <a:pt x="5747" y="3428"/>
                    <a:pt x="5680" y="3496"/>
                    <a:pt x="5613" y="3529"/>
                  </a:cubicBezTo>
                  <a:cubicBezTo>
                    <a:pt x="5411" y="3664"/>
                    <a:pt x="5243" y="3764"/>
                    <a:pt x="5075" y="3899"/>
                  </a:cubicBezTo>
                  <a:cubicBezTo>
                    <a:pt x="4840" y="4033"/>
                    <a:pt x="4605" y="4201"/>
                    <a:pt x="4369" y="4369"/>
                  </a:cubicBezTo>
                  <a:cubicBezTo>
                    <a:pt x="4168" y="4504"/>
                    <a:pt x="4000" y="4672"/>
                    <a:pt x="3798" y="4806"/>
                  </a:cubicBezTo>
                  <a:cubicBezTo>
                    <a:pt x="3596" y="4974"/>
                    <a:pt x="3361" y="5142"/>
                    <a:pt x="3193" y="5310"/>
                  </a:cubicBezTo>
                  <a:cubicBezTo>
                    <a:pt x="3126" y="5344"/>
                    <a:pt x="3092" y="5378"/>
                    <a:pt x="3059" y="5411"/>
                  </a:cubicBezTo>
                  <a:cubicBezTo>
                    <a:pt x="2790" y="5647"/>
                    <a:pt x="2555" y="5915"/>
                    <a:pt x="2319" y="6151"/>
                  </a:cubicBezTo>
                  <a:cubicBezTo>
                    <a:pt x="2286" y="6218"/>
                    <a:pt x="2252" y="6252"/>
                    <a:pt x="2185" y="6319"/>
                  </a:cubicBezTo>
                  <a:cubicBezTo>
                    <a:pt x="2050" y="6453"/>
                    <a:pt x="1916" y="6621"/>
                    <a:pt x="1815" y="6756"/>
                  </a:cubicBezTo>
                  <a:cubicBezTo>
                    <a:pt x="1714" y="6890"/>
                    <a:pt x="1614" y="7025"/>
                    <a:pt x="1546" y="7125"/>
                  </a:cubicBezTo>
                  <a:cubicBezTo>
                    <a:pt x="1513" y="7193"/>
                    <a:pt x="1479" y="7226"/>
                    <a:pt x="1446" y="7260"/>
                  </a:cubicBezTo>
                  <a:cubicBezTo>
                    <a:pt x="1277" y="7495"/>
                    <a:pt x="1143" y="7730"/>
                    <a:pt x="1009" y="7966"/>
                  </a:cubicBezTo>
                  <a:cubicBezTo>
                    <a:pt x="975" y="8033"/>
                    <a:pt x="941" y="8066"/>
                    <a:pt x="908" y="8134"/>
                  </a:cubicBezTo>
                  <a:cubicBezTo>
                    <a:pt x="807" y="8335"/>
                    <a:pt x="706" y="8537"/>
                    <a:pt x="639" y="8739"/>
                  </a:cubicBezTo>
                  <a:cubicBezTo>
                    <a:pt x="572" y="8873"/>
                    <a:pt x="504" y="9007"/>
                    <a:pt x="471" y="9108"/>
                  </a:cubicBezTo>
                  <a:cubicBezTo>
                    <a:pt x="437" y="9175"/>
                    <a:pt x="437" y="9209"/>
                    <a:pt x="437" y="9243"/>
                  </a:cubicBezTo>
                  <a:cubicBezTo>
                    <a:pt x="336" y="9444"/>
                    <a:pt x="303" y="9646"/>
                    <a:pt x="236" y="9848"/>
                  </a:cubicBezTo>
                  <a:cubicBezTo>
                    <a:pt x="202" y="9982"/>
                    <a:pt x="168" y="10116"/>
                    <a:pt x="135" y="10251"/>
                  </a:cubicBezTo>
                  <a:cubicBezTo>
                    <a:pt x="135" y="10285"/>
                    <a:pt x="135" y="10318"/>
                    <a:pt x="101" y="10352"/>
                  </a:cubicBezTo>
                  <a:cubicBezTo>
                    <a:pt x="68" y="10587"/>
                    <a:pt x="68" y="10789"/>
                    <a:pt x="34" y="10990"/>
                  </a:cubicBezTo>
                  <a:cubicBezTo>
                    <a:pt x="34" y="11125"/>
                    <a:pt x="0" y="11259"/>
                    <a:pt x="0" y="11427"/>
                  </a:cubicBezTo>
                  <a:cubicBezTo>
                    <a:pt x="0" y="11461"/>
                    <a:pt x="0" y="11528"/>
                    <a:pt x="0" y="11595"/>
                  </a:cubicBezTo>
                  <a:lnTo>
                    <a:pt x="0" y="14889"/>
                  </a:lnTo>
                  <a:cubicBezTo>
                    <a:pt x="0" y="14687"/>
                    <a:pt x="34" y="14486"/>
                    <a:pt x="34" y="14284"/>
                  </a:cubicBezTo>
                  <a:cubicBezTo>
                    <a:pt x="68" y="14082"/>
                    <a:pt x="68" y="13881"/>
                    <a:pt x="101" y="13645"/>
                  </a:cubicBezTo>
                  <a:cubicBezTo>
                    <a:pt x="135" y="13477"/>
                    <a:pt x="202" y="13309"/>
                    <a:pt x="236" y="13141"/>
                  </a:cubicBezTo>
                  <a:cubicBezTo>
                    <a:pt x="303" y="12940"/>
                    <a:pt x="336" y="12738"/>
                    <a:pt x="404" y="12536"/>
                  </a:cubicBezTo>
                  <a:cubicBezTo>
                    <a:pt x="471" y="12368"/>
                    <a:pt x="538" y="12200"/>
                    <a:pt x="605" y="12032"/>
                  </a:cubicBezTo>
                  <a:cubicBezTo>
                    <a:pt x="706" y="11831"/>
                    <a:pt x="807" y="11629"/>
                    <a:pt x="908" y="11427"/>
                  </a:cubicBezTo>
                  <a:cubicBezTo>
                    <a:pt x="1076" y="11125"/>
                    <a:pt x="1244" y="10856"/>
                    <a:pt x="1412" y="10553"/>
                  </a:cubicBezTo>
                  <a:cubicBezTo>
                    <a:pt x="1446" y="10520"/>
                    <a:pt x="1479" y="10486"/>
                    <a:pt x="1513" y="10419"/>
                  </a:cubicBezTo>
                  <a:cubicBezTo>
                    <a:pt x="1714" y="10150"/>
                    <a:pt x="1950" y="9881"/>
                    <a:pt x="2185" y="9612"/>
                  </a:cubicBezTo>
                  <a:cubicBezTo>
                    <a:pt x="2219" y="9545"/>
                    <a:pt x="2252" y="9478"/>
                    <a:pt x="2319" y="9444"/>
                  </a:cubicBezTo>
                  <a:cubicBezTo>
                    <a:pt x="2588" y="9142"/>
                    <a:pt x="2857" y="8873"/>
                    <a:pt x="3160" y="8604"/>
                  </a:cubicBezTo>
                  <a:cubicBezTo>
                    <a:pt x="3361" y="8436"/>
                    <a:pt x="3563" y="8268"/>
                    <a:pt x="3765" y="8100"/>
                  </a:cubicBezTo>
                  <a:cubicBezTo>
                    <a:pt x="3966" y="7932"/>
                    <a:pt x="4134" y="7798"/>
                    <a:pt x="4336" y="7663"/>
                  </a:cubicBezTo>
                  <a:cubicBezTo>
                    <a:pt x="4571" y="7495"/>
                    <a:pt x="4806" y="7327"/>
                    <a:pt x="5075" y="7159"/>
                  </a:cubicBezTo>
                  <a:cubicBezTo>
                    <a:pt x="5310" y="6991"/>
                    <a:pt x="5546" y="6823"/>
                    <a:pt x="5848" y="6688"/>
                  </a:cubicBezTo>
                  <a:cubicBezTo>
                    <a:pt x="6420" y="6319"/>
                    <a:pt x="7058" y="6016"/>
                    <a:pt x="7730" y="5714"/>
                  </a:cubicBezTo>
                  <a:cubicBezTo>
                    <a:pt x="7932" y="5647"/>
                    <a:pt x="8100" y="5546"/>
                    <a:pt x="8302" y="5479"/>
                  </a:cubicBezTo>
                  <a:cubicBezTo>
                    <a:pt x="8806" y="5243"/>
                    <a:pt x="9344" y="5075"/>
                    <a:pt x="9881" y="4874"/>
                  </a:cubicBezTo>
                  <a:cubicBezTo>
                    <a:pt x="10083" y="4806"/>
                    <a:pt x="10251" y="4739"/>
                    <a:pt x="10453" y="4672"/>
                  </a:cubicBezTo>
                  <a:cubicBezTo>
                    <a:pt x="10789" y="4571"/>
                    <a:pt x="11158" y="4470"/>
                    <a:pt x="11494" y="4369"/>
                  </a:cubicBezTo>
                  <a:cubicBezTo>
                    <a:pt x="11763" y="4302"/>
                    <a:pt x="12032" y="4235"/>
                    <a:pt x="12301" y="4168"/>
                  </a:cubicBezTo>
                  <a:cubicBezTo>
                    <a:pt x="12671" y="4067"/>
                    <a:pt x="13040" y="4000"/>
                    <a:pt x="13410" y="3933"/>
                  </a:cubicBezTo>
                  <a:cubicBezTo>
                    <a:pt x="13645" y="3865"/>
                    <a:pt x="13914" y="3832"/>
                    <a:pt x="14150" y="3764"/>
                  </a:cubicBezTo>
                  <a:cubicBezTo>
                    <a:pt x="14923" y="3630"/>
                    <a:pt x="15696" y="3529"/>
                    <a:pt x="16469" y="3462"/>
                  </a:cubicBezTo>
                  <a:cubicBezTo>
                    <a:pt x="16704" y="3428"/>
                    <a:pt x="16939" y="3428"/>
                    <a:pt x="17174" y="3395"/>
                  </a:cubicBezTo>
                  <a:cubicBezTo>
                    <a:pt x="17611" y="3361"/>
                    <a:pt x="18082" y="3328"/>
                    <a:pt x="18552" y="3294"/>
                  </a:cubicBezTo>
                  <a:cubicBezTo>
                    <a:pt x="18821" y="3294"/>
                    <a:pt x="19124" y="3294"/>
                    <a:pt x="19393" y="3294"/>
                  </a:cubicBezTo>
                  <a:cubicBezTo>
                    <a:pt x="19762" y="3260"/>
                    <a:pt x="20132" y="3260"/>
                    <a:pt x="20502" y="3260"/>
                  </a:cubicBezTo>
                  <a:cubicBezTo>
                    <a:pt x="20838" y="3294"/>
                    <a:pt x="21140" y="3294"/>
                    <a:pt x="21443" y="3294"/>
                  </a:cubicBezTo>
                  <a:cubicBezTo>
                    <a:pt x="21779" y="3328"/>
                    <a:pt x="22115" y="3328"/>
                    <a:pt x="22451" y="3361"/>
                  </a:cubicBezTo>
                  <a:cubicBezTo>
                    <a:pt x="22787" y="3361"/>
                    <a:pt x="23089" y="3395"/>
                    <a:pt x="23392" y="3428"/>
                  </a:cubicBezTo>
                  <a:cubicBezTo>
                    <a:pt x="23728" y="3462"/>
                    <a:pt x="24064" y="3496"/>
                    <a:pt x="24400" y="3529"/>
                  </a:cubicBezTo>
                  <a:cubicBezTo>
                    <a:pt x="24703" y="3596"/>
                    <a:pt x="25005" y="3630"/>
                    <a:pt x="25308" y="3664"/>
                  </a:cubicBezTo>
                  <a:cubicBezTo>
                    <a:pt x="25677" y="3731"/>
                    <a:pt x="26013" y="3798"/>
                    <a:pt x="26383" y="3865"/>
                  </a:cubicBezTo>
                  <a:cubicBezTo>
                    <a:pt x="26652" y="3899"/>
                    <a:pt x="26921" y="3966"/>
                    <a:pt x="27223" y="4033"/>
                  </a:cubicBezTo>
                  <a:cubicBezTo>
                    <a:pt x="27627" y="4101"/>
                    <a:pt x="28064" y="4235"/>
                    <a:pt x="28467" y="4336"/>
                  </a:cubicBezTo>
                  <a:cubicBezTo>
                    <a:pt x="28702" y="4403"/>
                    <a:pt x="28937" y="4437"/>
                    <a:pt x="29173" y="4504"/>
                  </a:cubicBezTo>
                  <a:cubicBezTo>
                    <a:pt x="29912" y="4739"/>
                    <a:pt x="30618" y="4974"/>
                    <a:pt x="31324" y="5243"/>
                  </a:cubicBezTo>
                  <a:cubicBezTo>
                    <a:pt x="31660" y="5378"/>
                    <a:pt x="31996" y="5512"/>
                    <a:pt x="32332" y="5680"/>
                  </a:cubicBezTo>
                  <a:cubicBezTo>
                    <a:pt x="32500" y="5747"/>
                    <a:pt x="32668" y="5815"/>
                    <a:pt x="32836" y="5915"/>
                  </a:cubicBezTo>
                  <a:cubicBezTo>
                    <a:pt x="33374" y="6151"/>
                    <a:pt x="33844" y="6386"/>
                    <a:pt x="34315" y="6688"/>
                  </a:cubicBezTo>
                  <a:lnTo>
                    <a:pt x="97533" y="43154"/>
                  </a:lnTo>
                  <a:cubicBezTo>
                    <a:pt x="101498" y="45473"/>
                    <a:pt x="103481" y="48464"/>
                    <a:pt x="103481" y="51489"/>
                  </a:cubicBezTo>
                  <a:lnTo>
                    <a:pt x="103481" y="48195"/>
                  </a:lnTo>
                  <a:cubicBezTo>
                    <a:pt x="103515" y="45204"/>
                    <a:pt x="101532" y="42179"/>
                    <a:pt x="97566" y="39894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49"/>
            <p:cNvSpPr/>
            <p:nvPr/>
          </p:nvSpPr>
          <p:spPr>
            <a:xfrm>
              <a:off x="-22862250" y="15202375"/>
              <a:ext cx="2774425" cy="1341000"/>
            </a:xfrm>
            <a:custGeom>
              <a:avLst/>
              <a:gdLst/>
              <a:ahLst/>
              <a:cxnLst/>
              <a:rect l="l" t="t" r="r" b="b"/>
              <a:pathLst>
                <a:path w="110977" h="53640" extrusionOk="0">
                  <a:moveTo>
                    <a:pt x="110842" y="37844"/>
                  </a:moveTo>
                  <a:cubicBezTo>
                    <a:pt x="110842" y="37911"/>
                    <a:pt x="110808" y="37944"/>
                    <a:pt x="110808" y="38012"/>
                  </a:cubicBezTo>
                  <a:cubicBezTo>
                    <a:pt x="110741" y="38415"/>
                    <a:pt x="110640" y="38785"/>
                    <a:pt x="110540" y="39154"/>
                  </a:cubicBezTo>
                  <a:cubicBezTo>
                    <a:pt x="110506" y="39222"/>
                    <a:pt x="110472" y="39255"/>
                    <a:pt x="110472" y="39322"/>
                  </a:cubicBezTo>
                  <a:cubicBezTo>
                    <a:pt x="110338" y="39692"/>
                    <a:pt x="110170" y="40095"/>
                    <a:pt x="110002" y="40465"/>
                  </a:cubicBezTo>
                  <a:cubicBezTo>
                    <a:pt x="109968" y="40499"/>
                    <a:pt x="109935" y="40566"/>
                    <a:pt x="109901" y="40633"/>
                  </a:cubicBezTo>
                  <a:cubicBezTo>
                    <a:pt x="109699" y="41003"/>
                    <a:pt x="109498" y="41373"/>
                    <a:pt x="109229" y="41742"/>
                  </a:cubicBezTo>
                  <a:cubicBezTo>
                    <a:pt x="109195" y="41776"/>
                    <a:pt x="109162" y="41843"/>
                    <a:pt x="109128" y="41877"/>
                  </a:cubicBezTo>
                  <a:cubicBezTo>
                    <a:pt x="108893" y="42213"/>
                    <a:pt x="108624" y="42549"/>
                    <a:pt x="108355" y="42885"/>
                  </a:cubicBezTo>
                  <a:cubicBezTo>
                    <a:pt x="108288" y="42919"/>
                    <a:pt x="108254" y="42986"/>
                    <a:pt x="108187" y="43053"/>
                  </a:cubicBezTo>
                  <a:cubicBezTo>
                    <a:pt x="107884" y="43389"/>
                    <a:pt x="107515" y="43725"/>
                    <a:pt x="107179" y="44061"/>
                  </a:cubicBezTo>
                  <a:cubicBezTo>
                    <a:pt x="106943" y="44263"/>
                    <a:pt x="106708" y="44465"/>
                    <a:pt x="106439" y="44633"/>
                  </a:cubicBezTo>
                  <a:cubicBezTo>
                    <a:pt x="106238" y="44834"/>
                    <a:pt x="106002" y="45002"/>
                    <a:pt x="105767" y="45170"/>
                  </a:cubicBezTo>
                  <a:cubicBezTo>
                    <a:pt x="105498" y="45372"/>
                    <a:pt x="105229" y="45540"/>
                    <a:pt x="104927" y="45742"/>
                  </a:cubicBezTo>
                  <a:cubicBezTo>
                    <a:pt x="104624" y="45943"/>
                    <a:pt x="104356" y="46145"/>
                    <a:pt x="104019" y="46313"/>
                  </a:cubicBezTo>
                  <a:cubicBezTo>
                    <a:pt x="103515" y="46615"/>
                    <a:pt x="102944" y="46918"/>
                    <a:pt x="102406" y="47187"/>
                  </a:cubicBezTo>
                  <a:cubicBezTo>
                    <a:pt x="102272" y="47254"/>
                    <a:pt x="102104" y="47321"/>
                    <a:pt x="101969" y="47388"/>
                  </a:cubicBezTo>
                  <a:cubicBezTo>
                    <a:pt x="101465" y="47624"/>
                    <a:pt x="100961" y="47825"/>
                    <a:pt x="100423" y="48027"/>
                  </a:cubicBezTo>
                  <a:cubicBezTo>
                    <a:pt x="100356" y="48061"/>
                    <a:pt x="100323" y="48094"/>
                    <a:pt x="100255" y="48128"/>
                  </a:cubicBezTo>
                  <a:cubicBezTo>
                    <a:pt x="99684" y="48330"/>
                    <a:pt x="99113" y="48531"/>
                    <a:pt x="98541" y="48699"/>
                  </a:cubicBezTo>
                  <a:cubicBezTo>
                    <a:pt x="98138" y="48834"/>
                    <a:pt x="97701" y="48934"/>
                    <a:pt x="97298" y="49035"/>
                  </a:cubicBezTo>
                  <a:cubicBezTo>
                    <a:pt x="96995" y="49136"/>
                    <a:pt x="96693" y="49237"/>
                    <a:pt x="96357" y="49304"/>
                  </a:cubicBezTo>
                  <a:cubicBezTo>
                    <a:pt x="95920" y="49405"/>
                    <a:pt x="95483" y="49506"/>
                    <a:pt x="95046" y="49573"/>
                  </a:cubicBezTo>
                  <a:cubicBezTo>
                    <a:pt x="94710" y="49640"/>
                    <a:pt x="94407" y="49707"/>
                    <a:pt x="94071" y="49775"/>
                  </a:cubicBezTo>
                  <a:cubicBezTo>
                    <a:pt x="93937" y="49808"/>
                    <a:pt x="93802" y="49808"/>
                    <a:pt x="93668" y="49842"/>
                  </a:cubicBezTo>
                  <a:cubicBezTo>
                    <a:pt x="93130" y="49943"/>
                    <a:pt x="92559" y="50010"/>
                    <a:pt x="92021" y="50077"/>
                  </a:cubicBezTo>
                  <a:cubicBezTo>
                    <a:pt x="91853" y="50111"/>
                    <a:pt x="91685" y="50111"/>
                    <a:pt x="91551" y="50144"/>
                  </a:cubicBezTo>
                  <a:cubicBezTo>
                    <a:pt x="91215" y="50178"/>
                    <a:pt x="90912" y="50178"/>
                    <a:pt x="90576" y="50212"/>
                  </a:cubicBezTo>
                  <a:cubicBezTo>
                    <a:pt x="90038" y="50279"/>
                    <a:pt x="89501" y="50312"/>
                    <a:pt x="88963" y="50312"/>
                  </a:cubicBezTo>
                  <a:cubicBezTo>
                    <a:pt x="88627" y="50346"/>
                    <a:pt x="88291" y="50346"/>
                    <a:pt x="87921" y="50346"/>
                  </a:cubicBezTo>
                  <a:cubicBezTo>
                    <a:pt x="87484" y="50380"/>
                    <a:pt x="87047" y="50380"/>
                    <a:pt x="86610" y="50346"/>
                  </a:cubicBezTo>
                  <a:cubicBezTo>
                    <a:pt x="86240" y="50346"/>
                    <a:pt x="85904" y="50346"/>
                    <a:pt x="85535" y="50346"/>
                  </a:cubicBezTo>
                  <a:cubicBezTo>
                    <a:pt x="85131" y="50312"/>
                    <a:pt x="84728" y="50279"/>
                    <a:pt x="84325" y="50279"/>
                  </a:cubicBezTo>
                  <a:cubicBezTo>
                    <a:pt x="83955" y="50245"/>
                    <a:pt x="83585" y="50212"/>
                    <a:pt x="83216" y="50178"/>
                  </a:cubicBezTo>
                  <a:cubicBezTo>
                    <a:pt x="82812" y="50144"/>
                    <a:pt x="82409" y="50077"/>
                    <a:pt x="82006" y="50044"/>
                  </a:cubicBezTo>
                  <a:cubicBezTo>
                    <a:pt x="81670" y="50010"/>
                    <a:pt x="81300" y="49943"/>
                    <a:pt x="80964" y="49876"/>
                  </a:cubicBezTo>
                  <a:cubicBezTo>
                    <a:pt x="80527" y="49808"/>
                    <a:pt x="80124" y="49741"/>
                    <a:pt x="79687" y="49674"/>
                  </a:cubicBezTo>
                  <a:cubicBezTo>
                    <a:pt x="79351" y="49607"/>
                    <a:pt x="79015" y="49539"/>
                    <a:pt x="78712" y="49472"/>
                  </a:cubicBezTo>
                  <a:cubicBezTo>
                    <a:pt x="78208" y="49371"/>
                    <a:pt x="77704" y="49237"/>
                    <a:pt x="77200" y="49103"/>
                  </a:cubicBezTo>
                  <a:cubicBezTo>
                    <a:pt x="76897" y="49035"/>
                    <a:pt x="76595" y="48934"/>
                    <a:pt x="76259" y="48867"/>
                  </a:cubicBezTo>
                  <a:cubicBezTo>
                    <a:pt x="76091" y="48800"/>
                    <a:pt x="75923" y="48733"/>
                    <a:pt x="75788" y="48699"/>
                  </a:cubicBezTo>
                  <a:cubicBezTo>
                    <a:pt x="75284" y="48531"/>
                    <a:pt x="74814" y="48363"/>
                    <a:pt x="74343" y="48195"/>
                  </a:cubicBezTo>
                  <a:cubicBezTo>
                    <a:pt x="74175" y="48161"/>
                    <a:pt x="74041" y="48094"/>
                    <a:pt x="73906" y="48061"/>
                  </a:cubicBezTo>
                  <a:cubicBezTo>
                    <a:pt x="73469" y="47893"/>
                    <a:pt x="73066" y="47691"/>
                    <a:pt x="72629" y="47523"/>
                  </a:cubicBezTo>
                  <a:cubicBezTo>
                    <a:pt x="72427" y="47422"/>
                    <a:pt x="72226" y="47355"/>
                    <a:pt x="72024" y="47254"/>
                  </a:cubicBezTo>
                  <a:cubicBezTo>
                    <a:pt x="71419" y="46952"/>
                    <a:pt x="70848" y="46649"/>
                    <a:pt x="70276" y="46347"/>
                  </a:cubicBezTo>
                  <a:lnTo>
                    <a:pt x="7059" y="9848"/>
                  </a:lnTo>
                  <a:cubicBezTo>
                    <a:pt x="2353" y="7125"/>
                    <a:pt x="34" y="3563"/>
                    <a:pt x="34" y="0"/>
                  </a:cubicBezTo>
                  <a:lnTo>
                    <a:pt x="34" y="3294"/>
                  </a:lnTo>
                  <a:cubicBezTo>
                    <a:pt x="1" y="6856"/>
                    <a:pt x="2353" y="10419"/>
                    <a:pt x="7059" y="13141"/>
                  </a:cubicBezTo>
                  <a:lnTo>
                    <a:pt x="70276" y="49607"/>
                  </a:lnTo>
                  <a:cubicBezTo>
                    <a:pt x="70848" y="49943"/>
                    <a:pt x="71419" y="50245"/>
                    <a:pt x="72024" y="50548"/>
                  </a:cubicBezTo>
                  <a:cubicBezTo>
                    <a:pt x="72226" y="50615"/>
                    <a:pt x="72427" y="50716"/>
                    <a:pt x="72629" y="50783"/>
                  </a:cubicBezTo>
                  <a:cubicBezTo>
                    <a:pt x="72999" y="50951"/>
                    <a:pt x="73335" y="51119"/>
                    <a:pt x="73704" y="51253"/>
                  </a:cubicBezTo>
                  <a:cubicBezTo>
                    <a:pt x="73772" y="51287"/>
                    <a:pt x="73839" y="51321"/>
                    <a:pt x="73906" y="51321"/>
                  </a:cubicBezTo>
                  <a:cubicBezTo>
                    <a:pt x="74041" y="51388"/>
                    <a:pt x="74175" y="51422"/>
                    <a:pt x="74309" y="51489"/>
                  </a:cubicBezTo>
                  <a:cubicBezTo>
                    <a:pt x="74780" y="51657"/>
                    <a:pt x="75284" y="51825"/>
                    <a:pt x="75755" y="51993"/>
                  </a:cubicBezTo>
                  <a:cubicBezTo>
                    <a:pt x="75923" y="52026"/>
                    <a:pt x="76091" y="52094"/>
                    <a:pt x="76259" y="52127"/>
                  </a:cubicBezTo>
                  <a:cubicBezTo>
                    <a:pt x="76360" y="52161"/>
                    <a:pt x="76494" y="52195"/>
                    <a:pt x="76595" y="52228"/>
                  </a:cubicBezTo>
                  <a:cubicBezTo>
                    <a:pt x="76796" y="52295"/>
                    <a:pt x="76998" y="52329"/>
                    <a:pt x="77200" y="52396"/>
                  </a:cubicBezTo>
                  <a:cubicBezTo>
                    <a:pt x="77704" y="52531"/>
                    <a:pt x="78174" y="52631"/>
                    <a:pt x="78679" y="52766"/>
                  </a:cubicBezTo>
                  <a:cubicBezTo>
                    <a:pt x="78813" y="52799"/>
                    <a:pt x="78947" y="52833"/>
                    <a:pt x="79082" y="52867"/>
                  </a:cubicBezTo>
                  <a:cubicBezTo>
                    <a:pt x="79284" y="52900"/>
                    <a:pt x="79485" y="52934"/>
                    <a:pt x="79687" y="52968"/>
                  </a:cubicBezTo>
                  <a:cubicBezTo>
                    <a:pt x="80090" y="53035"/>
                    <a:pt x="80527" y="53102"/>
                    <a:pt x="80964" y="53169"/>
                  </a:cubicBezTo>
                  <a:cubicBezTo>
                    <a:pt x="81132" y="53203"/>
                    <a:pt x="81266" y="53236"/>
                    <a:pt x="81434" y="53270"/>
                  </a:cubicBezTo>
                  <a:cubicBezTo>
                    <a:pt x="81636" y="53304"/>
                    <a:pt x="81838" y="53304"/>
                    <a:pt x="82006" y="53337"/>
                  </a:cubicBezTo>
                  <a:cubicBezTo>
                    <a:pt x="82409" y="53371"/>
                    <a:pt x="82812" y="53438"/>
                    <a:pt x="83216" y="53472"/>
                  </a:cubicBezTo>
                  <a:cubicBezTo>
                    <a:pt x="83417" y="53472"/>
                    <a:pt x="83585" y="53505"/>
                    <a:pt x="83787" y="53539"/>
                  </a:cubicBezTo>
                  <a:cubicBezTo>
                    <a:pt x="83955" y="53539"/>
                    <a:pt x="84123" y="53539"/>
                    <a:pt x="84325" y="53539"/>
                  </a:cubicBezTo>
                  <a:cubicBezTo>
                    <a:pt x="84728" y="53572"/>
                    <a:pt x="85131" y="53606"/>
                    <a:pt x="85535" y="53606"/>
                  </a:cubicBezTo>
                  <a:cubicBezTo>
                    <a:pt x="85736" y="53640"/>
                    <a:pt x="85938" y="53640"/>
                    <a:pt x="86140" y="53640"/>
                  </a:cubicBezTo>
                  <a:cubicBezTo>
                    <a:pt x="86308" y="53640"/>
                    <a:pt x="86442" y="53640"/>
                    <a:pt x="86610" y="53640"/>
                  </a:cubicBezTo>
                  <a:cubicBezTo>
                    <a:pt x="87047" y="53640"/>
                    <a:pt x="87484" y="53640"/>
                    <a:pt x="87921" y="53640"/>
                  </a:cubicBezTo>
                  <a:cubicBezTo>
                    <a:pt x="88156" y="53640"/>
                    <a:pt x="88358" y="53640"/>
                    <a:pt x="88593" y="53640"/>
                  </a:cubicBezTo>
                  <a:cubicBezTo>
                    <a:pt x="88694" y="53640"/>
                    <a:pt x="88828" y="53606"/>
                    <a:pt x="88963" y="53606"/>
                  </a:cubicBezTo>
                  <a:cubicBezTo>
                    <a:pt x="89501" y="53572"/>
                    <a:pt x="90038" y="53539"/>
                    <a:pt x="90576" y="53505"/>
                  </a:cubicBezTo>
                  <a:cubicBezTo>
                    <a:pt x="90811" y="53472"/>
                    <a:pt x="91013" y="53472"/>
                    <a:pt x="91248" y="53472"/>
                  </a:cubicBezTo>
                  <a:cubicBezTo>
                    <a:pt x="91349" y="53438"/>
                    <a:pt x="91450" y="53438"/>
                    <a:pt x="91551" y="53438"/>
                  </a:cubicBezTo>
                  <a:cubicBezTo>
                    <a:pt x="91719" y="53404"/>
                    <a:pt x="91853" y="53371"/>
                    <a:pt x="92021" y="53371"/>
                  </a:cubicBezTo>
                  <a:cubicBezTo>
                    <a:pt x="92593" y="53304"/>
                    <a:pt x="93130" y="53236"/>
                    <a:pt x="93668" y="53136"/>
                  </a:cubicBezTo>
                  <a:cubicBezTo>
                    <a:pt x="93802" y="53102"/>
                    <a:pt x="93970" y="53102"/>
                    <a:pt x="94105" y="53068"/>
                  </a:cubicBezTo>
                  <a:cubicBezTo>
                    <a:pt x="94172" y="53068"/>
                    <a:pt x="94239" y="53035"/>
                    <a:pt x="94273" y="53035"/>
                  </a:cubicBezTo>
                  <a:cubicBezTo>
                    <a:pt x="94542" y="53001"/>
                    <a:pt x="94811" y="52934"/>
                    <a:pt x="95046" y="52867"/>
                  </a:cubicBezTo>
                  <a:cubicBezTo>
                    <a:pt x="95483" y="52766"/>
                    <a:pt x="95953" y="52699"/>
                    <a:pt x="96357" y="52598"/>
                  </a:cubicBezTo>
                  <a:cubicBezTo>
                    <a:pt x="96693" y="52497"/>
                    <a:pt x="96995" y="52430"/>
                    <a:pt x="97298" y="52329"/>
                  </a:cubicBezTo>
                  <a:cubicBezTo>
                    <a:pt x="97735" y="52228"/>
                    <a:pt x="98138" y="52127"/>
                    <a:pt x="98541" y="51993"/>
                  </a:cubicBezTo>
                  <a:cubicBezTo>
                    <a:pt x="98642" y="51959"/>
                    <a:pt x="98709" y="51926"/>
                    <a:pt x="98810" y="51926"/>
                  </a:cubicBezTo>
                  <a:cubicBezTo>
                    <a:pt x="99314" y="51758"/>
                    <a:pt x="99785" y="51590"/>
                    <a:pt x="100255" y="51388"/>
                  </a:cubicBezTo>
                  <a:cubicBezTo>
                    <a:pt x="100323" y="51388"/>
                    <a:pt x="100390" y="51354"/>
                    <a:pt x="100457" y="51321"/>
                  </a:cubicBezTo>
                  <a:cubicBezTo>
                    <a:pt x="100961" y="51119"/>
                    <a:pt x="101465" y="50884"/>
                    <a:pt x="101969" y="50682"/>
                  </a:cubicBezTo>
                  <a:cubicBezTo>
                    <a:pt x="102137" y="50615"/>
                    <a:pt x="102272" y="50548"/>
                    <a:pt x="102406" y="50447"/>
                  </a:cubicBezTo>
                  <a:cubicBezTo>
                    <a:pt x="102978" y="50212"/>
                    <a:pt x="103515" y="49909"/>
                    <a:pt x="104019" y="49607"/>
                  </a:cubicBezTo>
                  <a:cubicBezTo>
                    <a:pt x="104120" y="49573"/>
                    <a:pt x="104221" y="49506"/>
                    <a:pt x="104322" y="49439"/>
                  </a:cubicBezTo>
                  <a:cubicBezTo>
                    <a:pt x="104524" y="49304"/>
                    <a:pt x="104725" y="49170"/>
                    <a:pt x="104927" y="49035"/>
                  </a:cubicBezTo>
                  <a:cubicBezTo>
                    <a:pt x="105229" y="48834"/>
                    <a:pt x="105532" y="48666"/>
                    <a:pt x="105801" y="48464"/>
                  </a:cubicBezTo>
                  <a:cubicBezTo>
                    <a:pt x="106036" y="48296"/>
                    <a:pt x="106238" y="48094"/>
                    <a:pt x="106473" y="47926"/>
                  </a:cubicBezTo>
                  <a:cubicBezTo>
                    <a:pt x="106708" y="47725"/>
                    <a:pt x="106943" y="47523"/>
                    <a:pt x="107179" y="47321"/>
                  </a:cubicBezTo>
                  <a:cubicBezTo>
                    <a:pt x="107246" y="47288"/>
                    <a:pt x="107279" y="47254"/>
                    <a:pt x="107313" y="47220"/>
                  </a:cubicBezTo>
                  <a:cubicBezTo>
                    <a:pt x="107649" y="46918"/>
                    <a:pt x="107918" y="46649"/>
                    <a:pt x="108187" y="46347"/>
                  </a:cubicBezTo>
                  <a:cubicBezTo>
                    <a:pt x="108254" y="46279"/>
                    <a:pt x="108288" y="46212"/>
                    <a:pt x="108355" y="46145"/>
                  </a:cubicBezTo>
                  <a:cubicBezTo>
                    <a:pt x="108523" y="45977"/>
                    <a:pt x="108657" y="45809"/>
                    <a:pt x="108825" y="45607"/>
                  </a:cubicBezTo>
                  <a:cubicBezTo>
                    <a:pt x="108926" y="45473"/>
                    <a:pt x="109027" y="45338"/>
                    <a:pt x="109128" y="45170"/>
                  </a:cubicBezTo>
                  <a:cubicBezTo>
                    <a:pt x="109162" y="45137"/>
                    <a:pt x="109229" y="45069"/>
                    <a:pt x="109262" y="45036"/>
                  </a:cubicBezTo>
                  <a:cubicBezTo>
                    <a:pt x="109430" y="44733"/>
                    <a:pt x="109598" y="44465"/>
                    <a:pt x="109767" y="44196"/>
                  </a:cubicBezTo>
                  <a:cubicBezTo>
                    <a:pt x="109834" y="44095"/>
                    <a:pt x="109867" y="43994"/>
                    <a:pt x="109901" y="43927"/>
                  </a:cubicBezTo>
                  <a:cubicBezTo>
                    <a:pt x="109935" y="43860"/>
                    <a:pt x="109968" y="43792"/>
                    <a:pt x="110002" y="43725"/>
                  </a:cubicBezTo>
                  <a:cubicBezTo>
                    <a:pt x="110170" y="43423"/>
                    <a:pt x="110304" y="43154"/>
                    <a:pt x="110405" y="42851"/>
                  </a:cubicBezTo>
                  <a:cubicBezTo>
                    <a:pt x="110439" y="42750"/>
                    <a:pt x="110472" y="42683"/>
                    <a:pt x="110472" y="42616"/>
                  </a:cubicBezTo>
                  <a:cubicBezTo>
                    <a:pt x="110506" y="42549"/>
                    <a:pt x="110506" y="42482"/>
                    <a:pt x="110540" y="42448"/>
                  </a:cubicBezTo>
                  <a:cubicBezTo>
                    <a:pt x="110640" y="42112"/>
                    <a:pt x="110741" y="41809"/>
                    <a:pt x="110808" y="41473"/>
                  </a:cubicBezTo>
                  <a:cubicBezTo>
                    <a:pt x="110808" y="41440"/>
                    <a:pt x="110808" y="41373"/>
                    <a:pt x="110842" y="41305"/>
                  </a:cubicBezTo>
                  <a:cubicBezTo>
                    <a:pt x="110842" y="41238"/>
                    <a:pt x="110842" y="41171"/>
                    <a:pt x="110842" y="41137"/>
                  </a:cubicBezTo>
                  <a:cubicBezTo>
                    <a:pt x="110909" y="40801"/>
                    <a:pt x="110943" y="40465"/>
                    <a:pt x="110943" y="40129"/>
                  </a:cubicBezTo>
                  <a:cubicBezTo>
                    <a:pt x="110943" y="40062"/>
                    <a:pt x="110943" y="39995"/>
                    <a:pt x="110943" y="39894"/>
                  </a:cubicBezTo>
                  <a:lnTo>
                    <a:pt x="110976" y="36634"/>
                  </a:lnTo>
                  <a:cubicBezTo>
                    <a:pt x="110943" y="37037"/>
                    <a:pt x="110909" y="37440"/>
                    <a:pt x="110842" y="37844"/>
                  </a:cubicBezTo>
                  <a:close/>
                </a:path>
              </a:pathLst>
            </a:custGeom>
            <a:solidFill>
              <a:srgbClr val="D4B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49"/>
            <p:cNvSpPr/>
            <p:nvPr/>
          </p:nvSpPr>
          <p:spPr>
            <a:xfrm>
              <a:off x="-22920225" y="14825100"/>
              <a:ext cx="2890375" cy="1670375"/>
            </a:xfrm>
            <a:custGeom>
              <a:avLst/>
              <a:gdLst/>
              <a:ahLst/>
              <a:cxnLst/>
              <a:rect l="l" t="t" r="r" b="b"/>
              <a:pathLst>
                <a:path w="115615" h="66815" extrusionOk="0">
                  <a:moveTo>
                    <a:pt x="106238" y="41877"/>
                  </a:moveTo>
                  <a:cubicBezTo>
                    <a:pt x="115547" y="47255"/>
                    <a:pt x="115614" y="56027"/>
                    <a:pt x="106338" y="61438"/>
                  </a:cubicBezTo>
                  <a:cubicBezTo>
                    <a:pt x="97062" y="66815"/>
                    <a:pt x="81939" y="66815"/>
                    <a:pt x="72595" y="61438"/>
                  </a:cubicBezTo>
                  <a:lnTo>
                    <a:pt x="9378" y="24939"/>
                  </a:lnTo>
                  <a:cubicBezTo>
                    <a:pt x="34" y="19528"/>
                    <a:pt x="1" y="10756"/>
                    <a:pt x="9277" y="5378"/>
                  </a:cubicBezTo>
                  <a:cubicBezTo>
                    <a:pt x="18519" y="1"/>
                    <a:pt x="33677" y="1"/>
                    <a:pt x="43020" y="5378"/>
                  </a:cubicBezTo>
                  <a:close/>
                  <a:moveTo>
                    <a:pt x="75217" y="59892"/>
                  </a:moveTo>
                  <a:cubicBezTo>
                    <a:pt x="83081" y="64462"/>
                    <a:pt x="95853" y="64462"/>
                    <a:pt x="103683" y="59892"/>
                  </a:cubicBezTo>
                  <a:cubicBezTo>
                    <a:pt x="111514" y="55354"/>
                    <a:pt x="111481" y="47961"/>
                    <a:pt x="103616" y="43390"/>
                  </a:cubicBezTo>
                  <a:lnTo>
                    <a:pt x="40398" y="6891"/>
                  </a:lnTo>
                  <a:cubicBezTo>
                    <a:pt x="32500" y="2354"/>
                    <a:pt x="19729" y="2354"/>
                    <a:pt x="11898" y="6891"/>
                  </a:cubicBezTo>
                  <a:cubicBezTo>
                    <a:pt x="4067" y="11462"/>
                    <a:pt x="4101" y="18855"/>
                    <a:pt x="11999" y="23393"/>
                  </a:cubicBezTo>
                  <a:lnTo>
                    <a:pt x="75217" y="59892"/>
                  </a:ln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49"/>
            <p:cNvSpPr/>
            <p:nvPr/>
          </p:nvSpPr>
          <p:spPr>
            <a:xfrm>
              <a:off x="-22832000" y="12645600"/>
              <a:ext cx="2682825" cy="3806200"/>
            </a:xfrm>
            <a:custGeom>
              <a:avLst/>
              <a:gdLst/>
              <a:ahLst/>
              <a:cxnLst/>
              <a:rect l="l" t="t" r="r" b="b"/>
              <a:pathLst>
                <a:path w="107313" h="152248" extrusionOk="0">
                  <a:moveTo>
                    <a:pt x="105901" y="137123"/>
                  </a:moveTo>
                  <a:lnTo>
                    <a:pt x="106238" y="137292"/>
                  </a:lnTo>
                  <a:lnTo>
                    <a:pt x="106238" y="51825"/>
                  </a:lnTo>
                  <a:lnTo>
                    <a:pt x="14116" y="0"/>
                  </a:lnTo>
                  <a:lnTo>
                    <a:pt x="14116" y="91584"/>
                  </a:lnTo>
                  <a:lnTo>
                    <a:pt x="14251" y="91651"/>
                  </a:lnTo>
                  <a:cubicBezTo>
                    <a:pt x="11898" y="92189"/>
                    <a:pt x="9680" y="93029"/>
                    <a:pt x="7764" y="94138"/>
                  </a:cubicBezTo>
                  <a:cubicBezTo>
                    <a:pt x="1" y="98675"/>
                    <a:pt x="34" y="106002"/>
                    <a:pt x="7865" y="110505"/>
                  </a:cubicBezTo>
                  <a:lnTo>
                    <a:pt x="72360" y="147744"/>
                  </a:lnTo>
                  <a:cubicBezTo>
                    <a:pt x="80191" y="152247"/>
                    <a:pt x="92828" y="152247"/>
                    <a:pt x="100591" y="147744"/>
                  </a:cubicBezTo>
                  <a:cubicBezTo>
                    <a:pt x="105565" y="144853"/>
                    <a:pt x="107313" y="140820"/>
                    <a:pt x="105901" y="137123"/>
                  </a:cubicBezTo>
                  <a:close/>
                </a:path>
              </a:pathLst>
            </a:custGeom>
            <a:solidFill>
              <a:srgbClr val="EFE4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49"/>
            <p:cNvSpPr/>
            <p:nvPr/>
          </p:nvSpPr>
          <p:spPr>
            <a:xfrm>
              <a:off x="-22411050" y="13237950"/>
              <a:ext cx="427700" cy="2278225"/>
            </a:xfrm>
            <a:custGeom>
              <a:avLst/>
              <a:gdLst/>
              <a:ahLst/>
              <a:cxnLst/>
              <a:rect l="l" t="t" r="r" b="b"/>
              <a:pathLst>
                <a:path w="17108" h="91129" extrusionOk="0">
                  <a:moveTo>
                    <a:pt x="17107" y="67"/>
                  </a:moveTo>
                  <a:lnTo>
                    <a:pt x="17107" y="293"/>
                  </a:lnTo>
                  <a:lnTo>
                    <a:pt x="17107" y="293"/>
                  </a:lnTo>
                  <a:cubicBezTo>
                    <a:pt x="17107" y="285"/>
                    <a:pt x="17107" y="277"/>
                    <a:pt x="17107" y="269"/>
                  </a:cubicBezTo>
                  <a:cubicBezTo>
                    <a:pt x="17107" y="202"/>
                    <a:pt x="17107" y="101"/>
                    <a:pt x="17107" y="67"/>
                  </a:cubicBezTo>
                  <a:close/>
                  <a:moveTo>
                    <a:pt x="269" y="0"/>
                  </a:moveTo>
                  <a:lnTo>
                    <a:pt x="34" y="86240"/>
                  </a:lnTo>
                  <a:cubicBezTo>
                    <a:pt x="1" y="87484"/>
                    <a:pt x="841" y="88727"/>
                    <a:pt x="2521" y="89702"/>
                  </a:cubicBezTo>
                  <a:cubicBezTo>
                    <a:pt x="2891" y="89903"/>
                    <a:pt x="3294" y="90105"/>
                    <a:pt x="3731" y="90273"/>
                  </a:cubicBezTo>
                  <a:cubicBezTo>
                    <a:pt x="3731" y="90307"/>
                    <a:pt x="3765" y="90307"/>
                    <a:pt x="3798" y="90307"/>
                  </a:cubicBezTo>
                  <a:cubicBezTo>
                    <a:pt x="3866" y="90340"/>
                    <a:pt x="3933" y="90340"/>
                    <a:pt x="4000" y="90374"/>
                  </a:cubicBezTo>
                  <a:cubicBezTo>
                    <a:pt x="4235" y="90475"/>
                    <a:pt x="4471" y="90542"/>
                    <a:pt x="4739" y="90643"/>
                  </a:cubicBezTo>
                  <a:cubicBezTo>
                    <a:pt x="4874" y="90676"/>
                    <a:pt x="5042" y="90710"/>
                    <a:pt x="5176" y="90744"/>
                  </a:cubicBezTo>
                  <a:cubicBezTo>
                    <a:pt x="5244" y="90744"/>
                    <a:pt x="5311" y="90777"/>
                    <a:pt x="5412" y="90777"/>
                  </a:cubicBezTo>
                  <a:cubicBezTo>
                    <a:pt x="5479" y="90811"/>
                    <a:pt x="5546" y="90811"/>
                    <a:pt x="5613" y="90844"/>
                  </a:cubicBezTo>
                  <a:cubicBezTo>
                    <a:pt x="5882" y="90912"/>
                    <a:pt x="6185" y="90945"/>
                    <a:pt x="6453" y="90979"/>
                  </a:cubicBezTo>
                  <a:cubicBezTo>
                    <a:pt x="6554" y="91012"/>
                    <a:pt x="6655" y="91012"/>
                    <a:pt x="6756" y="91012"/>
                  </a:cubicBezTo>
                  <a:cubicBezTo>
                    <a:pt x="6823" y="91046"/>
                    <a:pt x="6890" y="91046"/>
                    <a:pt x="6958" y="91046"/>
                  </a:cubicBezTo>
                  <a:cubicBezTo>
                    <a:pt x="7058" y="91046"/>
                    <a:pt x="7159" y="91080"/>
                    <a:pt x="7294" y="91080"/>
                  </a:cubicBezTo>
                  <a:cubicBezTo>
                    <a:pt x="7563" y="91113"/>
                    <a:pt x="7831" y="91113"/>
                    <a:pt x="8100" y="91113"/>
                  </a:cubicBezTo>
                  <a:cubicBezTo>
                    <a:pt x="8134" y="91125"/>
                    <a:pt x="8164" y="91128"/>
                    <a:pt x="8192" y="91128"/>
                  </a:cubicBezTo>
                  <a:cubicBezTo>
                    <a:pt x="8250" y="91128"/>
                    <a:pt x="8302" y="91113"/>
                    <a:pt x="8369" y="91113"/>
                  </a:cubicBezTo>
                  <a:lnTo>
                    <a:pt x="8604" y="91113"/>
                  </a:lnTo>
                  <a:cubicBezTo>
                    <a:pt x="8672" y="91113"/>
                    <a:pt x="8754" y="91128"/>
                    <a:pt x="8841" y="91128"/>
                  </a:cubicBezTo>
                  <a:cubicBezTo>
                    <a:pt x="8884" y="91128"/>
                    <a:pt x="8929" y="91125"/>
                    <a:pt x="8974" y="91113"/>
                  </a:cubicBezTo>
                  <a:cubicBezTo>
                    <a:pt x="9277" y="91113"/>
                    <a:pt x="9579" y="91113"/>
                    <a:pt x="9915" y="91080"/>
                  </a:cubicBezTo>
                  <a:cubicBezTo>
                    <a:pt x="9949" y="91046"/>
                    <a:pt x="9982" y="91046"/>
                    <a:pt x="10016" y="91046"/>
                  </a:cubicBezTo>
                  <a:cubicBezTo>
                    <a:pt x="10083" y="91046"/>
                    <a:pt x="10184" y="91012"/>
                    <a:pt x="10251" y="91012"/>
                  </a:cubicBezTo>
                  <a:cubicBezTo>
                    <a:pt x="10486" y="90979"/>
                    <a:pt x="10722" y="90945"/>
                    <a:pt x="10991" y="90912"/>
                  </a:cubicBezTo>
                  <a:cubicBezTo>
                    <a:pt x="11091" y="90912"/>
                    <a:pt x="11192" y="90878"/>
                    <a:pt x="11293" y="90844"/>
                  </a:cubicBezTo>
                  <a:cubicBezTo>
                    <a:pt x="11562" y="90777"/>
                    <a:pt x="11864" y="90710"/>
                    <a:pt x="12133" y="90643"/>
                  </a:cubicBezTo>
                  <a:cubicBezTo>
                    <a:pt x="12268" y="90576"/>
                    <a:pt x="12436" y="90576"/>
                    <a:pt x="12570" y="90508"/>
                  </a:cubicBezTo>
                  <a:cubicBezTo>
                    <a:pt x="12705" y="90475"/>
                    <a:pt x="12805" y="90441"/>
                    <a:pt x="12906" y="90408"/>
                  </a:cubicBezTo>
                  <a:cubicBezTo>
                    <a:pt x="13041" y="90340"/>
                    <a:pt x="13142" y="90307"/>
                    <a:pt x="13242" y="90273"/>
                  </a:cubicBezTo>
                  <a:cubicBezTo>
                    <a:pt x="13646" y="90105"/>
                    <a:pt x="14049" y="89937"/>
                    <a:pt x="14419" y="89702"/>
                  </a:cubicBezTo>
                  <a:cubicBezTo>
                    <a:pt x="14452" y="89702"/>
                    <a:pt x="14486" y="89668"/>
                    <a:pt x="14520" y="89635"/>
                  </a:cubicBezTo>
                  <a:cubicBezTo>
                    <a:pt x="14587" y="89601"/>
                    <a:pt x="14654" y="89567"/>
                    <a:pt x="14755" y="89500"/>
                  </a:cubicBezTo>
                  <a:cubicBezTo>
                    <a:pt x="14856" y="89433"/>
                    <a:pt x="14956" y="89366"/>
                    <a:pt x="15057" y="89298"/>
                  </a:cubicBezTo>
                  <a:cubicBezTo>
                    <a:pt x="15124" y="89231"/>
                    <a:pt x="15192" y="89164"/>
                    <a:pt x="15293" y="89130"/>
                  </a:cubicBezTo>
                  <a:cubicBezTo>
                    <a:pt x="15360" y="89063"/>
                    <a:pt x="15461" y="88996"/>
                    <a:pt x="15528" y="88895"/>
                  </a:cubicBezTo>
                  <a:cubicBezTo>
                    <a:pt x="15561" y="88895"/>
                    <a:pt x="15561" y="88862"/>
                    <a:pt x="15595" y="88862"/>
                  </a:cubicBezTo>
                  <a:cubicBezTo>
                    <a:pt x="15629" y="88828"/>
                    <a:pt x="15629" y="88794"/>
                    <a:pt x="15662" y="88761"/>
                  </a:cubicBezTo>
                  <a:cubicBezTo>
                    <a:pt x="15797" y="88660"/>
                    <a:pt x="15931" y="88525"/>
                    <a:pt x="16032" y="88391"/>
                  </a:cubicBezTo>
                  <a:cubicBezTo>
                    <a:pt x="16066" y="88357"/>
                    <a:pt x="16099" y="88324"/>
                    <a:pt x="16099" y="88290"/>
                  </a:cubicBezTo>
                  <a:cubicBezTo>
                    <a:pt x="16133" y="88290"/>
                    <a:pt x="16133" y="88257"/>
                    <a:pt x="16166" y="88223"/>
                  </a:cubicBezTo>
                  <a:cubicBezTo>
                    <a:pt x="16234" y="88122"/>
                    <a:pt x="16301" y="88021"/>
                    <a:pt x="16368" y="87920"/>
                  </a:cubicBezTo>
                  <a:cubicBezTo>
                    <a:pt x="16402" y="87887"/>
                    <a:pt x="16435" y="87853"/>
                    <a:pt x="16435" y="87786"/>
                  </a:cubicBezTo>
                  <a:cubicBezTo>
                    <a:pt x="16469" y="87786"/>
                    <a:pt x="16469" y="87752"/>
                    <a:pt x="16469" y="87752"/>
                  </a:cubicBezTo>
                  <a:cubicBezTo>
                    <a:pt x="16536" y="87652"/>
                    <a:pt x="16570" y="87551"/>
                    <a:pt x="16603" y="87484"/>
                  </a:cubicBezTo>
                  <a:cubicBezTo>
                    <a:pt x="16637" y="87416"/>
                    <a:pt x="16670" y="87383"/>
                    <a:pt x="16670" y="87316"/>
                  </a:cubicBezTo>
                  <a:cubicBezTo>
                    <a:pt x="16670" y="87316"/>
                    <a:pt x="16670" y="87282"/>
                    <a:pt x="16704" y="87282"/>
                  </a:cubicBezTo>
                  <a:cubicBezTo>
                    <a:pt x="16704" y="87181"/>
                    <a:pt x="16738" y="87114"/>
                    <a:pt x="16771" y="87013"/>
                  </a:cubicBezTo>
                  <a:cubicBezTo>
                    <a:pt x="16771" y="86946"/>
                    <a:pt x="16805" y="86912"/>
                    <a:pt x="16805" y="86845"/>
                  </a:cubicBezTo>
                  <a:cubicBezTo>
                    <a:pt x="16805" y="86845"/>
                    <a:pt x="16805" y="86811"/>
                    <a:pt x="16805" y="86811"/>
                  </a:cubicBezTo>
                  <a:cubicBezTo>
                    <a:pt x="16839" y="86711"/>
                    <a:pt x="16839" y="86610"/>
                    <a:pt x="16839" y="86543"/>
                  </a:cubicBezTo>
                  <a:cubicBezTo>
                    <a:pt x="16839" y="86475"/>
                    <a:pt x="16872" y="86408"/>
                    <a:pt x="16872" y="86374"/>
                  </a:cubicBezTo>
                  <a:lnTo>
                    <a:pt x="16872" y="86274"/>
                  </a:lnTo>
                  <a:lnTo>
                    <a:pt x="17107" y="293"/>
                  </a:lnTo>
                  <a:lnTo>
                    <a:pt x="17107" y="293"/>
                  </a:lnTo>
                  <a:cubicBezTo>
                    <a:pt x="17102" y="381"/>
                    <a:pt x="17074" y="445"/>
                    <a:pt x="17074" y="538"/>
                  </a:cubicBezTo>
                  <a:cubicBezTo>
                    <a:pt x="17074" y="605"/>
                    <a:pt x="17040" y="672"/>
                    <a:pt x="17007" y="773"/>
                  </a:cubicBezTo>
                  <a:cubicBezTo>
                    <a:pt x="17007" y="840"/>
                    <a:pt x="16973" y="941"/>
                    <a:pt x="16939" y="1008"/>
                  </a:cubicBezTo>
                  <a:cubicBezTo>
                    <a:pt x="16906" y="1076"/>
                    <a:pt x="16872" y="1143"/>
                    <a:pt x="16872" y="1210"/>
                  </a:cubicBezTo>
                  <a:cubicBezTo>
                    <a:pt x="16805" y="1311"/>
                    <a:pt x="16771" y="1378"/>
                    <a:pt x="16738" y="1479"/>
                  </a:cubicBezTo>
                  <a:cubicBezTo>
                    <a:pt x="16704" y="1546"/>
                    <a:pt x="16670" y="1613"/>
                    <a:pt x="16637" y="1681"/>
                  </a:cubicBezTo>
                  <a:cubicBezTo>
                    <a:pt x="16570" y="1781"/>
                    <a:pt x="16502" y="1882"/>
                    <a:pt x="16435" y="1950"/>
                  </a:cubicBezTo>
                  <a:cubicBezTo>
                    <a:pt x="16368" y="2017"/>
                    <a:pt x="16334" y="2084"/>
                    <a:pt x="16301" y="2151"/>
                  </a:cubicBezTo>
                  <a:cubicBezTo>
                    <a:pt x="16166" y="2252"/>
                    <a:pt x="16066" y="2386"/>
                    <a:pt x="15931" y="2521"/>
                  </a:cubicBezTo>
                  <a:cubicBezTo>
                    <a:pt x="15897" y="2554"/>
                    <a:pt x="15830" y="2622"/>
                    <a:pt x="15797" y="2655"/>
                  </a:cubicBezTo>
                  <a:cubicBezTo>
                    <a:pt x="15729" y="2723"/>
                    <a:pt x="15629" y="2790"/>
                    <a:pt x="15528" y="2857"/>
                  </a:cubicBezTo>
                  <a:cubicBezTo>
                    <a:pt x="15461" y="2924"/>
                    <a:pt x="15393" y="2991"/>
                    <a:pt x="15293" y="3059"/>
                  </a:cubicBezTo>
                  <a:cubicBezTo>
                    <a:pt x="15225" y="3126"/>
                    <a:pt x="15124" y="3193"/>
                    <a:pt x="14990" y="3260"/>
                  </a:cubicBezTo>
                  <a:cubicBezTo>
                    <a:pt x="14889" y="3327"/>
                    <a:pt x="14788" y="3395"/>
                    <a:pt x="14688" y="3462"/>
                  </a:cubicBezTo>
                  <a:cubicBezTo>
                    <a:pt x="14318" y="3697"/>
                    <a:pt x="13915" y="3865"/>
                    <a:pt x="13511" y="4033"/>
                  </a:cubicBezTo>
                  <a:lnTo>
                    <a:pt x="13175" y="4168"/>
                  </a:lnTo>
                  <a:cubicBezTo>
                    <a:pt x="12906" y="4235"/>
                    <a:pt x="12637" y="4336"/>
                    <a:pt x="12369" y="4403"/>
                  </a:cubicBezTo>
                  <a:cubicBezTo>
                    <a:pt x="12100" y="4470"/>
                    <a:pt x="11831" y="4537"/>
                    <a:pt x="11528" y="4605"/>
                  </a:cubicBezTo>
                  <a:cubicBezTo>
                    <a:pt x="11192" y="4672"/>
                    <a:pt x="10856" y="4739"/>
                    <a:pt x="10520" y="4773"/>
                  </a:cubicBezTo>
                  <a:cubicBezTo>
                    <a:pt x="10419" y="4806"/>
                    <a:pt x="10352" y="4806"/>
                    <a:pt x="10251" y="4806"/>
                  </a:cubicBezTo>
                  <a:cubicBezTo>
                    <a:pt x="9781" y="4873"/>
                    <a:pt x="9310" y="4907"/>
                    <a:pt x="8840" y="4907"/>
                  </a:cubicBezTo>
                  <a:lnTo>
                    <a:pt x="8604" y="4907"/>
                  </a:lnTo>
                  <a:cubicBezTo>
                    <a:pt x="8168" y="4907"/>
                    <a:pt x="7697" y="4873"/>
                    <a:pt x="7226" y="4806"/>
                  </a:cubicBezTo>
                  <a:lnTo>
                    <a:pt x="7025" y="4806"/>
                  </a:lnTo>
                  <a:cubicBezTo>
                    <a:pt x="6554" y="4739"/>
                    <a:pt x="6084" y="4672"/>
                    <a:pt x="5647" y="4571"/>
                  </a:cubicBezTo>
                  <a:cubicBezTo>
                    <a:pt x="5580" y="4537"/>
                    <a:pt x="5479" y="4537"/>
                    <a:pt x="5412" y="4504"/>
                  </a:cubicBezTo>
                  <a:cubicBezTo>
                    <a:pt x="5008" y="4403"/>
                    <a:pt x="4605" y="4302"/>
                    <a:pt x="4235" y="4134"/>
                  </a:cubicBezTo>
                  <a:cubicBezTo>
                    <a:pt x="4168" y="4134"/>
                    <a:pt x="4101" y="4100"/>
                    <a:pt x="4034" y="4067"/>
                  </a:cubicBezTo>
                  <a:cubicBezTo>
                    <a:pt x="3597" y="3899"/>
                    <a:pt x="3160" y="3697"/>
                    <a:pt x="2757" y="3462"/>
                  </a:cubicBezTo>
                  <a:cubicBezTo>
                    <a:pt x="1110" y="2521"/>
                    <a:pt x="269" y="1244"/>
                    <a:pt x="269" y="0"/>
                  </a:cubicBezTo>
                  <a:close/>
                </a:path>
              </a:pathLst>
            </a:custGeom>
            <a:solidFill>
              <a:srgbClr val="240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49"/>
            <p:cNvSpPr/>
            <p:nvPr/>
          </p:nvSpPr>
          <p:spPr>
            <a:xfrm>
              <a:off x="-22425325" y="13116225"/>
              <a:ext cx="462975" cy="244200"/>
            </a:xfrm>
            <a:custGeom>
              <a:avLst/>
              <a:gdLst/>
              <a:ahLst/>
              <a:cxnLst/>
              <a:rect l="l" t="t" r="r" b="b"/>
              <a:pathLst>
                <a:path w="18519" h="9768" extrusionOk="0">
                  <a:moveTo>
                    <a:pt x="9259" y="0"/>
                  </a:moveTo>
                  <a:cubicBezTo>
                    <a:pt x="7094" y="0"/>
                    <a:pt x="4931" y="479"/>
                    <a:pt x="3294" y="1441"/>
                  </a:cubicBezTo>
                  <a:cubicBezTo>
                    <a:pt x="0" y="3323"/>
                    <a:pt x="34" y="6415"/>
                    <a:pt x="3328" y="8331"/>
                  </a:cubicBezTo>
                  <a:cubicBezTo>
                    <a:pt x="4974" y="9289"/>
                    <a:pt x="7134" y="9768"/>
                    <a:pt x="9293" y="9768"/>
                  </a:cubicBezTo>
                  <a:cubicBezTo>
                    <a:pt x="11452" y="9768"/>
                    <a:pt x="13612" y="9289"/>
                    <a:pt x="15259" y="8331"/>
                  </a:cubicBezTo>
                  <a:cubicBezTo>
                    <a:pt x="18519" y="6415"/>
                    <a:pt x="18519" y="3323"/>
                    <a:pt x="15191" y="1408"/>
                  </a:cubicBezTo>
                  <a:cubicBezTo>
                    <a:pt x="13552" y="471"/>
                    <a:pt x="11404" y="0"/>
                    <a:pt x="9259" y="0"/>
                  </a:cubicBezTo>
                  <a:close/>
                </a:path>
              </a:pathLst>
            </a:custGeom>
            <a:solidFill>
              <a:srgbClr val="8C3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49"/>
            <p:cNvSpPr/>
            <p:nvPr/>
          </p:nvSpPr>
          <p:spPr>
            <a:xfrm>
              <a:off x="-21704425" y="14693200"/>
              <a:ext cx="424325" cy="1209925"/>
            </a:xfrm>
            <a:custGeom>
              <a:avLst/>
              <a:gdLst/>
              <a:ahLst/>
              <a:cxnLst/>
              <a:rect l="l" t="t" r="r" b="b"/>
              <a:pathLst>
                <a:path w="16973" h="48397" extrusionOk="0">
                  <a:moveTo>
                    <a:pt x="16939" y="303"/>
                  </a:moveTo>
                  <a:cubicBezTo>
                    <a:pt x="16939" y="404"/>
                    <a:pt x="16939" y="505"/>
                    <a:pt x="16906" y="572"/>
                  </a:cubicBezTo>
                  <a:cubicBezTo>
                    <a:pt x="16906" y="639"/>
                    <a:pt x="16872" y="706"/>
                    <a:pt x="16872" y="807"/>
                  </a:cubicBezTo>
                  <a:cubicBezTo>
                    <a:pt x="16838" y="874"/>
                    <a:pt x="16838" y="975"/>
                    <a:pt x="16805" y="1042"/>
                  </a:cubicBezTo>
                  <a:cubicBezTo>
                    <a:pt x="16771" y="1110"/>
                    <a:pt x="16738" y="1177"/>
                    <a:pt x="16704" y="1244"/>
                  </a:cubicBezTo>
                  <a:cubicBezTo>
                    <a:pt x="16670" y="1345"/>
                    <a:pt x="16637" y="1412"/>
                    <a:pt x="16570" y="1513"/>
                  </a:cubicBezTo>
                  <a:cubicBezTo>
                    <a:pt x="16536" y="1580"/>
                    <a:pt x="16502" y="1647"/>
                    <a:pt x="16469" y="1714"/>
                  </a:cubicBezTo>
                  <a:cubicBezTo>
                    <a:pt x="16401" y="1815"/>
                    <a:pt x="16334" y="1883"/>
                    <a:pt x="16267" y="1983"/>
                  </a:cubicBezTo>
                  <a:cubicBezTo>
                    <a:pt x="16233" y="2051"/>
                    <a:pt x="16200" y="2118"/>
                    <a:pt x="16133" y="2151"/>
                  </a:cubicBezTo>
                  <a:cubicBezTo>
                    <a:pt x="16032" y="2286"/>
                    <a:pt x="15897" y="2420"/>
                    <a:pt x="15797" y="2555"/>
                  </a:cubicBezTo>
                  <a:cubicBezTo>
                    <a:pt x="15729" y="2588"/>
                    <a:pt x="15696" y="2656"/>
                    <a:pt x="15628" y="2689"/>
                  </a:cubicBezTo>
                  <a:cubicBezTo>
                    <a:pt x="15561" y="2756"/>
                    <a:pt x="15460" y="2824"/>
                    <a:pt x="15393" y="2891"/>
                  </a:cubicBezTo>
                  <a:cubicBezTo>
                    <a:pt x="15292" y="2958"/>
                    <a:pt x="15225" y="3025"/>
                    <a:pt x="15158" y="3092"/>
                  </a:cubicBezTo>
                  <a:cubicBezTo>
                    <a:pt x="15057" y="3160"/>
                    <a:pt x="14956" y="3227"/>
                    <a:pt x="14855" y="3294"/>
                  </a:cubicBezTo>
                  <a:cubicBezTo>
                    <a:pt x="14755" y="3361"/>
                    <a:pt x="14654" y="3429"/>
                    <a:pt x="14519" y="3496"/>
                  </a:cubicBezTo>
                  <a:cubicBezTo>
                    <a:pt x="14150" y="3697"/>
                    <a:pt x="13746" y="3899"/>
                    <a:pt x="13343" y="4033"/>
                  </a:cubicBezTo>
                  <a:lnTo>
                    <a:pt x="13007" y="4168"/>
                  </a:lnTo>
                  <a:cubicBezTo>
                    <a:pt x="12772" y="4269"/>
                    <a:pt x="12503" y="4336"/>
                    <a:pt x="12234" y="4403"/>
                  </a:cubicBezTo>
                  <a:cubicBezTo>
                    <a:pt x="11965" y="4504"/>
                    <a:pt x="11663" y="4571"/>
                    <a:pt x="11394" y="4638"/>
                  </a:cubicBezTo>
                  <a:cubicBezTo>
                    <a:pt x="11058" y="4706"/>
                    <a:pt x="10722" y="4773"/>
                    <a:pt x="10352" y="4806"/>
                  </a:cubicBezTo>
                  <a:cubicBezTo>
                    <a:pt x="10285" y="4806"/>
                    <a:pt x="10184" y="4840"/>
                    <a:pt x="10117" y="4840"/>
                  </a:cubicBezTo>
                  <a:cubicBezTo>
                    <a:pt x="9646" y="4874"/>
                    <a:pt x="9176" y="4907"/>
                    <a:pt x="8705" y="4907"/>
                  </a:cubicBezTo>
                  <a:lnTo>
                    <a:pt x="8470" y="4907"/>
                  </a:lnTo>
                  <a:cubicBezTo>
                    <a:pt x="7999" y="4907"/>
                    <a:pt x="7529" y="4874"/>
                    <a:pt x="7092" y="4840"/>
                  </a:cubicBezTo>
                  <a:cubicBezTo>
                    <a:pt x="6991" y="4840"/>
                    <a:pt x="6924" y="4806"/>
                    <a:pt x="6857" y="4806"/>
                  </a:cubicBezTo>
                  <a:cubicBezTo>
                    <a:pt x="6420" y="4773"/>
                    <a:pt x="5949" y="4672"/>
                    <a:pt x="5512" y="4571"/>
                  </a:cubicBezTo>
                  <a:cubicBezTo>
                    <a:pt x="5445" y="4571"/>
                    <a:pt x="5344" y="4538"/>
                    <a:pt x="5277" y="4538"/>
                  </a:cubicBezTo>
                  <a:cubicBezTo>
                    <a:pt x="4874" y="4437"/>
                    <a:pt x="4470" y="4302"/>
                    <a:pt x="4101" y="4168"/>
                  </a:cubicBezTo>
                  <a:cubicBezTo>
                    <a:pt x="4033" y="4134"/>
                    <a:pt x="3966" y="4134"/>
                    <a:pt x="3899" y="4101"/>
                  </a:cubicBezTo>
                  <a:cubicBezTo>
                    <a:pt x="3429" y="3933"/>
                    <a:pt x="3025" y="3731"/>
                    <a:pt x="2622" y="3496"/>
                  </a:cubicBezTo>
                  <a:cubicBezTo>
                    <a:pt x="941" y="2521"/>
                    <a:pt x="135" y="1278"/>
                    <a:pt x="135" y="0"/>
                  </a:cubicBezTo>
                  <a:lnTo>
                    <a:pt x="0" y="43490"/>
                  </a:lnTo>
                  <a:cubicBezTo>
                    <a:pt x="0" y="44734"/>
                    <a:pt x="841" y="46011"/>
                    <a:pt x="2487" y="46952"/>
                  </a:cubicBezTo>
                  <a:cubicBezTo>
                    <a:pt x="2857" y="47187"/>
                    <a:pt x="3294" y="47389"/>
                    <a:pt x="3697" y="47557"/>
                  </a:cubicBezTo>
                  <a:cubicBezTo>
                    <a:pt x="3731" y="47557"/>
                    <a:pt x="3765" y="47557"/>
                    <a:pt x="3765" y="47557"/>
                  </a:cubicBezTo>
                  <a:cubicBezTo>
                    <a:pt x="3832" y="47590"/>
                    <a:pt x="3899" y="47624"/>
                    <a:pt x="3966" y="47624"/>
                  </a:cubicBezTo>
                  <a:cubicBezTo>
                    <a:pt x="4235" y="47725"/>
                    <a:pt x="4470" y="47826"/>
                    <a:pt x="4739" y="47893"/>
                  </a:cubicBezTo>
                  <a:cubicBezTo>
                    <a:pt x="4874" y="47926"/>
                    <a:pt x="5008" y="47960"/>
                    <a:pt x="5143" y="47994"/>
                  </a:cubicBezTo>
                  <a:cubicBezTo>
                    <a:pt x="5243" y="48027"/>
                    <a:pt x="5311" y="48027"/>
                    <a:pt x="5378" y="48061"/>
                  </a:cubicBezTo>
                  <a:cubicBezTo>
                    <a:pt x="5479" y="48061"/>
                    <a:pt x="5546" y="48094"/>
                    <a:pt x="5613" y="48094"/>
                  </a:cubicBezTo>
                  <a:cubicBezTo>
                    <a:pt x="5882" y="48162"/>
                    <a:pt x="6151" y="48195"/>
                    <a:pt x="6453" y="48262"/>
                  </a:cubicBezTo>
                  <a:cubicBezTo>
                    <a:pt x="6554" y="48262"/>
                    <a:pt x="6655" y="48262"/>
                    <a:pt x="6756" y="48296"/>
                  </a:cubicBezTo>
                  <a:cubicBezTo>
                    <a:pt x="6823" y="48296"/>
                    <a:pt x="6890" y="48296"/>
                    <a:pt x="6957" y="48296"/>
                  </a:cubicBezTo>
                  <a:cubicBezTo>
                    <a:pt x="7058" y="48330"/>
                    <a:pt x="7159" y="48330"/>
                    <a:pt x="7260" y="48330"/>
                  </a:cubicBezTo>
                  <a:cubicBezTo>
                    <a:pt x="7529" y="48363"/>
                    <a:pt x="7831" y="48397"/>
                    <a:pt x="8100" y="48397"/>
                  </a:cubicBezTo>
                  <a:lnTo>
                    <a:pt x="8369" y="48397"/>
                  </a:lnTo>
                  <a:lnTo>
                    <a:pt x="8571" y="48397"/>
                  </a:lnTo>
                  <a:cubicBezTo>
                    <a:pt x="8705" y="48397"/>
                    <a:pt x="8840" y="48397"/>
                    <a:pt x="8940" y="48397"/>
                  </a:cubicBezTo>
                  <a:cubicBezTo>
                    <a:pt x="9276" y="48363"/>
                    <a:pt x="9579" y="48363"/>
                    <a:pt x="9881" y="48330"/>
                  </a:cubicBezTo>
                  <a:cubicBezTo>
                    <a:pt x="9915" y="48330"/>
                    <a:pt x="9949" y="48330"/>
                    <a:pt x="9982" y="48296"/>
                  </a:cubicBezTo>
                  <a:cubicBezTo>
                    <a:pt x="10083" y="48296"/>
                    <a:pt x="10150" y="48296"/>
                    <a:pt x="10251" y="48262"/>
                  </a:cubicBezTo>
                  <a:cubicBezTo>
                    <a:pt x="10486" y="48262"/>
                    <a:pt x="10722" y="48229"/>
                    <a:pt x="10957" y="48162"/>
                  </a:cubicBezTo>
                  <a:cubicBezTo>
                    <a:pt x="11058" y="48162"/>
                    <a:pt x="11159" y="48128"/>
                    <a:pt x="11259" y="48094"/>
                  </a:cubicBezTo>
                  <a:cubicBezTo>
                    <a:pt x="11562" y="48027"/>
                    <a:pt x="11831" y="47960"/>
                    <a:pt x="12100" y="47893"/>
                  </a:cubicBezTo>
                  <a:cubicBezTo>
                    <a:pt x="12268" y="47859"/>
                    <a:pt x="12402" y="47826"/>
                    <a:pt x="12570" y="47792"/>
                  </a:cubicBezTo>
                  <a:cubicBezTo>
                    <a:pt x="12671" y="47758"/>
                    <a:pt x="12772" y="47691"/>
                    <a:pt x="12906" y="47658"/>
                  </a:cubicBezTo>
                  <a:cubicBezTo>
                    <a:pt x="13007" y="47624"/>
                    <a:pt x="13108" y="47557"/>
                    <a:pt x="13242" y="47523"/>
                  </a:cubicBezTo>
                  <a:cubicBezTo>
                    <a:pt x="13646" y="47355"/>
                    <a:pt x="14049" y="47187"/>
                    <a:pt x="14419" y="46952"/>
                  </a:cubicBezTo>
                  <a:cubicBezTo>
                    <a:pt x="14452" y="46952"/>
                    <a:pt x="14486" y="46918"/>
                    <a:pt x="14519" y="46918"/>
                  </a:cubicBezTo>
                  <a:cubicBezTo>
                    <a:pt x="14587" y="46851"/>
                    <a:pt x="14654" y="46817"/>
                    <a:pt x="14721" y="46750"/>
                  </a:cubicBezTo>
                  <a:cubicBezTo>
                    <a:pt x="14822" y="46683"/>
                    <a:pt x="14923" y="46616"/>
                    <a:pt x="15024" y="46548"/>
                  </a:cubicBezTo>
                  <a:cubicBezTo>
                    <a:pt x="15124" y="46515"/>
                    <a:pt x="15192" y="46448"/>
                    <a:pt x="15259" y="46380"/>
                  </a:cubicBezTo>
                  <a:cubicBezTo>
                    <a:pt x="15360" y="46313"/>
                    <a:pt x="15427" y="46246"/>
                    <a:pt x="15528" y="46145"/>
                  </a:cubicBezTo>
                  <a:cubicBezTo>
                    <a:pt x="15528" y="46145"/>
                    <a:pt x="15561" y="46145"/>
                    <a:pt x="15561" y="46112"/>
                  </a:cubicBezTo>
                  <a:cubicBezTo>
                    <a:pt x="15595" y="46078"/>
                    <a:pt x="15628" y="46044"/>
                    <a:pt x="15662" y="46011"/>
                  </a:cubicBezTo>
                  <a:cubicBezTo>
                    <a:pt x="15797" y="45910"/>
                    <a:pt x="15897" y="45775"/>
                    <a:pt x="16032" y="45641"/>
                  </a:cubicBezTo>
                  <a:cubicBezTo>
                    <a:pt x="16032" y="45607"/>
                    <a:pt x="16065" y="45574"/>
                    <a:pt x="16099" y="45540"/>
                  </a:cubicBezTo>
                  <a:cubicBezTo>
                    <a:pt x="16133" y="45540"/>
                    <a:pt x="16133" y="45507"/>
                    <a:pt x="16166" y="45473"/>
                  </a:cubicBezTo>
                  <a:cubicBezTo>
                    <a:pt x="16233" y="45372"/>
                    <a:pt x="16301" y="45271"/>
                    <a:pt x="16368" y="45170"/>
                  </a:cubicBezTo>
                  <a:cubicBezTo>
                    <a:pt x="16368" y="45137"/>
                    <a:pt x="16401" y="45103"/>
                    <a:pt x="16435" y="45070"/>
                  </a:cubicBezTo>
                  <a:cubicBezTo>
                    <a:pt x="16435" y="45036"/>
                    <a:pt x="16469" y="45002"/>
                    <a:pt x="16469" y="45002"/>
                  </a:cubicBezTo>
                  <a:cubicBezTo>
                    <a:pt x="16502" y="44902"/>
                    <a:pt x="16536" y="44801"/>
                    <a:pt x="16603" y="44734"/>
                  </a:cubicBezTo>
                  <a:cubicBezTo>
                    <a:pt x="16603" y="44666"/>
                    <a:pt x="16637" y="44633"/>
                    <a:pt x="16670" y="44566"/>
                  </a:cubicBezTo>
                  <a:cubicBezTo>
                    <a:pt x="16670" y="44566"/>
                    <a:pt x="16670" y="44532"/>
                    <a:pt x="16670" y="44532"/>
                  </a:cubicBezTo>
                  <a:cubicBezTo>
                    <a:pt x="16704" y="44431"/>
                    <a:pt x="16738" y="44364"/>
                    <a:pt x="16738" y="44263"/>
                  </a:cubicBezTo>
                  <a:cubicBezTo>
                    <a:pt x="16771" y="44229"/>
                    <a:pt x="16771" y="44162"/>
                    <a:pt x="16805" y="44095"/>
                  </a:cubicBezTo>
                  <a:cubicBezTo>
                    <a:pt x="16805" y="44095"/>
                    <a:pt x="16805" y="44061"/>
                    <a:pt x="16805" y="44061"/>
                  </a:cubicBezTo>
                  <a:cubicBezTo>
                    <a:pt x="16805" y="43961"/>
                    <a:pt x="16838" y="43893"/>
                    <a:pt x="16838" y="43793"/>
                  </a:cubicBezTo>
                  <a:cubicBezTo>
                    <a:pt x="16838" y="43725"/>
                    <a:pt x="16838" y="43692"/>
                    <a:pt x="16838" y="43624"/>
                  </a:cubicBezTo>
                  <a:lnTo>
                    <a:pt x="16838" y="43557"/>
                  </a:lnTo>
                  <a:lnTo>
                    <a:pt x="16973" y="68"/>
                  </a:lnTo>
                  <a:cubicBezTo>
                    <a:pt x="16973" y="135"/>
                    <a:pt x="16973" y="236"/>
                    <a:pt x="16939" y="303"/>
                  </a:cubicBezTo>
                  <a:close/>
                </a:path>
              </a:pathLst>
            </a:custGeom>
            <a:solidFill>
              <a:srgbClr val="BF4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49"/>
            <p:cNvSpPr/>
            <p:nvPr/>
          </p:nvSpPr>
          <p:spPr>
            <a:xfrm>
              <a:off x="-21722900" y="14560450"/>
              <a:ext cx="463800" cy="268050"/>
            </a:xfrm>
            <a:custGeom>
              <a:avLst/>
              <a:gdLst/>
              <a:ahLst/>
              <a:cxnLst/>
              <a:rect l="l" t="t" r="r" b="b"/>
              <a:pathLst>
                <a:path w="18552" h="10722" extrusionOk="0">
                  <a:moveTo>
                    <a:pt x="15225" y="1916"/>
                  </a:moveTo>
                  <a:cubicBezTo>
                    <a:pt x="18518" y="3798"/>
                    <a:pt x="18552" y="6890"/>
                    <a:pt x="15258" y="8806"/>
                  </a:cubicBezTo>
                  <a:cubicBezTo>
                    <a:pt x="11965" y="10721"/>
                    <a:pt x="6655" y="10721"/>
                    <a:pt x="3327" y="8806"/>
                  </a:cubicBezTo>
                  <a:cubicBezTo>
                    <a:pt x="34" y="6890"/>
                    <a:pt x="0" y="3798"/>
                    <a:pt x="3294" y="1916"/>
                  </a:cubicBezTo>
                  <a:cubicBezTo>
                    <a:pt x="6587" y="0"/>
                    <a:pt x="11931" y="0"/>
                    <a:pt x="15225" y="1916"/>
                  </a:cubicBezTo>
                  <a:close/>
                </a:path>
              </a:pathLst>
            </a:custGeom>
            <a:solidFill>
              <a:srgbClr val="CF79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49"/>
            <p:cNvSpPr/>
            <p:nvPr/>
          </p:nvSpPr>
          <p:spPr>
            <a:xfrm>
              <a:off x="-21000325" y="14722600"/>
              <a:ext cx="425175" cy="1572075"/>
            </a:xfrm>
            <a:custGeom>
              <a:avLst/>
              <a:gdLst/>
              <a:ahLst/>
              <a:cxnLst/>
              <a:rect l="l" t="t" r="r" b="b"/>
              <a:pathLst>
                <a:path w="17007" h="62883" extrusionOk="0">
                  <a:moveTo>
                    <a:pt x="17006" y="68"/>
                  </a:moveTo>
                  <a:lnTo>
                    <a:pt x="17006" y="354"/>
                  </a:lnTo>
                  <a:lnTo>
                    <a:pt x="17006" y="354"/>
                  </a:lnTo>
                  <a:cubicBezTo>
                    <a:pt x="17006" y="348"/>
                    <a:pt x="17006" y="342"/>
                    <a:pt x="17006" y="337"/>
                  </a:cubicBezTo>
                  <a:cubicBezTo>
                    <a:pt x="17006" y="236"/>
                    <a:pt x="17006" y="169"/>
                    <a:pt x="17006" y="68"/>
                  </a:cubicBezTo>
                  <a:close/>
                  <a:moveTo>
                    <a:pt x="169" y="1"/>
                  </a:moveTo>
                  <a:lnTo>
                    <a:pt x="0" y="57976"/>
                  </a:lnTo>
                  <a:cubicBezTo>
                    <a:pt x="0" y="59253"/>
                    <a:pt x="841" y="60496"/>
                    <a:pt x="2488" y="61471"/>
                  </a:cubicBezTo>
                  <a:cubicBezTo>
                    <a:pt x="2891" y="61673"/>
                    <a:pt x="3294" y="61874"/>
                    <a:pt x="3697" y="62042"/>
                  </a:cubicBezTo>
                  <a:cubicBezTo>
                    <a:pt x="3731" y="62042"/>
                    <a:pt x="3765" y="62042"/>
                    <a:pt x="3765" y="62076"/>
                  </a:cubicBezTo>
                  <a:cubicBezTo>
                    <a:pt x="3832" y="62076"/>
                    <a:pt x="3933" y="62110"/>
                    <a:pt x="4000" y="62143"/>
                  </a:cubicBezTo>
                  <a:cubicBezTo>
                    <a:pt x="4235" y="62210"/>
                    <a:pt x="4470" y="62311"/>
                    <a:pt x="4739" y="62378"/>
                  </a:cubicBezTo>
                  <a:cubicBezTo>
                    <a:pt x="4874" y="62412"/>
                    <a:pt x="5008" y="62446"/>
                    <a:pt x="5143" y="62479"/>
                  </a:cubicBezTo>
                  <a:cubicBezTo>
                    <a:pt x="5243" y="62513"/>
                    <a:pt x="5311" y="62546"/>
                    <a:pt x="5411" y="62546"/>
                  </a:cubicBezTo>
                  <a:cubicBezTo>
                    <a:pt x="5479" y="62580"/>
                    <a:pt x="5546" y="62580"/>
                    <a:pt x="5613" y="62614"/>
                  </a:cubicBezTo>
                  <a:cubicBezTo>
                    <a:pt x="5882" y="62647"/>
                    <a:pt x="6184" y="62714"/>
                    <a:pt x="6453" y="62748"/>
                  </a:cubicBezTo>
                  <a:cubicBezTo>
                    <a:pt x="6554" y="62748"/>
                    <a:pt x="6655" y="62782"/>
                    <a:pt x="6756" y="62782"/>
                  </a:cubicBezTo>
                  <a:cubicBezTo>
                    <a:pt x="6823" y="62782"/>
                    <a:pt x="6890" y="62815"/>
                    <a:pt x="6957" y="62815"/>
                  </a:cubicBezTo>
                  <a:cubicBezTo>
                    <a:pt x="7058" y="62815"/>
                    <a:pt x="7159" y="62849"/>
                    <a:pt x="7260" y="62849"/>
                  </a:cubicBezTo>
                  <a:cubicBezTo>
                    <a:pt x="7562" y="62849"/>
                    <a:pt x="7831" y="62883"/>
                    <a:pt x="8100" y="62883"/>
                  </a:cubicBezTo>
                  <a:lnTo>
                    <a:pt x="8974" y="62883"/>
                  </a:lnTo>
                  <a:cubicBezTo>
                    <a:pt x="9276" y="62883"/>
                    <a:pt x="9579" y="62849"/>
                    <a:pt x="9881" y="62815"/>
                  </a:cubicBezTo>
                  <a:lnTo>
                    <a:pt x="9982" y="62815"/>
                  </a:lnTo>
                  <a:cubicBezTo>
                    <a:pt x="10083" y="62815"/>
                    <a:pt x="10150" y="62782"/>
                    <a:pt x="10251" y="62782"/>
                  </a:cubicBezTo>
                  <a:cubicBezTo>
                    <a:pt x="10486" y="62748"/>
                    <a:pt x="10722" y="62714"/>
                    <a:pt x="10957" y="62681"/>
                  </a:cubicBezTo>
                  <a:cubicBezTo>
                    <a:pt x="11058" y="62647"/>
                    <a:pt x="11159" y="62614"/>
                    <a:pt x="11259" y="62614"/>
                  </a:cubicBezTo>
                  <a:cubicBezTo>
                    <a:pt x="11562" y="62546"/>
                    <a:pt x="11831" y="62479"/>
                    <a:pt x="12100" y="62378"/>
                  </a:cubicBezTo>
                  <a:cubicBezTo>
                    <a:pt x="12268" y="62345"/>
                    <a:pt x="12402" y="62311"/>
                    <a:pt x="12570" y="62278"/>
                  </a:cubicBezTo>
                  <a:cubicBezTo>
                    <a:pt x="12671" y="62244"/>
                    <a:pt x="12772" y="62177"/>
                    <a:pt x="12906" y="62143"/>
                  </a:cubicBezTo>
                  <a:cubicBezTo>
                    <a:pt x="13007" y="62110"/>
                    <a:pt x="13108" y="62076"/>
                    <a:pt x="13242" y="62009"/>
                  </a:cubicBezTo>
                  <a:cubicBezTo>
                    <a:pt x="13646" y="61874"/>
                    <a:pt x="14049" y="61673"/>
                    <a:pt x="14419" y="61471"/>
                  </a:cubicBezTo>
                  <a:cubicBezTo>
                    <a:pt x="14452" y="61437"/>
                    <a:pt x="14486" y="61437"/>
                    <a:pt x="14519" y="61404"/>
                  </a:cubicBezTo>
                  <a:cubicBezTo>
                    <a:pt x="14587" y="61370"/>
                    <a:pt x="14654" y="61303"/>
                    <a:pt x="14721" y="61269"/>
                  </a:cubicBezTo>
                  <a:cubicBezTo>
                    <a:pt x="14822" y="61202"/>
                    <a:pt x="14923" y="61135"/>
                    <a:pt x="15024" y="61068"/>
                  </a:cubicBezTo>
                  <a:cubicBezTo>
                    <a:pt x="15124" y="61000"/>
                    <a:pt x="15192" y="60933"/>
                    <a:pt x="15259" y="60866"/>
                  </a:cubicBezTo>
                  <a:cubicBezTo>
                    <a:pt x="15360" y="60799"/>
                    <a:pt x="15460" y="60732"/>
                    <a:pt x="15528" y="60664"/>
                  </a:cubicBezTo>
                  <a:cubicBezTo>
                    <a:pt x="15528" y="60631"/>
                    <a:pt x="15561" y="60631"/>
                    <a:pt x="15561" y="60631"/>
                  </a:cubicBezTo>
                  <a:cubicBezTo>
                    <a:pt x="15595" y="60597"/>
                    <a:pt x="15628" y="60564"/>
                    <a:pt x="15662" y="60530"/>
                  </a:cubicBezTo>
                  <a:cubicBezTo>
                    <a:pt x="15797" y="60395"/>
                    <a:pt x="15897" y="60261"/>
                    <a:pt x="16032" y="60127"/>
                  </a:cubicBezTo>
                  <a:cubicBezTo>
                    <a:pt x="16032" y="60127"/>
                    <a:pt x="16065" y="60093"/>
                    <a:pt x="16099" y="60059"/>
                  </a:cubicBezTo>
                  <a:cubicBezTo>
                    <a:pt x="16133" y="60026"/>
                    <a:pt x="16133" y="59992"/>
                    <a:pt x="16166" y="59959"/>
                  </a:cubicBezTo>
                  <a:cubicBezTo>
                    <a:pt x="16233" y="59858"/>
                    <a:pt x="16301" y="59791"/>
                    <a:pt x="16368" y="59690"/>
                  </a:cubicBezTo>
                  <a:cubicBezTo>
                    <a:pt x="16368" y="59622"/>
                    <a:pt x="16401" y="59589"/>
                    <a:pt x="16435" y="59555"/>
                  </a:cubicBezTo>
                  <a:cubicBezTo>
                    <a:pt x="16469" y="59522"/>
                    <a:pt x="16469" y="59522"/>
                    <a:pt x="16469" y="59488"/>
                  </a:cubicBezTo>
                  <a:cubicBezTo>
                    <a:pt x="16502" y="59387"/>
                    <a:pt x="16570" y="59320"/>
                    <a:pt x="16603" y="59219"/>
                  </a:cubicBezTo>
                  <a:cubicBezTo>
                    <a:pt x="16603" y="59186"/>
                    <a:pt x="16637" y="59118"/>
                    <a:pt x="16670" y="59085"/>
                  </a:cubicBezTo>
                  <a:cubicBezTo>
                    <a:pt x="16670" y="59051"/>
                    <a:pt x="16670" y="59051"/>
                    <a:pt x="16670" y="59018"/>
                  </a:cubicBezTo>
                  <a:cubicBezTo>
                    <a:pt x="16704" y="58950"/>
                    <a:pt x="16738" y="58849"/>
                    <a:pt x="16738" y="58782"/>
                  </a:cubicBezTo>
                  <a:cubicBezTo>
                    <a:pt x="16771" y="58715"/>
                    <a:pt x="16805" y="58648"/>
                    <a:pt x="16805" y="58614"/>
                  </a:cubicBezTo>
                  <a:cubicBezTo>
                    <a:pt x="16805" y="58581"/>
                    <a:pt x="16805" y="58581"/>
                    <a:pt x="16805" y="58547"/>
                  </a:cubicBezTo>
                  <a:cubicBezTo>
                    <a:pt x="16838" y="58480"/>
                    <a:pt x="16838" y="58379"/>
                    <a:pt x="16838" y="58312"/>
                  </a:cubicBezTo>
                  <a:cubicBezTo>
                    <a:pt x="16838" y="58245"/>
                    <a:pt x="16838" y="58177"/>
                    <a:pt x="16872" y="58110"/>
                  </a:cubicBezTo>
                  <a:lnTo>
                    <a:pt x="16872" y="58043"/>
                  </a:lnTo>
                  <a:lnTo>
                    <a:pt x="17006" y="354"/>
                  </a:lnTo>
                  <a:lnTo>
                    <a:pt x="17006" y="354"/>
                  </a:lnTo>
                  <a:cubicBezTo>
                    <a:pt x="17001" y="421"/>
                    <a:pt x="16973" y="510"/>
                    <a:pt x="16973" y="572"/>
                  </a:cubicBezTo>
                  <a:cubicBezTo>
                    <a:pt x="16973" y="673"/>
                    <a:pt x="16939" y="740"/>
                    <a:pt x="16906" y="807"/>
                  </a:cubicBezTo>
                  <a:cubicBezTo>
                    <a:pt x="16906" y="875"/>
                    <a:pt x="16872" y="975"/>
                    <a:pt x="16838" y="1043"/>
                  </a:cubicBezTo>
                  <a:cubicBezTo>
                    <a:pt x="16805" y="1110"/>
                    <a:pt x="16771" y="1177"/>
                    <a:pt x="16771" y="1244"/>
                  </a:cubicBezTo>
                  <a:cubicBezTo>
                    <a:pt x="16704" y="1345"/>
                    <a:pt x="16670" y="1446"/>
                    <a:pt x="16637" y="1513"/>
                  </a:cubicBezTo>
                  <a:cubicBezTo>
                    <a:pt x="16603" y="1580"/>
                    <a:pt x="16570" y="1648"/>
                    <a:pt x="16536" y="1715"/>
                  </a:cubicBezTo>
                  <a:cubicBezTo>
                    <a:pt x="16469" y="1816"/>
                    <a:pt x="16401" y="1916"/>
                    <a:pt x="16334" y="2017"/>
                  </a:cubicBezTo>
                  <a:cubicBezTo>
                    <a:pt x="16267" y="2051"/>
                    <a:pt x="16233" y="2118"/>
                    <a:pt x="16200" y="2185"/>
                  </a:cubicBezTo>
                  <a:cubicBezTo>
                    <a:pt x="16065" y="2286"/>
                    <a:pt x="15965" y="2421"/>
                    <a:pt x="15830" y="2555"/>
                  </a:cubicBezTo>
                  <a:cubicBezTo>
                    <a:pt x="15797" y="2589"/>
                    <a:pt x="15729" y="2656"/>
                    <a:pt x="15696" y="2689"/>
                  </a:cubicBezTo>
                  <a:cubicBezTo>
                    <a:pt x="15628" y="2757"/>
                    <a:pt x="15528" y="2824"/>
                    <a:pt x="15427" y="2891"/>
                  </a:cubicBezTo>
                  <a:cubicBezTo>
                    <a:pt x="15360" y="2958"/>
                    <a:pt x="15292" y="3026"/>
                    <a:pt x="15192" y="3093"/>
                  </a:cubicBezTo>
                  <a:cubicBezTo>
                    <a:pt x="15091" y="3160"/>
                    <a:pt x="14990" y="3227"/>
                    <a:pt x="14889" y="3294"/>
                  </a:cubicBezTo>
                  <a:cubicBezTo>
                    <a:pt x="14788" y="3362"/>
                    <a:pt x="14687" y="3429"/>
                    <a:pt x="14587" y="3496"/>
                  </a:cubicBezTo>
                  <a:cubicBezTo>
                    <a:pt x="14217" y="3698"/>
                    <a:pt x="13814" y="3899"/>
                    <a:pt x="13410" y="4067"/>
                  </a:cubicBezTo>
                  <a:cubicBezTo>
                    <a:pt x="13276" y="4101"/>
                    <a:pt x="13175" y="4135"/>
                    <a:pt x="13074" y="4168"/>
                  </a:cubicBezTo>
                  <a:cubicBezTo>
                    <a:pt x="12805" y="4269"/>
                    <a:pt x="12536" y="4336"/>
                    <a:pt x="12268" y="4437"/>
                  </a:cubicBezTo>
                  <a:cubicBezTo>
                    <a:pt x="11999" y="4504"/>
                    <a:pt x="11730" y="4572"/>
                    <a:pt x="11427" y="4639"/>
                  </a:cubicBezTo>
                  <a:cubicBezTo>
                    <a:pt x="11091" y="4706"/>
                    <a:pt x="10755" y="4773"/>
                    <a:pt x="10419" y="4807"/>
                  </a:cubicBezTo>
                  <a:cubicBezTo>
                    <a:pt x="10318" y="4807"/>
                    <a:pt x="10251" y="4840"/>
                    <a:pt x="10150" y="4840"/>
                  </a:cubicBezTo>
                  <a:cubicBezTo>
                    <a:pt x="9680" y="4908"/>
                    <a:pt x="9209" y="4908"/>
                    <a:pt x="8739" y="4908"/>
                  </a:cubicBezTo>
                  <a:lnTo>
                    <a:pt x="8537" y="4908"/>
                  </a:lnTo>
                  <a:cubicBezTo>
                    <a:pt x="8067" y="4908"/>
                    <a:pt x="7596" y="4908"/>
                    <a:pt x="7126" y="4840"/>
                  </a:cubicBezTo>
                  <a:cubicBezTo>
                    <a:pt x="7058" y="4840"/>
                    <a:pt x="6991" y="4840"/>
                    <a:pt x="6924" y="4807"/>
                  </a:cubicBezTo>
                  <a:cubicBezTo>
                    <a:pt x="6453" y="4773"/>
                    <a:pt x="6016" y="4672"/>
                    <a:pt x="5546" y="4572"/>
                  </a:cubicBezTo>
                  <a:cubicBezTo>
                    <a:pt x="5479" y="4572"/>
                    <a:pt x="5411" y="4538"/>
                    <a:pt x="5311" y="4538"/>
                  </a:cubicBezTo>
                  <a:cubicBezTo>
                    <a:pt x="4907" y="4437"/>
                    <a:pt x="4538" y="4303"/>
                    <a:pt x="4134" y="4168"/>
                  </a:cubicBezTo>
                  <a:cubicBezTo>
                    <a:pt x="4067" y="4135"/>
                    <a:pt x="4000" y="4135"/>
                    <a:pt x="3933" y="4101"/>
                  </a:cubicBezTo>
                  <a:cubicBezTo>
                    <a:pt x="3496" y="3933"/>
                    <a:pt x="3059" y="3731"/>
                    <a:pt x="2656" y="3496"/>
                  </a:cubicBezTo>
                  <a:cubicBezTo>
                    <a:pt x="1009" y="2521"/>
                    <a:pt x="169" y="1278"/>
                    <a:pt x="169" y="1"/>
                  </a:cubicBez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49"/>
            <p:cNvSpPr/>
            <p:nvPr/>
          </p:nvSpPr>
          <p:spPr>
            <a:xfrm>
              <a:off x="-21017125" y="14601825"/>
              <a:ext cx="462975" cy="244100"/>
            </a:xfrm>
            <a:custGeom>
              <a:avLst/>
              <a:gdLst/>
              <a:ahLst/>
              <a:cxnLst/>
              <a:rect l="l" t="t" r="r" b="b"/>
              <a:pathLst>
                <a:path w="18519" h="9764" extrusionOk="0">
                  <a:moveTo>
                    <a:pt x="9234" y="0"/>
                  </a:moveTo>
                  <a:cubicBezTo>
                    <a:pt x="7075" y="0"/>
                    <a:pt x="4924" y="479"/>
                    <a:pt x="3294" y="1437"/>
                  </a:cubicBezTo>
                  <a:cubicBezTo>
                    <a:pt x="0" y="3353"/>
                    <a:pt x="34" y="6445"/>
                    <a:pt x="3328" y="8327"/>
                  </a:cubicBezTo>
                  <a:cubicBezTo>
                    <a:pt x="4974" y="9285"/>
                    <a:pt x="7134" y="9764"/>
                    <a:pt x="9293" y="9764"/>
                  </a:cubicBezTo>
                  <a:cubicBezTo>
                    <a:pt x="11452" y="9764"/>
                    <a:pt x="13612" y="9285"/>
                    <a:pt x="15259" y="8327"/>
                  </a:cubicBezTo>
                  <a:cubicBezTo>
                    <a:pt x="18519" y="6411"/>
                    <a:pt x="18519" y="3319"/>
                    <a:pt x="15225" y="1437"/>
                  </a:cubicBezTo>
                  <a:cubicBezTo>
                    <a:pt x="13561" y="479"/>
                    <a:pt x="11394" y="0"/>
                    <a:pt x="9234" y="0"/>
                  </a:cubicBezTo>
                  <a:close/>
                </a:path>
              </a:pathLst>
            </a:custGeom>
            <a:solidFill>
              <a:srgbClr val="BC8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49"/>
            <p:cNvSpPr/>
            <p:nvPr/>
          </p:nvSpPr>
          <p:spPr>
            <a:xfrm>
              <a:off x="-18739300" y="16029975"/>
              <a:ext cx="184875" cy="126075"/>
            </a:xfrm>
            <a:custGeom>
              <a:avLst/>
              <a:gdLst/>
              <a:ahLst/>
              <a:cxnLst/>
              <a:rect l="l" t="t" r="r" b="b"/>
              <a:pathLst>
                <a:path w="7395" h="5043" extrusionOk="0">
                  <a:moveTo>
                    <a:pt x="0" y="1"/>
                  </a:moveTo>
                  <a:lnTo>
                    <a:pt x="5378" y="3899"/>
                  </a:lnTo>
                  <a:lnTo>
                    <a:pt x="7394" y="5042"/>
                  </a:lnTo>
                  <a:lnTo>
                    <a:pt x="2017" y="11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C8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49"/>
            <p:cNvSpPr/>
            <p:nvPr/>
          </p:nvSpPr>
          <p:spPr>
            <a:xfrm>
              <a:off x="-19071200" y="15581300"/>
              <a:ext cx="79025" cy="620950"/>
            </a:xfrm>
            <a:custGeom>
              <a:avLst/>
              <a:gdLst/>
              <a:ahLst/>
              <a:cxnLst/>
              <a:rect l="l" t="t" r="r" b="b"/>
              <a:pathLst>
                <a:path w="3161" h="24838" extrusionOk="0">
                  <a:moveTo>
                    <a:pt x="2051" y="22451"/>
                  </a:moveTo>
                  <a:lnTo>
                    <a:pt x="2017" y="1143"/>
                  </a:lnTo>
                  <a:lnTo>
                    <a:pt x="1" y="1"/>
                  </a:lnTo>
                  <a:lnTo>
                    <a:pt x="68" y="21309"/>
                  </a:lnTo>
                  <a:cubicBezTo>
                    <a:pt x="68" y="22485"/>
                    <a:pt x="505" y="23292"/>
                    <a:pt x="1144" y="23695"/>
                  </a:cubicBezTo>
                  <a:lnTo>
                    <a:pt x="3160" y="24838"/>
                  </a:lnTo>
                  <a:cubicBezTo>
                    <a:pt x="2488" y="24468"/>
                    <a:pt x="2051" y="23628"/>
                    <a:pt x="2051" y="22451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49"/>
            <p:cNvSpPr/>
            <p:nvPr/>
          </p:nvSpPr>
          <p:spPr>
            <a:xfrm>
              <a:off x="-19071200" y="14988125"/>
              <a:ext cx="935200" cy="622625"/>
            </a:xfrm>
            <a:custGeom>
              <a:avLst/>
              <a:gdLst/>
              <a:ahLst/>
              <a:cxnLst/>
              <a:rect l="l" t="t" r="r" b="b"/>
              <a:pathLst>
                <a:path w="37408" h="24905" extrusionOk="0">
                  <a:moveTo>
                    <a:pt x="35424" y="269"/>
                  </a:moveTo>
                  <a:cubicBezTo>
                    <a:pt x="35424" y="269"/>
                    <a:pt x="35424" y="235"/>
                    <a:pt x="35424" y="235"/>
                  </a:cubicBezTo>
                  <a:cubicBezTo>
                    <a:pt x="35357" y="202"/>
                    <a:pt x="35290" y="168"/>
                    <a:pt x="35223" y="168"/>
                  </a:cubicBezTo>
                  <a:cubicBezTo>
                    <a:pt x="35155" y="135"/>
                    <a:pt x="35088" y="101"/>
                    <a:pt x="35021" y="67"/>
                  </a:cubicBezTo>
                  <a:cubicBezTo>
                    <a:pt x="34987" y="67"/>
                    <a:pt x="34920" y="67"/>
                    <a:pt x="34887" y="67"/>
                  </a:cubicBezTo>
                  <a:cubicBezTo>
                    <a:pt x="34887" y="34"/>
                    <a:pt x="34853" y="34"/>
                    <a:pt x="34853" y="34"/>
                  </a:cubicBezTo>
                  <a:cubicBezTo>
                    <a:pt x="34853" y="34"/>
                    <a:pt x="34819" y="34"/>
                    <a:pt x="34819" y="34"/>
                  </a:cubicBezTo>
                  <a:cubicBezTo>
                    <a:pt x="34752" y="34"/>
                    <a:pt x="34685" y="0"/>
                    <a:pt x="34584" y="0"/>
                  </a:cubicBezTo>
                  <a:cubicBezTo>
                    <a:pt x="34517" y="0"/>
                    <a:pt x="34416" y="0"/>
                    <a:pt x="34349" y="0"/>
                  </a:cubicBezTo>
                  <a:cubicBezTo>
                    <a:pt x="34315" y="0"/>
                    <a:pt x="34282" y="0"/>
                    <a:pt x="34248" y="0"/>
                  </a:cubicBezTo>
                  <a:cubicBezTo>
                    <a:pt x="34248" y="0"/>
                    <a:pt x="34214" y="0"/>
                    <a:pt x="34214" y="0"/>
                  </a:cubicBezTo>
                  <a:cubicBezTo>
                    <a:pt x="34147" y="34"/>
                    <a:pt x="34114" y="34"/>
                    <a:pt x="34080" y="34"/>
                  </a:cubicBezTo>
                  <a:cubicBezTo>
                    <a:pt x="33946" y="34"/>
                    <a:pt x="33845" y="67"/>
                    <a:pt x="33744" y="101"/>
                  </a:cubicBezTo>
                  <a:cubicBezTo>
                    <a:pt x="33677" y="101"/>
                    <a:pt x="33643" y="135"/>
                    <a:pt x="33609" y="135"/>
                  </a:cubicBezTo>
                  <a:cubicBezTo>
                    <a:pt x="33542" y="168"/>
                    <a:pt x="33509" y="168"/>
                    <a:pt x="33475" y="202"/>
                  </a:cubicBezTo>
                  <a:cubicBezTo>
                    <a:pt x="33408" y="202"/>
                    <a:pt x="33341" y="235"/>
                    <a:pt x="33307" y="269"/>
                  </a:cubicBezTo>
                  <a:cubicBezTo>
                    <a:pt x="33139" y="336"/>
                    <a:pt x="32937" y="403"/>
                    <a:pt x="32769" y="504"/>
                  </a:cubicBezTo>
                  <a:lnTo>
                    <a:pt x="3731" y="17309"/>
                  </a:lnTo>
                  <a:cubicBezTo>
                    <a:pt x="3463" y="17443"/>
                    <a:pt x="3227" y="17611"/>
                    <a:pt x="3026" y="17779"/>
                  </a:cubicBezTo>
                  <a:cubicBezTo>
                    <a:pt x="2925" y="17846"/>
                    <a:pt x="2858" y="17913"/>
                    <a:pt x="2790" y="17981"/>
                  </a:cubicBezTo>
                  <a:cubicBezTo>
                    <a:pt x="2690" y="18082"/>
                    <a:pt x="2589" y="18149"/>
                    <a:pt x="2488" y="18250"/>
                  </a:cubicBezTo>
                  <a:cubicBezTo>
                    <a:pt x="2421" y="18317"/>
                    <a:pt x="2387" y="18350"/>
                    <a:pt x="2320" y="18418"/>
                  </a:cubicBezTo>
                  <a:cubicBezTo>
                    <a:pt x="2286" y="18451"/>
                    <a:pt x="2253" y="18485"/>
                    <a:pt x="2219" y="18552"/>
                  </a:cubicBezTo>
                  <a:cubicBezTo>
                    <a:pt x="2152" y="18586"/>
                    <a:pt x="2118" y="18653"/>
                    <a:pt x="2051" y="18686"/>
                  </a:cubicBezTo>
                  <a:cubicBezTo>
                    <a:pt x="1950" y="18821"/>
                    <a:pt x="1849" y="18922"/>
                    <a:pt x="1749" y="19056"/>
                  </a:cubicBezTo>
                  <a:cubicBezTo>
                    <a:pt x="1715" y="19090"/>
                    <a:pt x="1681" y="19157"/>
                    <a:pt x="1648" y="19191"/>
                  </a:cubicBezTo>
                  <a:cubicBezTo>
                    <a:pt x="1648" y="19224"/>
                    <a:pt x="1614" y="19224"/>
                    <a:pt x="1614" y="19258"/>
                  </a:cubicBezTo>
                  <a:cubicBezTo>
                    <a:pt x="1580" y="19325"/>
                    <a:pt x="1547" y="19359"/>
                    <a:pt x="1513" y="19392"/>
                  </a:cubicBezTo>
                  <a:cubicBezTo>
                    <a:pt x="1446" y="19493"/>
                    <a:pt x="1379" y="19628"/>
                    <a:pt x="1312" y="19728"/>
                  </a:cubicBezTo>
                  <a:cubicBezTo>
                    <a:pt x="1244" y="19829"/>
                    <a:pt x="1177" y="19930"/>
                    <a:pt x="1110" y="20031"/>
                  </a:cubicBezTo>
                  <a:cubicBezTo>
                    <a:pt x="1110" y="20031"/>
                    <a:pt x="1110" y="20064"/>
                    <a:pt x="1076" y="20064"/>
                  </a:cubicBezTo>
                  <a:lnTo>
                    <a:pt x="1076" y="20098"/>
                  </a:lnTo>
                  <a:cubicBezTo>
                    <a:pt x="1043" y="20165"/>
                    <a:pt x="976" y="20266"/>
                    <a:pt x="942" y="20367"/>
                  </a:cubicBezTo>
                  <a:cubicBezTo>
                    <a:pt x="875" y="20468"/>
                    <a:pt x="807" y="20569"/>
                    <a:pt x="774" y="20669"/>
                  </a:cubicBezTo>
                  <a:cubicBezTo>
                    <a:pt x="740" y="20770"/>
                    <a:pt x="673" y="20871"/>
                    <a:pt x="639" y="20972"/>
                  </a:cubicBezTo>
                  <a:cubicBezTo>
                    <a:pt x="639" y="20972"/>
                    <a:pt x="639" y="20972"/>
                    <a:pt x="639" y="20972"/>
                  </a:cubicBezTo>
                  <a:cubicBezTo>
                    <a:pt x="639" y="20972"/>
                    <a:pt x="639" y="21005"/>
                    <a:pt x="606" y="21005"/>
                  </a:cubicBezTo>
                  <a:cubicBezTo>
                    <a:pt x="572" y="21106"/>
                    <a:pt x="539" y="21207"/>
                    <a:pt x="471" y="21342"/>
                  </a:cubicBezTo>
                  <a:cubicBezTo>
                    <a:pt x="438" y="21442"/>
                    <a:pt x="404" y="21577"/>
                    <a:pt x="371" y="21678"/>
                  </a:cubicBezTo>
                  <a:cubicBezTo>
                    <a:pt x="337" y="21745"/>
                    <a:pt x="337" y="21812"/>
                    <a:pt x="303" y="21846"/>
                  </a:cubicBezTo>
                  <a:lnTo>
                    <a:pt x="270" y="21947"/>
                  </a:lnTo>
                  <a:lnTo>
                    <a:pt x="236" y="22047"/>
                  </a:lnTo>
                  <a:cubicBezTo>
                    <a:pt x="203" y="22215"/>
                    <a:pt x="169" y="22350"/>
                    <a:pt x="135" y="22484"/>
                  </a:cubicBezTo>
                  <a:cubicBezTo>
                    <a:pt x="102" y="22585"/>
                    <a:pt x="102" y="22652"/>
                    <a:pt x="102" y="22753"/>
                  </a:cubicBezTo>
                  <a:cubicBezTo>
                    <a:pt x="68" y="22787"/>
                    <a:pt x="68" y="22820"/>
                    <a:pt x="68" y="22888"/>
                  </a:cubicBezTo>
                  <a:cubicBezTo>
                    <a:pt x="68" y="22921"/>
                    <a:pt x="34" y="22955"/>
                    <a:pt x="34" y="22988"/>
                  </a:cubicBezTo>
                  <a:cubicBezTo>
                    <a:pt x="1" y="23257"/>
                    <a:pt x="1" y="23493"/>
                    <a:pt x="1" y="23728"/>
                  </a:cubicBezTo>
                  <a:lnTo>
                    <a:pt x="1984" y="24904"/>
                  </a:lnTo>
                  <a:cubicBezTo>
                    <a:pt x="1984" y="24602"/>
                    <a:pt x="2017" y="24333"/>
                    <a:pt x="2051" y="24030"/>
                  </a:cubicBezTo>
                  <a:cubicBezTo>
                    <a:pt x="2051" y="23997"/>
                    <a:pt x="2085" y="23963"/>
                    <a:pt x="2085" y="23896"/>
                  </a:cubicBezTo>
                  <a:cubicBezTo>
                    <a:pt x="2118" y="23627"/>
                    <a:pt x="2185" y="23358"/>
                    <a:pt x="2253" y="23089"/>
                  </a:cubicBezTo>
                  <a:lnTo>
                    <a:pt x="2286" y="23022"/>
                  </a:lnTo>
                  <a:cubicBezTo>
                    <a:pt x="2387" y="22720"/>
                    <a:pt x="2488" y="22417"/>
                    <a:pt x="2622" y="22148"/>
                  </a:cubicBezTo>
                  <a:cubicBezTo>
                    <a:pt x="2622" y="22148"/>
                    <a:pt x="2622" y="22115"/>
                    <a:pt x="2622" y="22115"/>
                  </a:cubicBezTo>
                  <a:cubicBezTo>
                    <a:pt x="2757" y="21812"/>
                    <a:pt x="2891" y="21543"/>
                    <a:pt x="3059" y="21241"/>
                  </a:cubicBezTo>
                  <a:lnTo>
                    <a:pt x="3093" y="21241"/>
                  </a:lnTo>
                  <a:cubicBezTo>
                    <a:pt x="3227" y="20938"/>
                    <a:pt x="3395" y="20703"/>
                    <a:pt x="3597" y="20434"/>
                  </a:cubicBezTo>
                  <a:cubicBezTo>
                    <a:pt x="3631" y="20401"/>
                    <a:pt x="3631" y="20401"/>
                    <a:pt x="3664" y="20367"/>
                  </a:cubicBezTo>
                  <a:cubicBezTo>
                    <a:pt x="3832" y="20132"/>
                    <a:pt x="4000" y="19896"/>
                    <a:pt x="4202" y="19695"/>
                  </a:cubicBezTo>
                  <a:cubicBezTo>
                    <a:pt x="4236" y="19661"/>
                    <a:pt x="4269" y="19628"/>
                    <a:pt x="4303" y="19560"/>
                  </a:cubicBezTo>
                  <a:cubicBezTo>
                    <a:pt x="4471" y="19426"/>
                    <a:pt x="4639" y="19291"/>
                    <a:pt x="4773" y="19123"/>
                  </a:cubicBezTo>
                  <a:cubicBezTo>
                    <a:pt x="4874" y="19056"/>
                    <a:pt x="4941" y="19023"/>
                    <a:pt x="5009" y="18955"/>
                  </a:cubicBezTo>
                  <a:cubicBezTo>
                    <a:pt x="5244" y="18754"/>
                    <a:pt x="5479" y="18586"/>
                    <a:pt x="5714" y="18451"/>
                  </a:cubicBezTo>
                  <a:lnTo>
                    <a:pt x="34752" y="1681"/>
                  </a:lnTo>
                  <a:cubicBezTo>
                    <a:pt x="34987" y="1546"/>
                    <a:pt x="35223" y="1445"/>
                    <a:pt x="35458" y="1378"/>
                  </a:cubicBezTo>
                  <a:cubicBezTo>
                    <a:pt x="35492" y="1344"/>
                    <a:pt x="35525" y="1344"/>
                    <a:pt x="35592" y="1311"/>
                  </a:cubicBezTo>
                  <a:cubicBezTo>
                    <a:pt x="35794" y="1244"/>
                    <a:pt x="35996" y="1210"/>
                    <a:pt x="36197" y="1176"/>
                  </a:cubicBezTo>
                  <a:cubicBezTo>
                    <a:pt x="36197" y="1176"/>
                    <a:pt x="36231" y="1176"/>
                    <a:pt x="36265" y="1176"/>
                  </a:cubicBezTo>
                  <a:cubicBezTo>
                    <a:pt x="36466" y="1176"/>
                    <a:pt x="36668" y="1176"/>
                    <a:pt x="36836" y="1210"/>
                  </a:cubicBezTo>
                  <a:cubicBezTo>
                    <a:pt x="36870" y="1210"/>
                    <a:pt x="36870" y="1210"/>
                    <a:pt x="36870" y="1210"/>
                  </a:cubicBezTo>
                  <a:cubicBezTo>
                    <a:pt x="37071" y="1244"/>
                    <a:pt x="37239" y="1311"/>
                    <a:pt x="37407" y="1412"/>
                  </a:cubicBezTo>
                  <a:close/>
                </a:path>
              </a:pathLst>
            </a:custGeom>
            <a:solidFill>
              <a:srgbClr val="EAD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49"/>
            <p:cNvSpPr/>
            <p:nvPr/>
          </p:nvSpPr>
          <p:spPr>
            <a:xfrm>
              <a:off x="-19021625" y="15017100"/>
              <a:ext cx="915025" cy="1191900"/>
            </a:xfrm>
            <a:custGeom>
              <a:avLst/>
              <a:gdLst/>
              <a:ahLst/>
              <a:cxnLst/>
              <a:rect l="l" t="t" r="r" b="b"/>
              <a:pathLst>
                <a:path w="36601" h="47676" extrusionOk="0">
                  <a:moveTo>
                    <a:pt x="34475" y="0"/>
                  </a:moveTo>
                  <a:cubicBezTo>
                    <a:pt x="33971" y="0"/>
                    <a:pt x="33403" y="167"/>
                    <a:pt x="32803" y="522"/>
                  </a:cubicBezTo>
                  <a:lnTo>
                    <a:pt x="3731" y="17292"/>
                  </a:lnTo>
                  <a:cubicBezTo>
                    <a:pt x="1681" y="18469"/>
                    <a:pt x="1" y="21359"/>
                    <a:pt x="34" y="23711"/>
                  </a:cubicBezTo>
                  <a:lnTo>
                    <a:pt x="68" y="45019"/>
                  </a:lnTo>
                  <a:cubicBezTo>
                    <a:pt x="92" y="46711"/>
                    <a:pt x="926" y="47676"/>
                    <a:pt x="2152" y="47676"/>
                  </a:cubicBezTo>
                  <a:cubicBezTo>
                    <a:pt x="2655" y="47676"/>
                    <a:pt x="3225" y="47513"/>
                    <a:pt x="3832" y="47170"/>
                  </a:cubicBezTo>
                  <a:lnTo>
                    <a:pt x="13310" y="41692"/>
                  </a:lnTo>
                  <a:lnTo>
                    <a:pt x="18687" y="45557"/>
                  </a:lnTo>
                  <a:lnTo>
                    <a:pt x="23527" y="35777"/>
                  </a:lnTo>
                  <a:lnTo>
                    <a:pt x="32870" y="30400"/>
                  </a:lnTo>
                  <a:cubicBezTo>
                    <a:pt x="34920" y="29190"/>
                    <a:pt x="36601" y="26299"/>
                    <a:pt x="36601" y="23947"/>
                  </a:cubicBezTo>
                  <a:lnTo>
                    <a:pt x="36533" y="2639"/>
                  </a:lnTo>
                  <a:cubicBezTo>
                    <a:pt x="36533" y="975"/>
                    <a:pt x="35693" y="0"/>
                    <a:pt x="34475" y="0"/>
                  </a:cubicBezTo>
                  <a:close/>
                </a:path>
              </a:pathLst>
            </a:custGeom>
            <a:solidFill>
              <a:srgbClr val="A96E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49"/>
            <p:cNvSpPr/>
            <p:nvPr/>
          </p:nvSpPr>
          <p:spPr>
            <a:xfrm>
              <a:off x="-18875425" y="15301900"/>
              <a:ext cx="572225" cy="352975"/>
            </a:xfrm>
            <a:custGeom>
              <a:avLst/>
              <a:gdLst/>
              <a:ahLst/>
              <a:cxnLst/>
              <a:rect l="l" t="t" r="r" b="b"/>
              <a:pathLst>
                <a:path w="22889" h="14119" extrusionOk="0">
                  <a:moveTo>
                    <a:pt x="22552" y="0"/>
                  </a:moveTo>
                  <a:cubicBezTo>
                    <a:pt x="22471" y="0"/>
                    <a:pt x="22380" y="28"/>
                    <a:pt x="22283" y="86"/>
                  </a:cubicBezTo>
                  <a:lnTo>
                    <a:pt x="606" y="12588"/>
                  </a:lnTo>
                  <a:cubicBezTo>
                    <a:pt x="270" y="12790"/>
                    <a:pt x="1" y="13261"/>
                    <a:pt x="1" y="13664"/>
                  </a:cubicBezTo>
                  <a:cubicBezTo>
                    <a:pt x="1" y="13951"/>
                    <a:pt x="137" y="14119"/>
                    <a:pt x="337" y="14119"/>
                  </a:cubicBezTo>
                  <a:cubicBezTo>
                    <a:pt x="418" y="14119"/>
                    <a:pt x="509" y="14092"/>
                    <a:pt x="606" y="14034"/>
                  </a:cubicBezTo>
                  <a:lnTo>
                    <a:pt x="22283" y="1531"/>
                  </a:lnTo>
                  <a:cubicBezTo>
                    <a:pt x="22619" y="1329"/>
                    <a:pt x="22888" y="825"/>
                    <a:pt x="22888" y="456"/>
                  </a:cubicBezTo>
                  <a:cubicBezTo>
                    <a:pt x="22888" y="168"/>
                    <a:pt x="22752" y="0"/>
                    <a:pt x="225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49"/>
            <p:cNvSpPr/>
            <p:nvPr/>
          </p:nvSpPr>
          <p:spPr>
            <a:xfrm>
              <a:off x="-18850225" y="15427100"/>
              <a:ext cx="573050" cy="352975"/>
            </a:xfrm>
            <a:custGeom>
              <a:avLst/>
              <a:gdLst/>
              <a:ahLst/>
              <a:cxnLst/>
              <a:rect l="l" t="t" r="r" b="b"/>
              <a:pathLst>
                <a:path w="22922" h="14119" extrusionOk="0">
                  <a:moveTo>
                    <a:pt x="22559" y="0"/>
                  </a:moveTo>
                  <a:cubicBezTo>
                    <a:pt x="22474" y="0"/>
                    <a:pt x="22380" y="28"/>
                    <a:pt x="22283" y="86"/>
                  </a:cubicBezTo>
                  <a:lnTo>
                    <a:pt x="606" y="12588"/>
                  </a:lnTo>
                  <a:cubicBezTo>
                    <a:pt x="270" y="12790"/>
                    <a:pt x="1" y="13260"/>
                    <a:pt x="1" y="13664"/>
                  </a:cubicBezTo>
                  <a:cubicBezTo>
                    <a:pt x="1" y="13951"/>
                    <a:pt x="137" y="14119"/>
                    <a:pt x="349" y="14119"/>
                  </a:cubicBezTo>
                  <a:cubicBezTo>
                    <a:pt x="435" y="14119"/>
                    <a:pt x="533" y="14091"/>
                    <a:pt x="639" y="14033"/>
                  </a:cubicBezTo>
                  <a:lnTo>
                    <a:pt x="22283" y="1531"/>
                  </a:lnTo>
                  <a:cubicBezTo>
                    <a:pt x="22620" y="1329"/>
                    <a:pt x="22922" y="825"/>
                    <a:pt x="22922" y="455"/>
                  </a:cubicBezTo>
                  <a:cubicBezTo>
                    <a:pt x="22922" y="168"/>
                    <a:pt x="22769" y="0"/>
                    <a:pt x="22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49"/>
            <p:cNvSpPr/>
            <p:nvPr/>
          </p:nvSpPr>
          <p:spPr>
            <a:xfrm>
              <a:off x="-18825000" y="15571425"/>
              <a:ext cx="573050" cy="353175"/>
            </a:xfrm>
            <a:custGeom>
              <a:avLst/>
              <a:gdLst/>
              <a:ahLst/>
              <a:cxnLst/>
              <a:rect l="l" t="t" r="r" b="b"/>
              <a:pathLst>
                <a:path w="22922" h="14127" extrusionOk="0">
                  <a:moveTo>
                    <a:pt x="22577" y="1"/>
                  </a:moveTo>
                  <a:cubicBezTo>
                    <a:pt x="22488" y="1"/>
                    <a:pt x="22387" y="31"/>
                    <a:pt x="22283" y="93"/>
                  </a:cubicBezTo>
                  <a:lnTo>
                    <a:pt x="605" y="12596"/>
                  </a:lnTo>
                  <a:cubicBezTo>
                    <a:pt x="269" y="12764"/>
                    <a:pt x="0" y="13268"/>
                    <a:pt x="0" y="13671"/>
                  </a:cubicBezTo>
                  <a:cubicBezTo>
                    <a:pt x="0" y="13958"/>
                    <a:pt x="137" y="14126"/>
                    <a:pt x="349" y="14126"/>
                  </a:cubicBezTo>
                  <a:cubicBezTo>
                    <a:pt x="434" y="14126"/>
                    <a:pt x="532" y="14099"/>
                    <a:pt x="639" y="14041"/>
                  </a:cubicBezTo>
                  <a:lnTo>
                    <a:pt x="22283" y="1538"/>
                  </a:lnTo>
                  <a:cubicBezTo>
                    <a:pt x="22619" y="1337"/>
                    <a:pt x="22921" y="833"/>
                    <a:pt x="22921" y="429"/>
                  </a:cubicBezTo>
                  <a:cubicBezTo>
                    <a:pt x="22921" y="151"/>
                    <a:pt x="22777" y="1"/>
                    <a:pt x="22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2" name="Google Shape;3782;p49"/>
          <p:cNvSpPr txBox="1">
            <a:spLocks noGrp="1"/>
          </p:cNvSpPr>
          <p:nvPr>
            <p:ph type="title"/>
          </p:nvPr>
        </p:nvSpPr>
        <p:spPr>
          <a:xfrm>
            <a:off x="1761150" y="554700"/>
            <a:ext cx="5621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783" name="Google Shape;3783;p49"/>
          <p:cNvSpPr txBox="1">
            <a:spLocks noGrp="1"/>
          </p:cNvSpPr>
          <p:nvPr>
            <p:ph type="title"/>
          </p:nvPr>
        </p:nvSpPr>
        <p:spPr>
          <a:xfrm>
            <a:off x="6943075" y="1658600"/>
            <a:ext cx="1486200" cy="6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Project Member</a:t>
            </a:r>
            <a:endParaRPr sz="1600"/>
          </a:p>
        </p:txBody>
      </p:sp>
      <p:sp>
        <p:nvSpPr>
          <p:cNvPr id="3785" name="Google Shape;3785;p49"/>
          <p:cNvSpPr txBox="1">
            <a:spLocks noGrp="1"/>
          </p:cNvSpPr>
          <p:nvPr>
            <p:ph type="title"/>
          </p:nvPr>
        </p:nvSpPr>
        <p:spPr>
          <a:xfrm>
            <a:off x="709325" y="3506988"/>
            <a:ext cx="1486200" cy="6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Project Manager</a:t>
            </a:r>
            <a:endParaRPr sz="1600"/>
          </a:p>
        </p:txBody>
      </p:sp>
      <p:sp>
        <p:nvSpPr>
          <p:cNvPr id="3786" name="Google Shape;3786;p49"/>
          <p:cNvSpPr txBox="1">
            <a:spLocks noGrp="1"/>
          </p:cNvSpPr>
          <p:nvPr>
            <p:ph type="subTitle" idx="4294967295"/>
          </p:nvPr>
        </p:nvSpPr>
        <p:spPr>
          <a:xfrm>
            <a:off x="709325" y="4172588"/>
            <a:ext cx="14862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15109323 </a:t>
            </a:r>
            <a:r>
              <a:rPr lang="ko-KR" altLang="en-US"/>
              <a:t>김지환</a:t>
            </a:r>
            <a:endParaRPr/>
          </a:p>
        </p:txBody>
      </p:sp>
      <p:cxnSp>
        <p:nvCxnSpPr>
          <p:cNvPr id="3787" name="Google Shape;3787;p49"/>
          <p:cNvCxnSpPr>
            <a:stCxn id="3783" idx="1"/>
          </p:cNvCxnSpPr>
          <p:nvPr/>
        </p:nvCxnSpPr>
        <p:spPr>
          <a:xfrm flipH="1">
            <a:off x="6410275" y="1980500"/>
            <a:ext cx="532800" cy="12723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788" name="Google Shape;3788;p49"/>
          <p:cNvCxnSpPr>
            <a:stCxn id="3785" idx="3"/>
          </p:cNvCxnSpPr>
          <p:nvPr/>
        </p:nvCxnSpPr>
        <p:spPr>
          <a:xfrm>
            <a:off x="2195525" y="3828888"/>
            <a:ext cx="1090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142" name="Google Shape;3786;p49"/>
          <p:cNvSpPr txBox="1">
            <a:spLocks/>
          </p:cNvSpPr>
          <p:nvPr/>
        </p:nvSpPr>
        <p:spPr>
          <a:xfrm>
            <a:off x="6931848" y="2318280"/>
            <a:ext cx="1497427" cy="242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 algn="ctr">
              <a:spcAft>
                <a:spcPts val="1600"/>
              </a:spcAft>
              <a:buNone/>
            </a:pPr>
            <a:r>
              <a:rPr lang="en" altLang="ko-KR"/>
              <a:t>15109306 </a:t>
            </a:r>
            <a:r>
              <a:rPr lang="ko-KR" altLang="en-US"/>
              <a:t>고병산</a:t>
            </a:r>
            <a:endParaRPr lang="en-US" altLang="ko-KR"/>
          </a:p>
          <a:p>
            <a:pPr marL="0" indent="0" algn="ctr">
              <a:spcAft>
                <a:spcPts val="1600"/>
              </a:spcAft>
              <a:buNone/>
            </a:pPr>
            <a:r>
              <a:rPr lang="en-US" altLang="ko-KR"/>
              <a:t>15109367 </a:t>
            </a:r>
            <a:r>
              <a:rPr lang="ko-KR" altLang="en-US"/>
              <a:t>정운성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2275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0"/>
          <p:cNvSpPr txBox="1">
            <a:spLocks noGrp="1"/>
          </p:cNvSpPr>
          <p:nvPr>
            <p:ph type="subTitle" idx="1"/>
          </p:nvPr>
        </p:nvSpPr>
        <p:spPr>
          <a:xfrm>
            <a:off x="1282975" y="2647950"/>
            <a:ext cx="2776800" cy="11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OCR engine can’t provide precise keyword for instance it recognize word </a:t>
            </a:r>
            <a:r>
              <a:rPr lang="ko-KR" altLang="en-US"/>
              <a:t>토토 </a:t>
            </a:r>
            <a:r>
              <a:rPr lang="en-US" altLang="ko-KR"/>
              <a:t>as </a:t>
            </a:r>
            <a:r>
              <a:rPr lang="ko-KR" altLang="en-US" err="1"/>
              <a:t>툐툐</a:t>
            </a:r>
            <a:r>
              <a:rPr lang="en-US" altLang="ko-KR"/>
              <a:t>.</a:t>
            </a:r>
            <a:endParaRPr/>
          </a:p>
        </p:txBody>
      </p:sp>
      <p:sp>
        <p:nvSpPr>
          <p:cNvPr id="580" name="Google Shape;580;p30"/>
          <p:cNvSpPr txBox="1">
            <a:spLocks noGrp="1"/>
          </p:cNvSpPr>
          <p:nvPr>
            <p:ph type="title"/>
          </p:nvPr>
        </p:nvSpPr>
        <p:spPr>
          <a:xfrm>
            <a:off x="1282975" y="1481250"/>
            <a:ext cx="2776800" cy="10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Keyword recognize miss</a:t>
            </a:r>
            <a:endParaRPr/>
          </a:p>
        </p:txBody>
      </p:sp>
      <p:sp>
        <p:nvSpPr>
          <p:cNvPr id="581" name="Google Shape;581;p30"/>
          <p:cNvSpPr/>
          <p:nvPr/>
        </p:nvSpPr>
        <p:spPr>
          <a:xfrm>
            <a:off x="5761915" y="1480049"/>
            <a:ext cx="2184000" cy="21834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0"/>
          <p:cNvSpPr/>
          <p:nvPr/>
        </p:nvSpPr>
        <p:spPr>
          <a:xfrm>
            <a:off x="6099483" y="1807109"/>
            <a:ext cx="1529400" cy="15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4189;p75">
            <a:extLst>
              <a:ext uri="{FF2B5EF4-FFF2-40B4-BE49-F238E27FC236}">
                <a16:creationId xmlns:a16="http://schemas.microsoft.com/office/drawing/2014/main" id="{FEA7D0C0-F714-450C-ADBF-703D797A4559}"/>
              </a:ext>
            </a:extLst>
          </p:cNvPr>
          <p:cNvGrpSpPr/>
          <p:nvPr/>
        </p:nvGrpSpPr>
        <p:grpSpPr>
          <a:xfrm>
            <a:off x="6488892" y="2294270"/>
            <a:ext cx="745620" cy="643910"/>
            <a:chOff x="-31889075" y="2658950"/>
            <a:chExt cx="302475" cy="290775"/>
          </a:xfrm>
          <a:solidFill>
            <a:schemeClr val="tx1"/>
          </a:solidFill>
        </p:grpSpPr>
        <p:sp>
          <p:nvSpPr>
            <p:cNvPr id="17" name="Google Shape;14190;p75">
              <a:extLst>
                <a:ext uri="{FF2B5EF4-FFF2-40B4-BE49-F238E27FC236}">
                  <a16:creationId xmlns:a16="http://schemas.microsoft.com/office/drawing/2014/main" id="{45BDA646-43C8-4330-BDC7-0CA23FACDC24}"/>
                </a:ext>
              </a:extLst>
            </p:cNvPr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191;p75">
              <a:extLst>
                <a:ext uri="{FF2B5EF4-FFF2-40B4-BE49-F238E27FC236}">
                  <a16:creationId xmlns:a16="http://schemas.microsoft.com/office/drawing/2014/main" id="{505449CC-2DCF-49C6-939B-0C85F89A59CE}"/>
                </a:ext>
              </a:extLst>
            </p:cNvPr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" name="Google Shape;2494;p42"/>
          <p:cNvSpPr txBox="1">
            <a:spLocks noGrp="1"/>
          </p:cNvSpPr>
          <p:nvPr>
            <p:ph type="title" idx="2"/>
          </p:nvPr>
        </p:nvSpPr>
        <p:spPr>
          <a:xfrm rot="212">
            <a:off x="2142975" y="2855738"/>
            <a:ext cx="4858200" cy="10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/>
              <a:t>What’s next?</a:t>
            </a:r>
          </a:p>
        </p:txBody>
      </p:sp>
      <p:sp>
        <p:nvSpPr>
          <p:cNvPr id="2495" name="Google Shape;2495;p42"/>
          <p:cNvSpPr txBox="1">
            <a:spLocks noGrp="1"/>
          </p:cNvSpPr>
          <p:nvPr>
            <p:ph type="title"/>
          </p:nvPr>
        </p:nvSpPr>
        <p:spPr>
          <a:xfrm>
            <a:off x="3743835" y="1206114"/>
            <a:ext cx="1658400" cy="1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5475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9" name="Google Shape;2599;p46"/>
          <p:cNvGrpSpPr/>
          <p:nvPr/>
        </p:nvGrpSpPr>
        <p:grpSpPr>
          <a:xfrm>
            <a:off x="-657225" y="709750"/>
            <a:ext cx="9883200" cy="263725"/>
            <a:chOff x="-657225" y="709750"/>
            <a:chExt cx="9883200" cy="263725"/>
          </a:xfrm>
        </p:grpSpPr>
        <p:cxnSp>
          <p:nvCxnSpPr>
            <p:cNvPr id="2600" name="Google Shape;2600;p46"/>
            <p:cNvCxnSpPr/>
            <p:nvPr/>
          </p:nvCxnSpPr>
          <p:spPr>
            <a:xfrm>
              <a:off x="-657225" y="973475"/>
              <a:ext cx="98832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1" name="Google Shape;2601;p46"/>
            <p:cNvCxnSpPr/>
            <p:nvPr/>
          </p:nvCxnSpPr>
          <p:spPr>
            <a:xfrm>
              <a:off x="-657225" y="709750"/>
              <a:ext cx="98832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2" name="Google Shape;2602;p46"/>
            <p:cNvCxnSpPr/>
            <p:nvPr/>
          </p:nvCxnSpPr>
          <p:spPr>
            <a:xfrm>
              <a:off x="-657225" y="842831"/>
              <a:ext cx="98832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03" name="Google Shape;2603;p46"/>
          <p:cNvSpPr txBox="1">
            <a:spLocks noGrp="1"/>
          </p:cNvSpPr>
          <p:nvPr>
            <p:ph type="title"/>
          </p:nvPr>
        </p:nvSpPr>
        <p:spPr>
          <a:xfrm>
            <a:off x="1761150" y="554700"/>
            <a:ext cx="5621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Status</a:t>
            </a:r>
            <a:endParaRPr/>
          </a:p>
        </p:txBody>
      </p:sp>
      <p:sp>
        <p:nvSpPr>
          <p:cNvPr id="2604" name="Google Shape;2604;p46"/>
          <p:cNvSpPr/>
          <p:nvPr/>
        </p:nvSpPr>
        <p:spPr>
          <a:xfrm>
            <a:off x="4693311" y="3843882"/>
            <a:ext cx="132929" cy="111715"/>
          </a:xfrm>
          <a:custGeom>
            <a:avLst/>
            <a:gdLst/>
            <a:ahLst/>
            <a:cxnLst/>
            <a:rect l="l" t="t" r="r" b="b"/>
            <a:pathLst>
              <a:path w="12432" h="10448" extrusionOk="0">
                <a:moveTo>
                  <a:pt x="4963" y="0"/>
                </a:moveTo>
                <a:cubicBezTo>
                  <a:pt x="2239" y="0"/>
                  <a:pt x="0" y="2356"/>
                  <a:pt x="0" y="5120"/>
                </a:cubicBezTo>
                <a:cubicBezTo>
                  <a:pt x="0" y="8227"/>
                  <a:pt x="2220" y="10447"/>
                  <a:pt x="5328" y="10447"/>
                </a:cubicBezTo>
                <a:cubicBezTo>
                  <a:pt x="9989" y="10447"/>
                  <a:pt x="12431" y="4898"/>
                  <a:pt x="8879" y="1568"/>
                </a:cubicBezTo>
                <a:cubicBezTo>
                  <a:pt x="7991" y="458"/>
                  <a:pt x="6660" y="14"/>
                  <a:pt x="5328" y="14"/>
                </a:cubicBezTo>
                <a:cubicBezTo>
                  <a:pt x="5205" y="5"/>
                  <a:pt x="5084" y="0"/>
                  <a:pt x="4963" y="0"/>
                </a:cubicBez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46"/>
          <p:cNvSpPr/>
          <p:nvPr/>
        </p:nvSpPr>
        <p:spPr>
          <a:xfrm>
            <a:off x="4693311" y="3152629"/>
            <a:ext cx="132929" cy="112025"/>
          </a:xfrm>
          <a:custGeom>
            <a:avLst/>
            <a:gdLst/>
            <a:ahLst/>
            <a:cxnLst/>
            <a:rect l="l" t="t" r="r" b="b"/>
            <a:pathLst>
              <a:path w="12432" h="10477" extrusionOk="0">
                <a:moveTo>
                  <a:pt x="5852" y="1"/>
                </a:moveTo>
                <a:cubicBezTo>
                  <a:pt x="5678" y="1"/>
                  <a:pt x="5503" y="15"/>
                  <a:pt x="5328" y="44"/>
                </a:cubicBezTo>
                <a:cubicBezTo>
                  <a:pt x="5205" y="34"/>
                  <a:pt x="5084" y="30"/>
                  <a:pt x="4963" y="30"/>
                </a:cubicBezTo>
                <a:cubicBezTo>
                  <a:pt x="2239" y="30"/>
                  <a:pt x="0" y="2386"/>
                  <a:pt x="0" y="5149"/>
                </a:cubicBezTo>
                <a:cubicBezTo>
                  <a:pt x="0" y="8035"/>
                  <a:pt x="2220" y="10477"/>
                  <a:pt x="5328" y="10477"/>
                </a:cubicBezTo>
                <a:cubicBezTo>
                  <a:pt x="9989" y="10477"/>
                  <a:pt x="12431" y="4705"/>
                  <a:pt x="8879" y="1376"/>
                </a:cubicBezTo>
                <a:cubicBezTo>
                  <a:pt x="8108" y="604"/>
                  <a:pt x="7002" y="1"/>
                  <a:pt x="5852" y="1"/>
                </a:cubicBez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46"/>
          <p:cNvSpPr/>
          <p:nvPr/>
        </p:nvSpPr>
        <p:spPr>
          <a:xfrm>
            <a:off x="4693311" y="2455501"/>
            <a:ext cx="132929" cy="113939"/>
          </a:xfrm>
          <a:custGeom>
            <a:avLst/>
            <a:gdLst/>
            <a:ahLst/>
            <a:cxnLst/>
            <a:rect l="l" t="t" r="r" b="b"/>
            <a:pathLst>
              <a:path w="12432" h="10656" extrusionOk="0">
                <a:moveTo>
                  <a:pt x="5328" y="0"/>
                </a:moveTo>
                <a:cubicBezTo>
                  <a:pt x="2442" y="0"/>
                  <a:pt x="0" y="2442"/>
                  <a:pt x="0" y="5328"/>
                </a:cubicBezTo>
                <a:cubicBezTo>
                  <a:pt x="0" y="8214"/>
                  <a:pt x="2220" y="10655"/>
                  <a:pt x="5328" y="10655"/>
                </a:cubicBezTo>
                <a:cubicBezTo>
                  <a:pt x="9989" y="10655"/>
                  <a:pt x="12431" y="4884"/>
                  <a:pt x="8879" y="1554"/>
                </a:cubicBezTo>
                <a:cubicBezTo>
                  <a:pt x="7991" y="444"/>
                  <a:pt x="6660" y="0"/>
                  <a:pt x="5328" y="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46"/>
          <p:cNvSpPr/>
          <p:nvPr/>
        </p:nvSpPr>
        <p:spPr>
          <a:xfrm>
            <a:off x="4693311" y="1762766"/>
            <a:ext cx="132929" cy="111865"/>
          </a:xfrm>
          <a:custGeom>
            <a:avLst/>
            <a:gdLst/>
            <a:ahLst/>
            <a:cxnLst/>
            <a:rect l="l" t="t" r="r" b="b"/>
            <a:pathLst>
              <a:path w="12432" h="10462" extrusionOk="0">
                <a:moveTo>
                  <a:pt x="4963" y="1"/>
                </a:moveTo>
                <a:cubicBezTo>
                  <a:pt x="2239" y="1"/>
                  <a:pt x="0" y="2357"/>
                  <a:pt x="0" y="5120"/>
                </a:cubicBezTo>
                <a:cubicBezTo>
                  <a:pt x="0" y="8097"/>
                  <a:pt x="2036" y="10462"/>
                  <a:pt x="4938" y="10462"/>
                </a:cubicBezTo>
                <a:cubicBezTo>
                  <a:pt x="5066" y="10462"/>
                  <a:pt x="5196" y="10457"/>
                  <a:pt x="5328" y="10448"/>
                </a:cubicBezTo>
                <a:cubicBezTo>
                  <a:pt x="9989" y="10448"/>
                  <a:pt x="12431" y="4898"/>
                  <a:pt x="8879" y="1569"/>
                </a:cubicBezTo>
                <a:cubicBezTo>
                  <a:pt x="7991" y="459"/>
                  <a:pt x="6660" y="15"/>
                  <a:pt x="5328" y="15"/>
                </a:cubicBezTo>
                <a:cubicBezTo>
                  <a:pt x="5205" y="5"/>
                  <a:pt x="5084" y="1"/>
                  <a:pt x="4963" y="1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46"/>
          <p:cNvSpPr txBox="1">
            <a:spLocks noGrp="1"/>
          </p:cNvSpPr>
          <p:nvPr>
            <p:ph type="title" idx="4294967295"/>
          </p:nvPr>
        </p:nvSpPr>
        <p:spPr>
          <a:xfrm>
            <a:off x="4928247" y="22982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/>
              <a:t>Machine Learning</a:t>
            </a:r>
            <a:endParaRPr sz="1600"/>
          </a:p>
        </p:txBody>
      </p:sp>
      <p:sp>
        <p:nvSpPr>
          <p:cNvPr id="2609" name="Google Shape;2609;p46"/>
          <p:cNvSpPr txBox="1">
            <a:spLocks noGrp="1"/>
          </p:cNvSpPr>
          <p:nvPr>
            <p:ph type="subTitle" idx="4294967295"/>
          </p:nvPr>
        </p:nvSpPr>
        <p:spPr>
          <a:xfrm>
            <a:off x="4928250" y="2566150"/>
            <a:ext cx="22767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>
                <a:solidFill>
                  <a:schemeClr val="lt1"/>
                </a:solidFill>
              </a:rPr>
              <a:t>Classify Advertisement</a:t>
            </a:r>
            <a:endParaRPr/>
          </a:p>
        </p:txBody>
      </p:sp>
      <p:sp>
        <p:nvSpPr>
          <p:cNvPr id="2610" name="Google Shape;2610;p46"/>
          <p:cNvSpPr txBox="1">
            <a:spLocks noGrp="1"/>
          </p:cNvSpPr>
          <p:nvPr>
            <p:ph type="title" idx="4294967295"/>
          </p:nvPr>
        </p:nvSpPr>
        <p:spPr>
          <a:xfrm>
            <a:off x="4928247" y="36866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/>
              <a:t>JavaScript Worker</a:t>
            </a:r>
            <a:endParaRPr sz="1600"/>
          </a:p>
        </p:txBody>
      </p:sp>
      <p:sp>
        <p:nvSpPr>
          <p:cNvPr id="2611" name="Google Shape;2611;p46"/>
          <p:cNvSpPr txBox="1">
            <a:spLocks noGrp="1"/>
          </p:cNvSpPr>
          <p:nvPr>
            <p:ph type="subTitle" idx="4294967295"/>
          </p:nvPr>
        </p:nvSpPr>
        <p:spPr>
          <a:xfrm>
            <a:off x="4928250" y="3954550"/>
            <a:ext cx="22767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Chrome Extension</a:t>
            </a:r>
            <a:endParaRPr/>
          </a:p>
        </p:txBody>
      </p:sp>
      <p:sp>
        <p:nvSpPr>
          <p:cNvPr id="2612" name="Google Shape;2612;p46"/>
          <p:cNvSpPr txBox="1">
            <a:spLocks noGrp="1"/>
          </p:cNvSpPr>
          <p:nvPr>
            <p:ph type="title" idx="4294967295"/>
          </p:nvPr>
        </p:nvSpPr>
        <p:spPr>
          <a:xfrm>
            <a:off x="4928247" y="29924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/>
              <a:t>OCR</a:t>
            </a:r>
            <a:endParaRPr sz="1600"/>
          </a:p>
        </p:txBody>
      </p:sp>
      <p:sp>
        <p:nvSpPr>
          <p:cNvPr id="2613" name="Google Shape;2613;p46"/>
          <p:cNvSpPr txBox="1">
            <a:spLocks noGrp="1"/>
          </p:cNvSpPr>
          <p:nvPr>
            <p:ph type="subTitle" idx="4294967295"/>
          </p:nvPr>
        </p:nvSpPr>
        <p:spPr>
          <a:xfrm>
            <a:off x="4928250" y="3260350"/>
            <a:ext cx="22767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Recognition Character</a:t>
            </a:r>
            <a:endParaRPr/>
          </a:p>
        </p:txBody>
      </p:sp>
      <p:sp>
        <p:nvSpPr>
          <p:cNvPr id="2614" name="Google Shape;2614;p46"/>
          <p:cNvSpPr txBox="1">
            <a:spLocks noGrp="1"/>
          </p:cNvSpPr>
          <p:nvPr>
            <p:ph type="title" idx="4294967295"/>
          </p:nvPr>
        </p:nvSpPr>
        <p:spPr>
          <a:xfrm>
            <a:off x="4928247" y="1604050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Block</a:t>
            </a:r>
            <a:endParaRPr sz="1600"/>
          </a:p>
        </p:txBody>
      </p:sp>
      <p:sp>
        <p:nvSpPr>
          <p:cNvPr id="2615" name="Google Shape;2615;p46"/>
          <p:cNvSpPr txBox="1">
            <a:spLocks noGrp="1"/>
          </p:cNvSpPr>
          <p:nvPr>
            <p:ph type="subTitle" idx="4294967295"/>
          </p:nvPr>
        </p:nvSpPr>
        <p:spPr>
          <a:xfrm>
            <a:off x="4928250" y="1871950"/>
            <a:ext cx="22767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Block illegal advertisement</a:t>
            </a:r>
            <a:endParaRPr/>
          </a:p>
        </p:txBody>
      </p:sp>
      <p:grpSp>
        <p:nvGrpSpPr>
          <p:cNvPr id="2616" name="Google Shape;2616;p46"/>
          <p:cNvGrpSpPr/>
          <p:nvPr/>
        </p:nvGrpSpPr>
        <p:grpSpPr>
          <a:xfrm>
            <a:off x="1999304" y="1458707"/>
            <a:ext cx="2214814" cy="2988099"/>
            <a:chOff x="1999304" y="1458707"/>
            <a:chExt cx="2214814" cy="2988099"/>
          </a:xfrm>
        </p:grpSpPr>
        <p:sp>
          <p:nvSpPr>
            <p:cNvPr id="2617" name="Google Shape;2617;p46"/>
            <p:cNvSpPr/>
            <p:nvPr/>
          </p:nvSpPr>
          <p:spPr>
            <a:xfrm>
              <a:off x="2003215" y="3348621"/>
              <a:ext cx="2207265" cy="1098185"/>
            </a:xfrm>
            <a:custGeom>
              <a:avLst/>
              <a:gdLst/>
              <a:ahLst/>
              <a:cxnLst/>
              <a:rect l="l" t="t" r="r" b="b"/>
              <a:pathLst>
                <a:path w="20764" h="10331" extrusionOk="0">
                  <a:moveTo>
                    <a:pt x="10376" y="1"/>
                  </a:moveTo>
                  <a:lnTo>
                    <a:pt x="1" y="5028"/>
                  </a:lnTo>
                  <a:lnTo>
                    <a:pt x="10376" y="10331"/>
                  </a:lnTo>
                  <a:lnTo>
                    <a:pt x="20763" y="5028"/>
                  </a:lnTo>
                  <a:lnTo>
                    <a:pt x="10376" y="1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6"/>
            <p:cNvSpPr/>
            <p:nvPr/>
          </p:nvSpPr>
          <p:spPr>
            <a:xfrm>
              <a:off x="2003215" y="2779953"/>
              <a:ext cx="2207265" cy="1098185"/>
            </a:xfrm>
            <a:custGeom>
              <a:avLst/>
              <a:gdLst/>
              <a:ahLst/>
              <a:cxnLst/>
              <a:rect l="l" t="t" r="r" b="b"/>
              <a:pathLst>
                <a:path w="20764" h="10331" extrusionOk="0">
                  <a:moveTo>
                    <a:pt x="10376" y="1"/>
                  </a:moveTo>
                  <a:lnTo>
                    <a:pt x="1" y="5028"/>
                  </a:lnTo>
                  <a:lnTo>
                    <a:pt x="10376" y="10331"/>
                  </a:lnTo>
                  <a:lnTo>
                    <a:pt x="20763" y="5028"/>
                  </a:lnTo>
                  <a:lnTo>
                    <a:pt x="10376" y="1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6"/>
            <p:cNvSpPr/>
            <p:nvPr/>
          </p:nvSpPr>
          <p:spPr>
            <a:xfrm>
              <a:off x="2003215" y="2216168"/>
              <a:ext cx="2207265" cy="1098185"/>
            </a:xfrm>
            <a:custGeom>
              <a:avLst/>
              <a:gdLst/>
              <a:ahLst/>
              <a:cxnLst/>
              <a:rect l="l" t="t" r="r" b="b"/>
              <a:pathLst>
                <a:path w="20764" h="10331" extrusionOk="0">
                  <a:moveTo>
                    <a:pt x="10376" y="1"/>
                  </a:moveTo>
                  <a:lnTo>
                    <a:pt x="1" y="5028"/>
                  </a:lnTo>
                  <a:lnTo>
                    <a:pt x="10376" y="10331"/>
                  </a:lnTo>
                  <a:lnTo>
                    <a:pt x="20763" y="5028"/>
                  </a:lnTo>
                  <a:lnTo>
                    <a:pt x="10376" y="1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6"/>
            <p:cNvSpPr/>
            <p:nvPr/>
          </p:nvSpPr>
          <p:spPr>
            <a:xfrm>
              <a:off x="2003215" y="1638300"/>
              <a:ext cx="2207265" cy="1098185"/>
            </a:xfrm>
            <a:custGeom>
              <a:avLst/>
              <a:gdLst/>
              <a:ahLst/>
              <a:cxnLst/>
              <a:rect l="l" t="t" r="r" b="b"/>
              <a:pathLst>
                <a:path w="20764" h="10331" extrusionOk="0">
                  <a:moveTo>
                    <a:pt x="10376" y="1"/>
                  </a:moveTo>
                  <a:lnTo>
                    <a:pt x="1" y="5028"/>
                  </a:lnTo>
                  <a:lnTo>
                    <a:pt x="10376" y="10331"/>
                  </a:lnTo>
                  <a:lnTo>
                    <a:pt x="20763" y="5028"/>
                  </a:lnTo>
                  <a:lnTo>
                    <a:pt x="10376" y="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1" name="Google Shape;2621;p46"/>
            <p:cNvGrpSpPr/>
            <p:nvPr/>
          </p:nvGrpSpPr>
          <p:grpSpPr>
            <a:xfrm>
              <a:off x="1999304" y="1458707"/>
              <a:ext cx="2214814" cy="2987972"/>
              <a:chOff x="1999304" y="1458707"/>
              <a:chExt cx="2214814" cy="2987972"/>
            </a:xfrm>
          </p:grpSpPr>
          <p:grpSp>
            <p:nvGrpSpPr>
              <p:cNvPr id="2622" name="Google Shape;2622;p46"/>
              <p:cNvGrpSpPr/>
              <p:nvPr/>
            </p:nvGrpSpPr>
            <p:grpSpPr>
              <a:xfrm>
                <a:off x="1999304" y="2030207"/>
                <a:ext cx="2214814" cy="2416472"/>
                <a:chOff x="1939050" y="1975118"/>
                <a:chExt cx="2335563" cy="2548215"/>
              </a:xfrm>
            </p:grpSpPr>
            <p:grpSp>
              <p:nvGrpSpPr>
                <p:cNvPr id="2623" name="Google Shape;2623;p46"/>
                <p:cNvGrpSpPr/>
                <p:nvPr/>
              </p:nvGrpSpPr>
              <p:grpSpPr>
                <a:xfrm>
                  <a:off x="1939050" y="2575193"/>
                  <a:ext cx="2335563" cy="1948140"/>
                  <a:chOff x="1939050" y="2575193"/>
                  <a:chExt cx="2335563" cy="1948140"/>
                </a:xfrm>
              </p:grpSpPr>
              <p:sp>
                <p:nvSpPr>
                  <p:cNvPr id="2624" name="Google Shape;2624;p46"/>
                  <p:cNvSpPr/>
                  <p:nvPr/>
                </p:nvSpPr>
                <p:spPr>
                  <a:xfrm>
                    <a:off x="1939050" y="3773286"/>
                    <a:ext cx="2335563" cy="750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430" h="70147" fill="none" extrusionOk="0">
                        <a:moveTo>
                          <a:pt x="29746" y="1"/>
                        </a:moveTo>
                        <a:lnTo>
                          <a:pt x="0" y="14430"/>
                        </a:lnTo>
                        <a:lnTo>
                          <a:pt x="109215" y="70147"/>
                        </a:lnTo>
                        <a:lnTo>
                          <a:pt x="218429" y="14430"/>
                        </a:lnTo>
                        <a:lnTo>
                          <a:pt x="188684" y="1"/>
                        </a:lnTo>
                        <a:lnTo>
                          <a:pt x="109215" y="40623"/>
                        </a:lnTo>
                        <a:close/>
                      </a:path>
                    </a:pathLst>
                  </a:custGeom>
                  <a:noFill/>
                  <a:ln w="28575" cap="flat" cmpd="sng">
                    <a:solidFill>
                      <a:schemeClr val="accent2"/>
                    </a:solidFill>
                    <a:prstDash val="solid"/>
                    <a:miter lim="22198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5" name="Google Shape;2625;p46"/>
                  <p:cNvSpPr/>
                  <p:nvPr/>
                </p:nvSpPr>
                <p:spPr>
                  <a:xfrm>
                    <a:off x="1939050" y="3174245"/>
                    <a:ext cx="2335563" cy="750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430" h="70147" fill="none" extrusionOk="0">
                        <a:moveTo>
                          <a:pt x="188684" y="0"/>
                        </a:moveTo>
                        <a:lnTo>
                          <a:pt x="158939" y="15095"/>
                        </a:lnTo>
                        <a:lnTo>
                          <a:pt x="109215" y="40623"/>
                        </a:lnTo>
                        <a:lnTo>
                          <a:pt x="59491" y="15095"/>
                        </a:lnTo>
                        <a:lnTo>
                          <a:pt x="29746" y="0"/>
                        </a:lnTo>
                        <a:lnTo>
                          <a:pt x="0" y="14429"/>
                        </a:lnTo>
                        <a:lnTo>
                          <a:pt x="29746" y="29524"/>
                        </a:lnTo>
                        <a:lnTo>
                          <a:pt x="109215" y="70146"/>
                        </a:lnTo>
                        <a:lnTo>
                          <a:pt x="188684" y="29524"/>
                        </a:lnTo>
                        <a:lnTo>
                          <a:pt x="218429" y="14429"/>
                        </a:lnTo>
                        <a:close/>
                      </a:path>
                    </a:pathLst>
                  </a:custGeom>
                  <a:noFill/>
                  <a:ln w="28575" cap="flat" cmpd="sng">
                    <a:solidFill>
                      <a:schemeClr val="accent2"/>
                    </a:solidFill>
                    <a:prstDash val="solid"/>
                    <a:miter lim="22198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6" name="Google Shape;2626;p46"/>
                  <p:cNvSpPr/>
                  <p:nvPr/>
                </p:nvSpPr>
                <p:spPr>
                  <a:xfrm>
                    <a:off x="1939050" y="2575193"/>
                    <a:ext cx="2335563" cy="750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430" h="70147" fill="none" extrusionOk="0">
                        <a:moveTo>
                          <a:pt x="188684" y="1"/>
                        </a:moveTo>
                        <a:lnTo>
                          <a:pt x="158939" y="15096"/>
                        </a:lnTo>
                        <a:lnTo>
                          <a:pt x="129193" y="30190"/>
                        </a:lnTo>
                        <a:lnTo>
                          <a:pt x="109215" y="40623"/>
                        </a:lnTo>
                        <a:lnTo>
                          <a:pt x="89237" y="30190"/>
                        </a:lnTo>
                        <a:lnTo>
                          <a:pt x="59491" y="15096"/>
                        </a:lnTo>
                        <a:lnTo>
                          <a:pt x="29746" y="1"/>
                        </a:lnTo>
                        <a:lnTo>
                          <a:pt x="0" y="14208"/>
                        </a:lnTo>
                        <a:lnTo>
                          <a:pt x="29746" y="29524"/>
                        </a:lnTo>
                        <a:lnTo>
                          <a:pt x="59491" y="44619"/>
                        </a:lnTo>
                        <a:lnTo>
                          <a:pt x="109215" y="70147"/>
                        </a:lnTo>
                        <a:lnTo>
                          <a:pt x="158939" y="44619"/>
                        </a:lnTo>
                        <a:lnTo>
                          <a:pt x="188684" y="29524"/>
                        </a:lnTo>
                        <a:lnTo>
                          <a:pt x="218429" y="14208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50000"/>
                    </a:schemeClr>
                  </a:solidFill>
                  <a:ln w="28575" cap="flat" cmpd="sng">
                    <a:solidFill>
                      <a:schemeClr val="accent2"/>
                    </a:solidFill>
                    <a:prstDash val="solid"/>
                    <a:miter lim="22198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627" name="Google Shape;2627;p46"/>
                <p:cNvSpPr/>
                <p:nvPr/>
              </p:nvSpPr>
              <p:spPr>
                <a:xfrm>
                  <a:off x="1939050" y="1975118"/>
                  <a:ext cx="2335563" cy="750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430" h="70147" fill="none" extrusionOk="0">
                      <a:moveTo>
                        <a:pt x="188684" y="1"/>
                      </a:moveTo>
                      <a:lnTo>
                        <a:pt x="158939" y="15096"/>
                      </a:lnTo>
                      <a:lnTo>
                        <a:pt x="129193" y="30190"/>
                      </a:lnTo>
                      <a:lnTo>
                        <a:pt x="109215" y="40623"/>
                      </a:lnTo>
                      <a:lnTo>
                        <a:pt x="89237" y="30190"/>
                      </a:lnTo>
                      <a:lnTo>
                        <a:pt x="59491" y="15096"/>
                      </a:lnTo>
                      <a:lnTo>
                        <a:pt x="29746" y="1"/>
                      </a:lnTo>
                      <a:lnTo>
                        <a:pt x="0" y="14208"/>
                      </a:lnTo>
                      <a:lnTo>
                        <a:pt x="29746" y="29524"/>
                      </a:lnTo>
                      <a:lnTo>
                        <a:pt x="59491" y="44619"/>
                      </a:lnTo>
                      <a:lnTo>
                        <a:pt x="109215" y="70147"/>
                      </a:lnTo>
                      <a:lnTo>
                        <a:pt x="158939" y="44619"/>
                      </a:lnTo>
                      <a:lnTo>
                        <a:pt x="188684" y="29524"/>
                      </a:lnTo>
                      <a:lnTo>
                        <a:pt x="218429" y="14208"/>
                      </a:ln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22198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8" name="Google Shape;2628;p46"/>
              <p:cNvSpPr/>
              <p:nvPr/>
            </p:nvSpPr>
            <p:spPr>
              <a:xfrm>
                <a:off x="1999304" y="1458707"/>
                <a:ext cx="2214814" cy="711269"/>
              </a:xfrm>
              <a:custGeom>
                <a:avLst/>
                <a:gdLst/>
                <a:ahLst/>
                <a:cxnLst/>
                <a:rect l="l" t="t" r="r" b="b"/>
                <a:pathLst>
                  <a:path w="218430" h="70147" fill="none" extrusionOk="0">
                    <a:moveTo>
                      <a:pt x="188684" y="1"/>
                    </a:moveTo>
                    <a:lnTo>
                      <a:pt x="158939" y="15096"/>
                    </a:lnTo>
                    <a:lnTo>
                      <a:pt x="129193" y="30190"/>
                    </a:lnTo>
                    <a:lnTo>
                      <a:pt x="109215" y="40623"/>
                    </a:lnTo>
                    <a:lnTo>
                      <a:pt x="89237" y="30190"/>
                    </a:lnTo>
                    <a:lnTo>
                      <a:pt x="59491" y="15096"/>
                    </a:lnTo>
                    <a:lnTo>
                      <a:pt x="29746" y="1"/>
                    </a:lnTo>
                    <a:lnTo>
                      <a:pt x="0" y="14208"/>
                    </a:lnTo>
                    <a:lnTo>
                      <a:pt x="29746" y="29524"/>
                    </a:lnTo>
                    <a:lnTo>
                      <a:pt x="59491" y="44619"/>
                    </a:lnTo>
                    <a:lnTo>
                      <a:pt x="109215" y="70147"/>
                    </a:lnTo>
                    <a:lnTo>
                      <a:pt x="158939" y="44619"/>
                    </a:lnTo>
                    <a:lnTo>
                      <a:pt x="188684" y="29524"/>
                    </a:lnTo>
                    <a:lnTo>
                      <a:pt x="218429" y="14208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22198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4037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1" name="Google Shape;3931;p55"/>
          <p:cNvSpPr txBox="1">
            <a:spLocks noGrp="1"/>
          </p:cNvSpPr>
          <p:nvPr>
            <p:ph type="title"/>
          </p:nvPr>
        </p:nvSpPr>
        <p:spPr>
          <a:xfrm>
            <a:off x="2251501" y="554700"/>
            <a:ext cx="4641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</a:t>
            </a:r>
            <a:r>
              <a:rPr lang="ko-KR" altLang="en-US"/>
              <a:t> </a:t>
            </a:r>
            <a:r>
              <a:rPr lang="en-US" altLang="ko-KR"/>
              <a:t>plan</a:t>
            </a:r>
            <a:endParaRPr/>
          </a:p>
        </p:txBody>
      </p:sp>
      <p:sp>
        <p:nvSpPr>
          <p:cNvPr id="3932" name="Google Shape;3932;p55"/>
          <p:cNvSpPr txBox="1">
            <a:spLocks noGrp="1"/>
          </p:cNvSpPr>
          <p:nvPr>
            <p:ph type="title" idx="2"/>
          </p:nvPr>
        </p:nvSpPr>
        <p:spPr>
          <a:xfrm>
            <a:off x="1810750" y="1540503"/>
            <a:ext cx="21837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</a:rPr>
              <a:t>Present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933" name="Google Shape;3933;p55"/>
          <p:cNvSpPr txBox="1">
            <a:spLocks noGrp="1"/>
          </p:cNvSpPr>
          <p:nvPr>
            <p:ph type="subTitle" idx="1"/>
          </p:nvPr>
        </p:nvSpPr>
        <p:spPr>
          <a:xfrm>
            <a:off x="1810751" y="1852387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/>
              <a:t>OpenCV, OCR</a:t>
            </a:r>
            <a:endParaRPr lang="ko-KR" altLang="en-US"/>
          </a:p>
        </p:txBody>
      </p:sp>
      <p:sp>
        <p:nvSpPr>
          <p:cNvPr id="3934" name="Google Shape;3934;p55"/>
          <p:cNvSpPr txBox="1">
            <a:spLocks noGrp="1"/>
          </p:cNvSpPr>
          <p:nvPr>
            <p:ph type="title" idx="3"/>
          </p:nvPr>
        </p:nvSpPr>
        <p:spPr>
          <a:xfrm>
            <a:off x="1810750" y="3149578"/>
            <a:ext cx="21837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</a:rPr>
              <a:t>Block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935" name="Google Shape;3935;p55"/>
          <p:cNvSpPr txBox="1">
            <a:spLocks noGrp="1"/>
          </p:cNvSpPr>
          <p:nvPr>
            <p:ph type="subTitle" idx="4"/>
          </p:nvPr>
        </p:nvSpPr>
        <p:spPr>
          <a:xfrm>
            <a:off x="1810751" y="3461462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Erase Tag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6" name="Google Shape;3936;p55"/>
          <p:cNvSpPr txBox="1">
            <a:spLocks noGrp="1"/>
          </p:cNvSpPr>
          <p:nvPr>
            <p:ph type="title" idx="5"/>
          </p:nvPr>
        </p:nvSpPr>
        <p:spPr>
          <a:xfrm>
            <a:off x="5149625" y="1540503"/>
            <a:ext cx="21837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>
                <a:solidFill>
                  <a:schemeClr val="accent5"/>
                </a:solidFill>
              </a:rPr>
              <a:t>Machine Learning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937" name="Google Shape;3937;p55"/>
          <p:cNvSpPr txBox="1">
            <a:spLocks noGrp="1"/>
          </p:cNvSpPr>
          <p:nvPr>
            <p:ph type="subTitle" idx="6"/>
          </p:nvPr>
        </p:nvSpPr>
        <p:spPr>
          <a:xfrm>
            <a:off x="5149626" y="1852387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Tensorflow.js</a:t>
            </a:r>
            <a:endParaRPr/>
          </a:p>
        </p:txBody>
      </p:sp>
      <p:sp>
        <p:nvSpPr>
          <p:cNvPr id="3938" name="Google Shape;3938;p55"/>
          <p:cNvSpPr txBox="1">
            <a:spLocks noGrp="1"/>
          </p:cNvSpPr>
          <p:nvPr>
            <p:ph type="title" idx="7"/>
          </p:nvPr>
        </p:nvSpPr>
        <p:spPr>
          <a:xfrm>
            <a:off x="5149625" y="3149578"/>
            <a:ext cx="21837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</a:rPr>
              <a:t>Test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939" name="Google Shape;3939;p55"/>
          <p:cNvSpPr txBox="1">
            <a:spLocks noGrp="1"/>
          </p:cNvSpPr>
          <p:nvPr>
            <p:ph type="subTitle" idx="8"/>
          </p:nvPr>
        </p:nvSpPr>
        <p:spPr>
          <a:xfrm>
            <a:off x="5149626" y="3461462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Final Test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40" name="Google Shape;3940;p55"/>
          <p:cNvGrpSpPr/>
          <p:nvPr/>
        </p:nvGrpSpPr>
        <p:grpSpPr>
          <a:xfrm>
            <a:off x="1915669" y="2488181"/>
            <a:ext cx="1967823" cy="325260"/>
            <a:chOff x="1810675" y="2437197"/>
            <a:chExt cx="2178000" cy="360000"/>
          </a:xfrm>
        </p:grpSpPr>
        <p:sp>
          <p:nvSpPr>
            <p:cNvPr id="3941" name="Google Shape;3941;p55"/>
            <p:cNvSpPr/>
            <p:nvPr/>
          </p:nvSpPr>
          <p:spPr>
            <a:xfrm rot="10800000">
              <a:off x="1810675" y="2437197"/>
              <a:ext cx="2178000" cy="3600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55"/>
            <p:cNvSpPr/>
            <p:nvPr/>
          </p:nvSpPr>
          <p:spPr>
            <a:xfrm>
              <a:off x="2073325" y="2508825"/>
              <a:ext cx="206700" cy="206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5"/>
            <p:cNvSpPr/>
            <p:nvPr/>
          </p:nvSpPr>
          <p:spPr>
            <a:xfrm>
              <a:off x="2438950" y="2508825"/>
              <a:ext cx="206700" cy="206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5"/>
            <p:cNvSpPr/>
            <p:nvPr/>
          </p:nvSpPr>
          <p:spPr>
            <a:xfrm>
              <a:off x="3157800" y="2508825"/>
              <a:ext cx="206700" cy="206700"/>
            </a:xfrm>
            <a:prstGeom prst="rect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5"/>
            <p:cNvSpPr/>
            <p:nvPr/>
          </p:nvSpPr>
          <p:spPr>
            <a:xfrm>
              <a:off x="3519300" y="2508825"/>
              <a:ext cx="206700" cy="206700"/>
            </a:xfrm>
            <a:prstGeom prst="rect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7" name="Google Shape;3947;p55"/>
          <p:cNvGrpSpPr/>
          <p:nvPr/>
        </p:nvGrpSpPr>
        <p:grpSpPr>
          <a:xfrm>
            <a:off x="5261597" y="2492852"/>
            <a:ext cx="1957586" cy="323568"/>
            <a:chOff x="1810675" y="2437197"/>
            <a:chExt cx="2178000" cy="360000"/>
          </a:xfrm>
        </p:grpSpPr>
        <p:sp>
          <p:nvSpPr>
            <p:cNvPr id="3948" name="Google Shape;3948;p55"/>
            <p:cNvSpPr/>
            <p:nvPr/>
          </p:nvSpPr>
          <p:spPr>
            <a:xfrm rot="10800000">
              <a:off x="1810675" y="2437197"/>
              <a:ext cx="2178000" cy="3600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55"/>
            <p:cNvSpPr/>
            <p:nvPr/>
          </p:nvSpPr>
          <p:spPr>
            <a:xfrm>
              <a:off x="2073325" y="2508825"/>
              <a:ext cx="206700" cy="206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5"/>
            <p:cNvSpPr/>
            <p:nvPr/>
          </p:nvSpPr>
          <p:spPr>
            <a:xfrm>
              <a:off x="2438950" y="2508825"/>
              <a:ext cx="206700" cy="206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4" name="Google Shape;3954;p55"/>
          <p:cNvGrpSpPr/>
          <p:nvPr/>
        </p:nvGrpSpPr>
        <p:grpSpPr>
          <a:xfrm>
            <a:off x="1915669" y="4096022"/>
            <a:ext cx="1967823" cy="325260"/>
            <a:chOff x="1810675" y="2437197"/>
            <a:chExt cx="2178000" cy="360000"/>
          </a:xfrm>
        </p:grpSpPr>
        <p:sp>
          <p:nvSpPr>
            <p:cNvPr id="3955" name="Google Shape;3955;p55"/>
            <p:cNvSpPr/>
            <p:nvPr/>
          </p:nvSpPr>
          <p:spPr>
            <a:xfrm rot="10800000">
              <a:off x="1810675" y="2437197"/>
              <a:ext cx="2178000" cy="3600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55"/>
            <p:cNvSpPr/>
            <p:nvPr/>
          </p:nvSpPr>
          <p:spPr>
            <a:xfrm>
              <a:off x="2073325" y="2508825"/>
              <a:ext cx="206700" cy="20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5"/>
            <p:cNvSpPr/>
            <p:nvPr/>
          </p:nvSpPr>
          <p:spPr>
            <a:xfrm>
              <a:off x="2438950" y="2508825"/>
              <a:ext cx="206700" cy="20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5"/>
            <p:cNvSpPr/>
            <p:nvPr/>
          </p:nvSpPr>
          <p:spPr>
            <a:xfrm>
              <a:off x="2800450" y="2508825"/>
              <a:ext cx="206700" cy="20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5"/>
            <p:cNvSpPr/>
            <p:nvPr/>
          </p:nvSpPr>
          <p:spPr>
            <a:xfrm>
              <a:off x="3157800" y="2508825"/>
              <a:ext cx="206700" cy="20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5"/>
            <p:cNvSpPr/>
            <p:nvPr/>
          </p:nvSpPr>
          <p:spPr>
            <a:xfrm>
              <a:off x="3519300" y="2508825"/>
              <a:ext cx="206700" cy="206700"/>
            </a:xfrm>
            <a:prstGeom prst="rect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1" name="Google Shape;3961;p55"/>
          <p:cNvGrpSpPr/>
          <p:nvPr/>
        </p:nvGrpSpPr>
        <p:grpSpPr>
          <a:xfrm>
            <a:off x="5261597" y="4093070"/>
            <a:ext cx="1957586" cy="323568"/>
            <a:chOff x="1810675" y="2437197"/>
            <a:chExt cx="2178000" cy="360000"/>
          </a:xfrm>
        </p:grpSpPr>
        <p:sp>
          <p:nvSpPr>
            <p:cNvPr id="3962" name="Google Shape;3962;p55"/>
            <p:cNvSpPr/>
            <p:nvPr/>
          </p:nvSpPr>
          <p:spPr>
            <a:xfrm rot="10800000">
              <a:off x="1810675" y="2437197"/>
              <a:ext cx="2178000" cy="3600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55"/>
            <p:cNvSpPr/>
            <p:nvPr/>
          </p:nvSpPr>
          <p:spPr>
            <a:xfrm>
              <a:off x="2073325" y="2508825"/>
              <a:ext cx="206700" cy="20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5"/>
            <p:cNvSpPr/>
            <p:nvPr/>
          </p:nvSpPr>
          <p:spPr>
            <a:xfrm>
              <a:off x="2438950" y="2508825"/>
              <a:ext cx="206700" cy="20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45;p55">
            <a:extLst>
              <a:ext uri="{FF2B5EF4-FFF2-40B4-BE49-F238E27FC236}">
                <a16:creationId xmlns:a16="http://schemas.microsoft.com/office/drawing/2014/main" id="{E45F5D23-590C-430F-82BA-59C94B05BC63}"/>
              </a:ext>
            </a:extLst>
          </p:cNvPr>
          <p:cNvSpPr/>
          <p:nvPr/>
        </p:nvSpPr>
        <p:spPr>
          <a:xfrm>
            <a:off x="2811289" y="2552897"/>
            <a:ext cx="186753" cy="186753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958;p55">
            <a:extLst>
              <a:ext uri="{FF2B5EF4-FFF2-40B4-BE49-F238E27FC236}">
                <a16:creationId xmlns:a16="http://schemas.microsoft.com/office/drawing/2014/main" id="{599BE8B6-4BFF-445E-BD94-67B847A9C865}"/>
              </a:ext>
            </a:extLst>
          </p:cNvPr>
          <p:cNvSpPr/>
          <p:nvPr/>
        </p:nvSpPr>
        <p:spPr>
          <a:xfrm>
            <a:off x="6147012" y="2555793"/>
            <a:ext cx="186753" cy="186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3965;p55">
            <a:extLst>
              <a:ext uri="{FF2B5EF4-FFF2-40B4-BE49-F238E27FC236}">
                <a16:creationId xmlns:a16="http://schemas.microsoft.com/office/drawing/2014/main" id="{9BA3E66B-9D9C-44B6-8FE2-B8055A1966A9}"/>
              </a:ext>
            </a:extLst>
          </p:cNvPr>
          <p:cNvSpPr/>
          <p:nvPr/>
        </p:nvSpPr>
        <p:spPr>
          <a:xfrm>
            <a:off x="6475973" y="2548929"/>
            <a:ext cx="185782" cy="185782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965;p55">
            <a:extLst>
              <a:ext uri="{FF2B5EF4-FFF2-40B4-BE49-F238E27FC236}">
                <a16:creationId xmlns:a16="http://schemas.microsoft.com/office/drawing/2014/main" id="{2626AF35-B05D-4EE2-9D7B-0789EA2269A1}"/>
              </a:ext>
            </a:extLst>
          </p:cNvPr>
          <p:cNvSpPr/>
          <p:nvPr/>
        </p:nvSpPr>
        <p:spPr>
          <a:xfrm>
            <a:off x="6797309" y="2548929"/>
            <a:ext cx="185782" cy="185782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956;p55">
            <a:extLst>
              <a:ext uri="{FF2B5EF4-FFF2-40B4-BE49-F238E27FC236}">
                <a16:creationId xmlns:a16="http://schemas.microsoft.com/office/drawing/2014/main" id="{C952A1D0-94DA-4F84-B4DF-786597F89BFB}"/>
              </a:ext>
            </a:extLst>
          </p:cNvPr>
          <p:cNvSpPr/>
          <p:nvPr/>
        </p:nvSpPr>
        <p:spPr>
          <a:xfrm>
            <a:off x="6152154" y="4160660"/>
            <a:ext cx="186753" cy="186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957;p55">
            <a:extLst>
              <a:ext uri="{FF2B5EF4-FFF2-40B4-BE49-F238E27FC236}">
                <a16:creationId xmlns:a16="http://schemas.microsoft.com/office/drawing/2014/main" id="{8B31E38E-A6C7-4513-A3EC-17DC975E429E}"/>
              </a:ext>
            </a:extLst>
          </p:cNvPr>
          <p:cNvSpPr/>
          <p:nvPr/>
        </p:nvSpPr>
        <p:spPr>
          <a:xfrm>
            <a:off x="6482496" y="4160660"/>
            <a:ext cx="186753" cy="186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958;p55">
            <a:extLst>
              <a:ext uri="{FF2B5EF4-FFF2-40B4-BE49-F238E27FC236}">
                <a16:creationId xmlns:a16="http://schemas.microsoft.com/office/drawing/2014/main" id="{041F9ECA-0C30-4124-821E-6E8D939EC10C}"/>
              </a:ext>
            </a:extLst>
          </p:cNvPr>
          <p:cNvSpPr/>
          <p:nvPr/>
        </p:nvSpPr>
        <p:spPr>
          <a:xfrm>
            <a:off x="6809112" y="4160660"/>
            <a:ext cx="186753" cy="186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직사각형 1"/>
          <p:cNvSpPr/>
          <p:nvPr/>
        </p:nvSpPr>
        <p:spPr>
          <a:xfrm>
            <a:off x="1635471" y="1363763"/>
            <a:ext cx="2419016" cy="15518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47232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1B59"/>
        </a:solidFill>
        <a:effectLst/>
      </p:bgPr>
    </p:bg>
    <p:spTree>
      <p:nvGrpSpPr>
        <p:cNvPr id="1" name="Shape 4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5" name="Google Shape;4955;p64"/>
          <p:cNvSpPr txBox="1">
            <a:spLocks noGrp="1"/>
          </p:cNvSpPr>
          <p:nvPr>
            <p:ph type="body" idx="4294967295"/>
          </p:nvPr>
        </p:nvSpPr>
        <p:spPr>
          <a:xfrm>
            <a:off x="3232426" y="2131650"/>
            <a:ext cx="2679147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chemeClr val="bg1"/>
                </a:solidFill>
                <a:latin typeface="Montserrat"/>
                <a:ea typeface="Arial"/>
                <a:cs typeface="Arial"/>
                <a:sym typeface="Arial"/>
              </a:rPr>
              <a:t>Thankyou</a:t>
            </a:r>
            <a:endParaRPr sz="4000">
              <a:solidFill>
                <a:schemeClr val="bg1"/>
              </a:solidFill>
              <a:latin typeface="Montserra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28"/>
          <p:cNvGrpSpPr/>
          <p:nvPr/>
        </p:nvGrpSpPr>
        <p:grpSpPr>
          <a:xfrm>
            <a:off x="1032585" y="2662269"/>
            <a:ext cx="733937" cy="733838"/>
            <a:chOff x="1243525" y="1599775"/>
            <a:chExt cx="494400" cy="494400"/>
          </a:xfrm>
        </p:grpSpPr>
        <p:sp>
          <p:nvSpPr>
            <p:cNvPr id="430" name="Google Shape;430;p28"/>
            <p:cNvSpPr/>
            <p:nvPr/>
          </p:nvSpPr>
          <p:spPr>
            <a:xfrm>
              <a:off x="1243525" y="1599775"/>
              <a:ext cx="494400" cy="4944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1319938" y="1673838"/>
              <a:ext cx="346200" cy="346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28"/>
          <p:cNvSpPr txBox="1">
            <a:spLocks noGrp="1"/>
          </p:cNvSpPr>
          <p:nvPr>
            <p:ph type="title"/>
          </p:nvPr>
        </p:nvSpPr>
        <p:spPr>
          <a:xfrm>
            <a:off x="617200" y="555270"/>
            <a:ext cx="444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INDEX</a:t>
            </a:r>
            <a:endParaRPr/>
          </a:p>
        </p:txBody>
      </p:sp>
      <p:grpSp>
        <p:nvGrpSpPr>
          <p:cNvPr id="433" name="Google Shape;433;p28"/>
          <p:cNvGrpSpPr/>
          <p:nvPr/>
        </p:nvGrpSpPr>
        <p:grpSpPr>
          <a:xfrm>
            <a:off x="1033087" y="3776019"/>
            <a:ext cx="732750" cy="732701"/>
            <a:chOff x="1243525" y="1599775"/>
            <a:chExt cx="494400" cy="494400"/>
          </a:xfrm>
        </p:grpSpPr>
        <p:sp>
          <p:nvSpPr>
            <p:cNvPr id="434" name="Google Shape;434;p28"/>
            <p:cNvSpPr/>
            <p:nvPr/>
          </p:nvSpPr>
          <p:spPr>
            <a:xfrm>
              <a:off x="1243525" y="1599775"/>
              <a:ext cx="494400" cy="4944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1319938" y="1673838"/>
              <a:ext cx="346200" cy="346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436;p28"/>
          <p:cNvGrpSpPr/>
          <p:nvPr/>
        </p:nvGrpSpPr>
        <p:grpSpPr>
          <a:xfrm>
            <a:off x="1032585" y="1548501"/>
            <a:ext cx="733937" cy="733838"/>
            <a:chOff x="1243525" y="1599775"/>
            <a:chExt cx="494400" cy="494400"/>
          </a:xfrm>
        </p:grpSpPr>
        <p:sp>
          <p:nvSpPr>
            <p:cNvPr id="437" name="Google Shape;437;p28"/>
            <p:cNvSpPr/>
            <p:nvPr/>
          </p:nvSpPr>
          <p:spPr>
            <a:xfrm>
              <a:off x="1243525" y="1599775"/>
              <a:ext cx="494400" cy="4944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1319938" y="1673838"/>
              <a:ext cx="346200" cy="346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9" name="Google Shape;439;p28"/>
          <p:cNvSpPr txBox="1">
            <a:spLocks noGrp="1"/>
          </p:cNvSpPr>
          <p:nvPr>
            <p:ph type="title" idx="16"/>
          </p:nvPr>
        </p:nvSpPr>
        <p:spPr>
          <a:xfrm>
            <a:off x="1035075" y="1742380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0" name="Google Shape;440;p28"/>
          <p:cNvSpPr txBox="1">
            <a:spLocks noGrp="1"/>
          </p:cNvSpPr>
          <p:nvPr>
            <p:ph type="title" idx="5"/>
          </p:nvPr>
        </p:nvSpPr>
        <p:spPr>
          <a:xfrm>
            <a:off x="1927713" y="3739328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does it work?</a:t>
            </a:r>
            <a:endParaRPr/>
          </a:p>
        </p:txBody>
      </p:sp>
      <p:sp>
        <p:nvSpPr>
          <p:cNvPr id="441" name="Google Shape;441;p28"/>
          <p:cNvSpPr txBox="1">
            <a:spLocks noGrp="1"/>
          </p:cNvSpPr>
          <p:nvPr>
            <p:ph type="title" idx="2"/>
          </p:nvPr>
        </p:nvSpPr>
        <p:spPr>
          <a:xfrm>
            <a:off x="1927713" y="1514250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our project?</a:t>
            </a:r>
            <a:endParaRPr/>
          </a:p>
        </p:txBody>
      </p:sp>
      <p:sp>
        <p:nvSpPr>
          <p:cNvPr id="442" name="Google Shape;442;p28"/>
          <p:cNvSpPr txBox="1">
            <a:spLocks noGrp="1"/>
          </p:cNvSpPr>
          <p:nvPr>
            <p:ph type="subTitle" idx="1"/>
          </p:nvPr>
        </p:nvSpPr>
        <p:spPr>
          <a:xfrm>
            <a:off x="1927714" y="1782148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Purpose, function etc.</a:t>
            </a:r>
            <a:endParaRPr/>
          </a:p>
        </p:txBody>
      </p:sp>
      <p:sp>
        <p:nvSpPr>
          <p:cNvPr id="443" name="Google Shape;443;p28"/>
          <p:cNvSpPr txBox="1">
            <a:spLocks noGrp="1"/>
          </p:cNvSpPr>
          <p:nvPr>
            <p:ph type="title" idx="3"/>
          </p:nvPr>
        </p:nvSpPr>
        <p:spPr>
          <a:xfrm>
            <a:off x="1927714" y="2573859"/>
            <a:ext cx="2358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Difference between existing program and ours</a:t>
            </a:r>
            <a:endParaRPr/>
          </a:p>
        </p:txBody>
      </p:sp>
      <p:sp>
        <p:nvSpPr>
          <p:cNvPr id="444" name="Google Shape;444;p28"/>
          <p:cNvSpPr txBox="1">
            <a:spLocks noGrp="1"/>
          </p:cNvSpPr>
          <p:nvPr>
            <p:ph type="subTitle" idx="4"/>
          </p:nvPr>
        </p:nvSpPr>
        <p:spPr>
          <a:xfrm>
            <a:off x="1927714" y="3184656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Difference of AdBlock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8"/>
          <p:cNvSpPr txBox="1">
            <a:spLocks noGrp="1"/>
          </p:cNvSpPr>
          <p:nvPr>
            <p:ph type="subTitle" idx="6"/>
          </p:nvPr>
        </p:nvSpPr>
        <p:spPr>
          <a:xfrm>
            <a:off x="1927714" y="4007227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OCR, OpenCV and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Machine Learning.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8"/>
          <p:cNvSpPr txBox="1">
            <a:spLocks noGrp="1"/>
          </p:cNvSpPr>
          <p:nvPr>
            <p:ph type="title" idx="7"/>
          </p:nvPr>
        </p:nvSpPr>
        <p:spPr>
          <a:xfrm>
            <a:off x="5753124" y="1512342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None/>
            </a:pPr>
            <a:r>
              <a:rPr lang="en-US"/>
              <a:t>What have we done?</a:t>
            </a:r>
            <a:endParaRPr/>
          </a:p>
        </p:txBody>
      </p:sp>
      <p:sp>
        <p:nvSpPr>
          <p:cNvPr id="447" name="Google Shape;447;p28"/>
          <p:cNvSpPr txBox="1">
            <a:spLocks noGrp="1"/>
          </p:cNvSpPr>
          <p:nvPr>
            <p:ph type="subTitle" idx="8"/>
          </p:nvPr>
        </p:nvSpPr>
        <p:spPr>
          <a:xfrm>
            <a:off x="5753124" y="1780241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status</a:t>
            </a:r>
            <a:endParaRPr/>
          </a:p>
        </p:txBody>
      </p:sp>
      <p:sp>
        <p:nvSpPr>
          <p:cNvPr id="448" name="Google Shape;448;p28"/>
          <p:cNvSpPr txBox="1">
            <a:spLocks noGrp="1"/>
          </p:cNvSpPr>
          <p:nvPr>
            <p:ph type="title" idx="9"/>
          </p:nvPr>
        </p:nvSpPr>
        <p:spPr>
          <a:xfrm>
            <a:off x="5753124" y="2650058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Difficulties in our project</a:t>
            </a:r>
            <a:endParaRPr/>
          </a:p>
        </p:txBody>
      </p:sp>
      <p:sp>
        <p:nvSpPr>
          <p:cNvPr id="449" name="Google Shape;449;p28"/>
          <p:cNvSpPr txBox="1">
            <a:spLocks noGrp="1"/>
          </p:cNvSpPr>
          <p:nvPr>
            <p:ph type="subTitle" idx="13"/>
          </p:nvPr>
        </p:nvSpPr>
        <p:spPr>
          <a:xfrm>
            <a:off x="5753124" y="2917954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and Solution</a:t>
            </a:r>
          </a:p>
        </p:txBody>
      </p:sp>
      <p:sp>
        <p:nvSpPr>
          <p:cNvPr id="450" name="Google Shape;450;p28"/>
          <p:cNvSpPr txBox="1">
            <a:spLocks noGrp="1"/>
          </p:cNvSpPr>
          <p:nvPr>
            <p:ph type="title" idx="14"/>
          </p:nvPr>
        </p:nvSpPr>
        <p:spPr>
          <a:xfrm>
            <a:off x="5753124" y="3739327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</a:t>
            </a:r>
            <a:endParaRPr/>
          </a:p>
        </p:txBody>
      </p:sp>
      <p:sp>
        <p:nvSpPr>
          <p:cNvPr id="451" name="Google Shape;451;p28"/>
          <p:cNvSpPr txBox="1">
            <a:spLocks noGrp="1"/>
          </p:cNvSpPr>
          <p:nvPr>
            <p:ph type="subTitle" idx="15"/>
          </p:nvPr>
        </p:nvSpPr>
        <p:spPr>
          <a:xfrm>
            <a:off x="5753124" y="4007228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Improvement and Future plan</a:t>
            </a:r>
            <a:endParaRPr/>
          </a:p>
        </p:txBody>
      </p:sp>
      <p:sp>
        <p:nvSpPr>
          <p:cNvPr id="452" name="Google Shape;452;p28"/>
          <p:cNvSpPr txBox="1">
            <a:spLocks noGrp="1"/>
          </p:cNvSpPr>
          <p:nvPr>
            <p:ph type="title" idx="17"/>
          </p:nvPr>
        </p:nvSpPr>
        <p:spPr>
          <a:xfrm>
            <a:off x="1035075" y="2852381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453" name="Google Shape;453;p28"/>
          <p:cNvGrpSpPr/>
          <p:nvPr/>
        </p:nvGrpSpPr>
        <p:grpSpPr>
          <a:xfrm>
            <a:off x="4874813" y="2664296"/>
            <a:ext cx="725779" cy="725680"/>
            <a:chOff x="1243525" y="1599775"/>
            <a:chExt cx="494400" cy="494400"/>
          </a:xfrm>
        </p:grpSpPr>
        <p:sp>
          <p:nvSpPr>
            <p:cNvPr id="454" name="Google Shape;454;p28"/>
            <p:cNvSpPr/>
            <p:nvPr/>
          </p:nvSpPr>
          <p:spPr>
            <a:xfrm>
              <a:off x="1243525" y="1599775"/>
              <a:ext cx="494400" cy="4944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1319938" y="1673838"/>
              <a:ext cx="346200" cy="346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" name="Google Shape;456;p28"/>
          <p:cNvGrpSpPr/>
          <p:nvPr/>
        </p:nvGrpSpPr>
        <p:grpSpPr>
          <a:xfrm>
            <a:off x="4871133" y="3776019"/>
            <a:ext cx="732750" cy="732701"/>
            <a:chOff x="1243525" y="1599775"/>
            <a:chExt cx="494400" cy="494400"/>
          </a:xfrm>
        </p:grpSpPr>
        <p:sp>
          <p:nvSpPr>
            <p:cNvPr id="457" name="Google Shape;457;p28"/>
            <p:cNvSpPr/>
            <p:nvPr/>
          </p:nvSpPr>
          <p:spPr>
            <a:xfrm>
              <a:off x="1243525" y="1599775"/>
              <a:ext cx="494400" cy="4944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1319938" y="1673838"/>
              <a:ext cx="346200" cy="346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459;p28"/>
          <p:cNvGrpSpPr/>
          <p:nvPr/>
        </p:nvGrpSpPr>
        <p:grpSpPr>
          <a:xfrm>
            <a:off x="4874813" y="1552558"/>
            <a:ext cx="725779" cy="725680"/>
            <a:chOff x="1243525" y="1599775"/>
            <a:chExt cx="494400" cy="494400"/>
          </a:xfrm>
        </p:grpSpPr>
        <p:sp>
          <p:nvSpPr>
            <p:cNvPr id="460" name="Google Shape;460;p28"/>
            <p:cNvSpPr/>
            <p:nvPr/>
          </p:nvSpPr>
          <p:spPr>
            <a:xfrm>
              <a:off x="1243525" y="1599775"/>
              <a:ext cx="494400" cy="4944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8"/>
            <p:cNvSpPr/>
            <p:nvPr/>
          </p:nvSpPr>
          <p:spPr>
            <a:xfrm>
              <a:off x="1319938" y="1673838"/>
              <a:ext cx="346200" cy="346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28"/>
          <p:cNvSpPr txBox="1">
            <a:spLocks noGrp="1"/>
          </p:cNvSpPr>
          <p:nvPr>
            <p:ph type="title" idx="18"/>
          </p:nvPr>
        </p:nvSpPr>
        <p:spPr>
          <a:xfrm>
            <a:off x="1035075" y="3969262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3" name="Google Shape;463;p28"/>
          <p:cNvSpPr txBox="1">
            <a:spLocks noGrp="1"/>
          </p:cNvSpPr>
          <p:nvPr>
            <p:ph type="title" idx="19"/>
          </p:nvPr>
        </p:nvSpPr>
        <p:spPr>
          <a:xfrm>
            <a:off x="4872075" y="1744206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64" name="Google Shape;464;p28"/>
          <p:cNvSpPr txBox="1">
            <a:spLocks noGrp="1"/>
          </p:cNvSpPr>
          <p:nvPr>
            <p:ph type="title" idx="20"/>
          </p:nvPr>
        </p:nvSpPr>
        <p:spPr>
          <a:xfrm>
            <a:off x="4872075" y="2857906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65" name="Google Shape;465;p28"/>
          <p:cNvSpPr txBox="1">
            <a:spLocks noGrp="1"/>
          </p:cNvSpPr>
          <p:nvPr>
            <p:ph type="title" idx="21"/>
          </p:nvPr>
        </p:nvSpPr>
        <p:spPr>
          <a:xfrm>
            <a:off x="4872075" y="3969262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36"/>
          <p:cNvSpPr txBox="1">
            <a:spLocks noGrp="1"/>
          </p:cNvSpPr>
          <p:nvPr>
            <p:ph type="title" idx="2"/>
          </p:nvPr>
        </p:nvSpPr>
        <p:spPr>
          <a:xfrm rot="212">
            <a:off x="2142975" y="2855738"/>
            <a:ext cx="4858200" cy="10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3200"/>
              <a:t>What is our project?</a:t>
            </a:r>
          </a:p>
        </p:txBody>
      </p:sp>
      <p:sp>
        <p:nvSpPr>
          <p:cNvPr id="810" name="Google Shape;810;p36"/>
          <p:cNvSpPr txBox="1">
            <a:spLocks noGrp="1"/>
          </p:cNvSpPr>
          <p:nvPr>
            <p:ph type="title"/>
          </p:nvPr>
        </p:nvSpPr>
        <p:spPr>
          <a:xfrm>
            <a:off x="3743835" y="1206114"/>
            <a:ext cx="1658400" cy="16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452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4" name="Google Shape;3844;p51"/>
          <p:cNvGrpSpPr/>
          <p:nvPr/>
        </p:nvGrpSpPr>
        <p:grpSpPr>
          <a:xfrm>
            <a:off x="-68200" y="554563"/>
            <a:ext cx="9212200" cy="914988"/>
            <a:chOff x="-68200" y="554563"/>
            <a:chExt cx="9212200" cy="914988"/>
          </a:xfrm>
        </p:grpSpPr>
        <p:cxnSp>
          <p:nvCxnSpPr>
            <p:cNvPr id="3845" name="Google Shape;3845;p51"/>
            <p:cNvCxnSpPr/>
            <p:nvPr/>
          </p:nvCxnSpPr>
          <p:spPr>
            <a:xfrm>
              <a:off x="-68200" y="554563"/>
              <a:ext cx="29448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46" name="Google Shape;3846;p51"/>
            <p:cNvCxnSpPr/>
            <p:nvPr/>
          </p:nvCxnSpPr>
          <p:spPr>
            <a:xfrm>
              <a:off x="4085025" y="856963"/>
              <a:ext cx="43566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47" name="Google Shape;3847;p51"/>
            <p:cNvCxnSpPr/>
            <p:nvPr/>
          </p:nvCxnSpPr>
          <p:spPr>
            <a:xfrm>
              <a:off x="8432400" y="1455325"/>
              <a:ext cx="7116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48" name="Google Shape;3848;p51"/>
            <p:cNvCxnSpPr/>
            <p:nvPr/>
          </p:nvCxnSpPr>
          <p:spPr>
            <a:xfrm>
              <a:off x="8429275" y="857250"/>
              <a:ext cx="0" cy="6123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849" name="Google Shape;3849;p51"/>
          <p:cNvSpPr txBox="1">
            <a:spLocks noGrp="1"/>
          </p:cNvSpPr>
          <p:nvPr>
            <p:ph type="title"/>
          </p:nvPr>
        </p:nvSpPr>
        <p:spPr>
          <a:xfrm>
            <a:off x="2819400" y="554700"/>
            <a:ext cx="350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project</a:t>
            </a:r>
            <a:endParaRPr/>
          </a:p>
        </p:txBody>
      </p:sp>
      <p:sp>
        <p:nvSpPr>
          <p:cNvPr id="3850" name="Google Shape;3850;p51"/>
          <p:cNvSpPr/>
          <p:nvPr/>
        </p:nvSpPr>
        <p:spPr>
          <a:xfrm>
            <a:off x="3949185" y="2412700"/>
            <a:ext cx="1231500" cy="1182000"/>
          </a:xfrm>
          <a:prstGeom prst="rect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51" name="Google Shape;3851;p51"/>
          <p:cNvCxnSpPr/>
          <p:nvPr/>
        </p:nvCxnSpPr>
        <p:spPr>
          <a:xfrm>
            <a:off x="5531575" y="2424467"/>
            <a:ext cx="486300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2" name="Google Shape;3852;p51"/>
          <p:cNvCxnSpPr/>
          <p:nvPr/>
        </p:nvCxnSpPr>
        <p:spPr>
          <a:xfrm>
            <a:off x="3125255" y="2424467"/>
            <a:ext cx="486300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3" name="Google Shape;3853;p51"/>
          <p:cNvCxnSpPr/>
          <p:nvPr/>
        </p:nvCxnSpPr>
        <p:spPr>
          <a:xfrm>
            <a:off x="5531575" y="3594617"/>
            <a:ext cx="486300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4" name="Google Shape;3854;p51"/>
          <p:cNvCxnSpPr/>
          <p:nvPr/>
        </p:nvCxnSpPr>
        <p:spPr>
          <a:xfrm>
            <a:off x="3125255" y="3594617"/>
            <a:ext cx="486300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55" name="Google Shape;3855;p51"/>
          <p:cNvSpPr txBox="1">
            <a:spLocks noGrp="1"/>
          </p:cNvSpPr>
          <p:nvPr>
            <p:ph type="title" idx="4294967295"/>
          </p:nvPr>
        </p:nvSpPr>
        <p:spPr>
          <a:xfrm>
            <a:off x="6233864" y="2188807"/>
            <a:ext cx="1763400" cy="3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Purpose</a:t>
            </a:r>
            <a:endParaRPr sz="1800"/>
          </a:p>
        </p:txBody>
      </p:sp>
      <p:sp>
        <p:nvSpPr>
          <p:cNvPr id="3856" name="Google Shape;3856;p51"/>
          <p:cNvSpPr txBox="1">
            <a:spLocks noGrp="1"/>
          </p:cNvSpPr>
          <p:nvPr>
            <p:ph type="subTitle" idx="4294967295"/>
          </p:nvPr>
        </p:nvSpPr>
        <p:spPr>
          <a:xfrm>
            <a:off x="1145614" y="2412692"/>
            <a:ext cx="17634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/>
              <a:t>Social issue</a:t>
            </a:r>
            <a:endParaRPr sz="1200"/>
          </a:p>
        </p:txBody>
      </p:sp>
      <p:sp>
        <p:nvSpPr>
          <p:cNvPr id="3857" name="Google Shape;3857;p51"/>
          <p:cNvSpPr txBox="1">
            <a:spLocks noGrp="1"/>
          </p:cNvSpPr>
          <p:nvPr>
            <p:ph type="title" idx="4294967295"/>
          </p:nvPr>
        </p:nvSpPr>
        <p:spPr>
          <a:xfrm>
            <a:off x="1146610" y="3358790"/>
            <a:ext cx="1763400" cy="3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Function</a:t>
            </a:r>
            <a:endParaRPr sz="1800"/>
          </a:p>
        </p:txBody>
      </p:sp>
      <p:sp>
        <p:nvSpPr>
          <p:cNvPr id="3858" name="Google Shape;3858;p51"/>
          <p:cNvSpPr txBox="1">
            <a:spLocks noGrp="1"/>
          </p:cNvSpPr>
          <p:nvPr>
            <p:ph type="subTitle" idx="4294967295"/>
          </p:nvPr>
        </p:nvSpPr>
        <p:spPr>
          <a:xfrm>
            <a:off x="645010" y="3752956"/>
            <a:ext cx="2265000" cy="2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OCR + Machine Learning</a:t>
            </a:r>
            <a:endParaRPr sz="1200"/>
          </a:p>
        </p:txBody>
      </p:sp>
      <p:sp>
        <p:nvSpPr>
          <p:cNvPr id="3859" name="Google Shape;3859;p51"/>
          <p:cNvSpPr txBox="1">
            <a:spLocks noGrp="1"/>
          </p:cNvSpPr>
          <p:nvPr>
            <p:ph type="title" idx="4294967295"/>
          </p:nvPr>
        </p:nvSpPr>
        <p:spPr>
          <a:xfrm>
            <a:off x="6233476" y="3359068"/>
            <a:ext cx="1763400" cy="3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Why?</a:t>
            </a:r>
            <a:endParaRPr sz="1800"/>
          </a:p>
        </p:txBody>
      </p:sp>
      <p:sp>
        <p:nvSpPr>
          <p:cNvPr id="3860" name="Google Shape;3860;p51"/>
          <p:cNvSpPr txBox="1">
            <a:spLocks noGrp="1"/>
          </p:cNvSpPr>
          <p:nvPr>
            <p:ph type="subTitle" idx="4294967295"/>
          </p:nvPr>
        </p:nvSpPr>
        <p:spPr>
          <a:xfrm>
            <a:off x="6233476" y="3577846"/>
            <a:ext cx="18708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No server</a:t>
            </a:r>
            <a:br>
              <a:rPr lang="en-US" sz="1200">
                <a:solidFill>
                  <a:schemeClr val="lt1"/>
                </a:solidFill>
              </a:rPr>
            </a:br>
            <a:r>
              <a:rPr lang="en-US" sz="1200">
                <a:solidFill>
                  <a:schemeClr val="lt1"/>
                </a:solidFill>
              </a:rPr>
              <a:t>Chrome Extension</a:t>
            </a:r>
            <a:endParaRPr sz="1200"/>
          </a:p>
        </p:txBody>
      </p:sp>
      <p:sp>
        <p:nvSpPr>
          <p:cNvPr id="3861" name="Google Shape;3861;p51"/>
          <p:cNvSpPr txBox="1">
            <a:spLocks noGrp="1"/>
          </p:cNvSpPr>
          <p:nvPr>
            <p:ph type="subTitle" idx="4294967295"/>
          </p:nvPr>
        </p:nvSpPr>
        <p:spPr>
          <a:xfrm>
            <a:off x="6233861" y="2534417"/>
            <a:ext cx="2265000" cy="2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Block illegal Advertisement</a:t>
            </a:r>
            <a:endParaRPr sz="1200"/>
          </a:p>
        </p:txBody>
      </p:sp>
      <p:sp>
        <p:nvSpPr>
          <p:cNvPr id="3862" name="Google Shape;3862;p51"/>
          <p:cNvSpPr txBox="1">
            <a:spLocks noGrp="1"/>
          </p:cNvSpPr>
          <p:nvPr>
            <p:ph type="title" idx="4294967295"/>
          </p:nvPr>
        </p:nvSpPr>
        <p:spPr>
          <a:xfrm>
            <a:off x="1145614" y="2190191"/>
            <a:ext cx="1763400" cy="3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US" altLang="ko-KR" sz="1800"/>
              <a:t>Necessity</a:t>
            </a:r>
          </a:p>
        </p:txBody>
      </p:sp>
      <p:grpSp>
        <p:nvGrpSpPr>
          <p:cNvPr id="3864" name="Google Shape;3864;p51"/>
          <p:cNvGrpSpPr/>
          <p:nvPr/>
        </p:nvGrpSpPr>
        <p:grpSpPr>
          <a:xfrm>
            <a:off x="4822313" y="2070287"/>
            <a:ext cx="709279" cy="709066"/>
            <a:chOff x="1316793" y="1526990"/>
            <a:chExt cx="494400" cy="494400"/>
          </a:xfrm>
        </p:grpSpPr>
        <p:sp>
          <p:nvSpPr>
            <p:cNvPr id="3865" name="Google Shape;3865;p51"/>
            <p:cNvSpPr/>
            <p:nvPr/>
          </p:nvSpPr>
          <p:spPr>
            <a:xfrm>
              <a:off x="1316793" y="1526990"/>
              <a:ext cx="494400" cy="4944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1"/>
            <p:cNvSpPr/>
            <p:nvPr/>
          </p:nvSpPr>
          <p:spPr>
            <a:xfrm>
              <a:off x="1393206" y="1601053"/>
              <a:ext cx="346200" cy="346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9" name="Google Shape;3869;p51"/>
          <p:cNvGrpSpPr/>
          <p:nvPr/>
        </p:nvGrpSpPr>
        <p:grpSpPr>
          <a:xfrm>
            <a:off x="3611559" y="2069924"/>
            <a:ext cx="709279" cy="709066"/>
            <a:chOff x="1183405" y="1526738"/>
            <a:chExt cx="494400" cy="494400"/>
          </a:xfrm>
        </p:grpSpPr>
        <p:sp>
          <p:nvSpPr>
            <p:cNvPr id="3870" name="Google Shape;3870;p51"/>
            <p:cNvSpPr/>
            <p:nvPr/>
          </p:nvSpPr>
          <p:spPr>
            <a:xfrm>
              <a:off x="1183405" y="1526738"/>
              <a:ext cx="494400" cy="4944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1"/>
            <p:cNvSpPr/>
            <p:nvPr/>
          </p:nvSpPr>
          <p:spPr>
            <a:xfrm>
              <a:off x="1259817" y="1600800"/>
              <a:ext cx="346200" cy="346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3" name="Google Shape;3873;p51"/>
          <p:cNvGrpSpPr/>
          <p:nvPr/>
        </p:nvGrpSpPr>
        <p:grpSpPr>
          <a:xfrm>
            <a:off x="3611565" y="3240095"/>
            <a:ext cx="709266" cy="709068"/>
            <a:chOff x="1240162" y="1599775"/>
            <a:chExt cx="494400" cy="494400"/>
          </a:xfrm>
        </p:grpSpPr>
        <p:sp>
          <p:nvSpPr>
            <p:cNvPr id="3874" name="Google Shape;3874;p51"/>
            <p:cNvSpPr/>
            <p:nvPr/>
          </p:nvSpPr>
          <p:spPr>
            <a:xfrm>
              <a:off x="1240162" y="1599775"/>
              <a:ext cx="494400" cy="4944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1"/>
            <p:cNvSpPr/>
            <p:nvPr/>
          </p:nvSpPr>
          <p:spPr>
            <a:xfrm>
              <a:off x="1316574" y="1673838"/>
              <a:ext cx="346200" cy="346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8" name="Google Shape;3878;p51"/>
          <p:cNvGrpSpPr/>
          <p:nvPr/>
        </p:nvGrpSpPr>
        <p:grpSpPr>
          <a:xfrm>
            <a:off x="4822313" y="3240088"/>
            <a:ext cx="709279" cy="709066"/>
            <a:chOff x="1243525" y="1599775"/>
            <a:chExt cx="494400" cy="494400"/>
          </a:xfrm>
        </p:grpSpPr>
        <p:sp>
          <p:nvSpPr>
            <p:cNvPr id="3879" name="Google Shape;3879;p51"/>
            <p:cNvSpPr/>
            <p:nvPr/>
          </p:nvSpPr>
          <p:spPr>
            <a:xfrm>
              <a:off x="1243525" y="1599775"/>
              <a:ext cx="494400" cy="4944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1"/>
            <p:cNvSpPr/>
            <p:nvPr/>
          </p:nvSpPr>
          <p:spPr>
            <a:xfrm>
              <a:off x="1319938" y="1673838"/>
              <a:ext cx="346200" cy="346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14229;p75">
            <a:extLst>
              <a:ext uri="{FF2B5EF4-FFF2-40B4-BE49-F238E27FC236}">
                <a16:creationId xmlns:a16="http://schemas.microsoft.com/office/drawing/2014/main" id="{188D8CF9-1D90-4119-8923-DAC497D4C8AC}"/>
              </a:ext>
            </a:extLst>
          </p:cNvPr>
          <p:cNvSpPr/>
          <p:nvPr/>
        </p:nvSpPr>
        <p:spPr>
          <a:xfrm>
            <a:off x="3796036" y="3419821"/>
            <a:ext cx="359320" cy="356438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13940;p74">
            <a:extLst>
              <a:ext uri="{FF2B5EF4-FFF2-40B4-BE49-F238E27FC236}">
                <a16:creationId xmlns:a16="http://schemas.microsoft.com/office/drawing/2014/main" id="{6FC9D7B4-8AD4-4174-B6AE-9AEF4FE90AB2}"/>
              </a:ext>
            </a:extLst>
          </p:cNvPr>
          <p:cNvGrpSpPr/>
          <p:nvPr/>
        </p:nvGrpSpPr>
        <p:grpSpPr>
          <a:xfrm>
            <a:off x="3795670" y="2239902"/>
            <a:ext cx="366269" cy="366269"/>
            <a:chOff x="-61783350" y="2297100"/>
            <a:chExt cx="316650" cy="316650"/>
          </a:xfrm>
          <a:solidFill>
            <a:schemeClr val="bg1"/>
          </a:solidFill>
        </p:grpSpPr>
        <p:sp>
          <p:nvSpPr>
            <p:cNvPr id="44" name="Google Shape;13941;p74">
              <a:extLst>
                <a:ext uri="{FF2B5EF4-FFF2-40B4-BE49-F238E27FC236}">
                  <a16:creationId xmlns:a16="http://schemas.microsoft.com/office/drawing/2014/main" id="{927E0BE9-5F4E-449A-BF1A-46E53A6AE3A0}"/>
                </a:ext>
              </a:extLst>
            </p:cNvPr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942;p74">
              <a:extLst>
                <a:ext uri="{FF2B5EF4-FFF2-40B4-BE49-F238E27FC236}">
                  <a16:creationId xmlns:a16="http://schemas.microsoft.com/office/drawing/2014/main" id="{13B48019-D815-40D3-8171-8AE5A887679E}"/>
                </a:ext>
              </a:extLst>
            </p:cNvPr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5196;p78">
            <a:extLst>
              <a:ext uri="{FF2B5EF4-FFF2-40B4-BE49-F238E27FC236}">
                <a16:creationId xmlns:a16="http://schemas.microsoft.com/office/drawing/2014/main" id="{46AD4EF2-4629-45BF-9535-FE1F49A3143D}"/>
              </a:ext>
            </a:extLst>
          </p:cNvPr>
          <p:cNvGrpSpPr/>
          <p:nvPr/>
        </p:nvGrpSpPr>
        <p:grpSpPr>
          <a:xfrm>
            <a:off x="4974884" y="2219059"/>
            <a:ext cx="423069" cy="420796"/>
            <a:chOff x="-3854375" y="2046625"/>
            <a:chExt cx="293025" cy="291450"/>
          </a:xfrm>
          <a:solidFill>
            <a:schemeClr val="bg1"/>
          </a:solidFill>
        </p:grpSpPr>
        <p:sp>
          <p:nvSpPr>
            <p:cNvPr id="47" name="Google Shape;15197;p78">
              <a:extLst>
                <a:ext uri="{FF2B5EF4-FFF2-40B4-BE49-F238E27FC236}">
                  <a16:creationId xmlns:a16="http://schemas.microsoft.com/office/drawing/2014/main" id="{E9BB70E1-A1C5-48CA-977D-A40B9A578F5E}"/>
                </a:ext>
              </a:extLst>
            </p:cNvPr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98;p78">
              <a:extLst>
                <a:ext uri="{FF2B5EF4-FFF2-40B4-BE49-F238E27FC236}">
                  <a16:creationId xmlns:a16="http://schemas.microsoft.com/office/drawing/2014/main" id="{2B08078D-0F41-4F11-8B2D-9D239FAA4748}"/>
                </a:ext>
              </a:extLst>
            </p:cNvPr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13450;p72">
            <a:extLst>
              <a:ext uri="{FF2B5EF4-FFF2-40B4-BE49-F238E27FC236}">
                <a16:creationId xmlns:a16="http://schemas.microsoft.com/office/drawing/2014/main" id="{AD3CF27B-59E6-4338-9E57-F7E7CE66A090}"/>
              </a:ext>
            </a:extLst>
          </p:cNvPr>
          <p:cNvGrpSpPr/>
          <p:nvPr/>
        </p:nvGrpSpPr>
        <p:grpSpPr>
          <a:xfrm>
            <a:off x="5025157" y="3440451"/>
            <a:ext cx="308234" cy="308234"/>
            <a:chOff x="892750" y="4993750"/>
            <a:chExt cx="483125" cy="483125"/>
          </a:xfrm>
          <a:solidFill>
            <a:schemeClr val="bg1"/>
          </a:solidFill>
        </p:grpSpPr>
        <p:sp>
          <p:nvSpPr>
            <p:cNvPr id="53" name="Google Shape;13451;p72">
              <a:extLst>
                <a:ext uri="{FF2B5EF4-FFF2-40B4-BE49-F238E27FC236}">
                  <a16:creationId xmlns:a16="http://schemas.microsoft.com/office/drawing/2014/main" id="{68375AF8-77C5-463C-A52C-29F9D256CD71}"/>
                </a:ext>
              </a:extLst>
            </p:cNvPr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" name="Google Shape;13452;p72">
              <a:extLst>
                <a:ext uri="{FF2B5EF4-FFF2-40B4-BE49-F238E27FC236}">
                  <a16:creationId xmlns:a16="http://schemas.microsoft.com/office/drawing/2014/main" id="{3BA26409-117A-4202-9309-F61CDDE1FC9C}"/>
                </a:ext>
              </a:extLst>
            </p:cNvPr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" name="Google Shape;13453;p72">
              <a:extLst>
                <a:ext uri="{FF2B5EF4-FFF2-40B4-BE49-F238E27FC236}">
                  <a16:creationId xmlns:a16="http://schemas.microsoft.com/office/drawing/2014/main" id="{1A9039AB-6113-4D51-8A46-367087C983B5}"/>
                </a:ext>
              </a:extLst>
            </p:cNvPr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32"/>
          <p:cNvSpPr txBox="1">
            <a:spLocks noGrp="1"/>
          </p:cNvSpPr>
          <p:nvPr>
            <p:ph type="title"/>
          </p:nvPr>
        </p:nvSpPr>
        <p:spPr>
          <a:xfrm>
            <a:off x="2685425" y="554700"/>
            <a:ext cx="3773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Necessity</a:t>
            </a:r>
            <a:endParaRPr/>
          </a:p>
        </p:txBody>
      </p:sp>
      <p:sp>
        <p:nvSpPr>
          <p:cNvPr id="605" name="Google Shape;605;p32"/>
          <p:cNvSpPr txBox="1">
            <a:spLocks noGrp="1"/>
          </p:cNvSpPr>
          <p:nvPr>
            <p:ph type="body" idx="4294967295"/>
          </p:nvPr>
        </p:nvSpPr>
        <p:spPr>
          <a:xfrm>
            <a:off x="5945540" y="2571750"/>
            <a:ext cx="2085600" cy="522749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>
                <a:latin typeface="Elephant" panose="02020904090505020303" pitchFamily="18" charset="0"/>
              </a:rPr>
              <a:t>사행산업 관련 도박문제 예방 및 관리 실태 </a:t>
            </a:r>
            <a:r>
              <a:rPr lang="en-US" altLang="ko-KR" sz="1200">
                <a:latin typeface="Elephant" panose="02020904090505020303" pitchFamily="18" charset="0"/>
              </a:rPr>
              <a:t>-</a:t>
            </a:r>
            <a:r>
              <a:rPr lang="ko-KR" altLang="en-US" sz="1200">
                <a:latin typeface="Elephant" panose="02020904090505020303" pitchFamily="18" charset="0"/>
              </a:rPr>
              <a:t>감사원</a:t>
            </a:r>
          </a:p>
        </p:txBody>
      </p:sp>
      <p:cxnSp>
        <p:nvCxnSpPr>
          <p:cNvPr id="606" name="Google Shape;606;p32"/>
          <p:cNvCxnSpPr/>
          <p:nvPr/>
        </p:nvCxnSpPr>
        <p:spPr>
          <a:xfrm>
            <a:off x="6439500" y="843080"/>
            <a:ext cx="27864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7" name="Google Shape;607;p32"/>
          <p:cNvCxnSpPr/>
          <p:nvPr/>
        </p:nvCxnSpPr>
        <p:spPr>
          <a:xfrm>
            <a:off x="-17150" y="973475"/>
            <a:ext cx="2702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8" name="Google Shape;608;p32"/>
          <p:cNvCxnSpPr/>
          <p:nvPr/>
        </p:nvCxnSpPr>
        <p:spPr>
          <a:xfrm>
            <a:off x="-17150" y="709750"/>
            <a:ext cx="2702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9" name="Google Shape;609;p32"/>
          <p:cNvCxnSpPr/>
          <p:nvPr/>
        </p:nvCxnSpPr>
        <p:spPr>
          <a:xfrm>
            <a:off x="-17150" y="845212"/>
            <a:ext cx="2702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0" name="Google Shape;610;p32"/>
          <p:cNvCxnSpPr/>
          <p:nvPr/>
        </p:nvCxnSpPr>
        <p:spPr>
          <a:xfrm>
            <a:off x="1548433" y="4247720"/>
            <a:ext cx="3659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9" name="차트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3534664"/>
              </p:ext>
            </p:extLst>
          </p:nvPr>
        </p:nvGraphicFramePr>
        <p:xfrm>
          <a:off x="1239900" y="1344864"/>
          <a:ext cx="4276166" cy="2761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972560" y="3789969"/>
            <a:ext cx="211246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sz="90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ko-KR" altLang="en-US" sz="900">
                <a:solidFill>
                  <a:schemeClr val="bg1"/>
                </a:solidFill>
                <a:latin typeface="+mj-ea"/>
                <a:ea typeface="+mj-ea"/>
              </a:rPr>
              <a:t>사행성산업통합감독위원</a:t>
            </a:r>
            <a:r>
              <a:rPr lang="en-US" altLang="ko-KR" sz="900"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lang="ko-KR" altLang="en-US" sz="9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신문, 텍스트이(가) 표시된 사진&#10;&#10;자동 생성된 설명">
            <a:extLst>
              <a:ext uri="{FF2B5EF4-FFF2-40B4-BE49-F238E27FC236}">
                <a16:creationId xmlns:a16="http://schemas.microsoft.com/office/drawing/2014/main" id="{7DAFF45F-4535-494B-95DF-A41BC71A3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043" y="318866"/>
            <a:ext cx="6905625" cy="4457700"/>
          </a:xfrm>
          <a:prstGeom prst="rect">
            <a:avLst/>
          </a:prstGeom>
        </p:spPr>
      </p:pic>
      <p:sp>
        <p:nvSpPr>
          <p:cNvPr id="5" name="Google Shape;2489;p41">
            <a:extLst>
              <a:ext uri="{FF2B5EF4-FFF2-40B4-BE49-F238E27FC236}">
                <a16:creationId xmlns:a16="http://schemas.microsoft.com/office/drawing/2014/main" id="{459395CA-1248-4839-809E-DA33FC86CE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65725" y="2228850"/>
            <a:ext cx="4370832" cy="9429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/>
              <a:t>Too many illegal Advertisement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4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67F153-83BF-4D13-BEC4-1FECE8AA7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Purpose</a:t>
            </a:r>
            <a:endParaRPr lang="ko-KR" altLang="en-US"/>
          </a:p>
        </p:txBody>
      </p:sp>
      <p:grpSp>
        <p:nvGrpSpPr>
          <p:cNvPr id="37" name="Google Shape;5164;p66">
            <a:extLst>
              <a:ext uri="{FF2B5EF4-FFF2-40B4-BE49-F238E27FC236}">
                <a16:creationId xmlns:a16="http://schemas.microsoft.com/office/drawing/2014/main" id="{EB091022-D702-43DC-99E6-0D800D27DEDB}"/>
              </a:ext>
            </a:extLst>
          </p:cNvPr>
          <p:cNvGrpSpPr/>
          <p:nvPr/>
        </p:nvGrpSpPr>
        <p:grpSpPr>
          <a:xfrm>
            <a:off x="3772909" y="2659328"/>
            <a:ext cx="1598131" cy="630588"/>
            <a:chOff x="4920150" y="1977875"/>
            <a:chExt cx="68525" cy="33800"/>
          </a:xfrm>
          <a:solidFill>
            <a:schemeClr val="bg1"/>
          </a:solidFill>
        </p:grpSpPr>
        <p:sp>
          <p:nvSpPr>
            <p:cNvPr id="38" name="Google Shape;5165;p66">
              <a:extLst>
                <a:ext uri="{FF2B5EF4-FFF2-40B4-BE49-F238E27FC236}">
                  <a16:creationId xmlns:a16="http://schemas.microsoft.com/office/drawing/2014/main" id="{71E56308-0283-4DF4-B2C0-DA2F56F2FE10}"/>
                </a:ext>
              </a:extLst>
            </p:cNvPr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166;p66">
              <a:extLst>
                <a:ext uri="{FF2B5EF4-FFF2-40B4-BE49-F238E27FC236}">
                  <a16:creationId xmlns:a16="http://schemas.microsoft.com/office/drawing/2014/main" id="{ED27EAD9-0C0B-4BC8-BAB2-2AE04C2C8589}"/>
                </a:ext>
              </a:extLst>
            </p:cNvPr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167;p66">
              <a:extLst>
                <a:ext uri="{FF2B5EF4-FFF2-40B4-BE49-F238E27FC236}">
                  <a16:creationId xmlns:a16="http://schemas.microsoft.com/office/drawing/2014/main" id="{5B867FFA-D6D3-4424-844D-E77B5CC3ADBA}"/>
                </a:ext>
              </a:extLst>
            </p:cNvPr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3" name="그림 182">
            <a:extLst>
              <a:ext uri="{FF2B5EF4-FFF2-40B4-BE49-F238E27FC236}">
                <a16:creationId xmlns:a16="http://schemas.microsoft.com/office/drawing/2014/main" id="{264B6392-AB2A-48A3-8301-AF193ECB8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46" y="1581591"/>
            <a:ext cx="2914560" cy="2786062"/>
          </a:xfrm>
          <a:prstGeom prst="rect">
            <a:avLst/>
          </a:prstGeom>
        </p:spPr>
      </p:pic>
      <p:pic>
        <p:nvPicPr>
          <p:cNvPr id="184" name="그림 183">
            <a:extLst>
              <a:ext uri="{FF2B5EF4-FFF2-40B4-BE49-F238E27FC236}">
                <a16:creationId xmlns:a16="http://schemas.microsoft.com/office/drawing/2014/main" id="{89A7E640-5E11-401F-88F8-658975779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9269" y="1581590"/>
            <a:ext cx="3276043" cy="27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7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3" name="Google Shape;2443;p39"/>
          <p:cNvGrpSpPr/>
          <p:nvPr/>
        </p:nvGrpSpPr>
        <p:grpSpPr>
          <a:xfrm>
            <a:off x="1310229" y="1520953"/>
            <a:ext cx="5063629" cy="2907301"/>
            <a:chOff x="1310229" y="1520953"/>
            <a:chExt cx="5063629" cy="2907301"/>
          </a:xfrm>
        </p:grpSpPr>
        <p:cxnSp>
          <p:nvCxnSpPr>
            <p:cNvPr id="2444" name="Google Shape;2444;p39"/>
            <p:cNvCxnSpPr/>
            <p:nvPr/>
          </p:nvCxnSpPr>
          <p:spPr>
            <a:xfrm>
              <a:off x="2364883" y="3019782"/>
              <a:ext cx="835500" cy="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5" name="Google Shape;2445;p39"/>
            <p:cNvCxnSpPr/>
            <p:nvPr/>
          </p:nvCxnSpPr>
          <p:spPr>
            <a:xfrm rot="-5400000">
              <a:off x="4316433" y="3308671"/>
              <a:ext cx="761700" cy="674100"/>
            </a:xfrm>
            <a:prstGeom prst="bentConnector3">
              <a:avLst>
                <a:gd name="adj1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46" name="Google Shape;2446;p39"/>
            <p:cNvSpPr/>
            <p:nvPr/>
          </p:nvSpPr>
          <p:spPr>
            <a:xfrm rot="10800000" flipH="1">
              <a:off x="4946158" y="3233764"/>
              <a:ext cx="173700" cy="173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9"/>
            <p:cNvSpPr/>
            <p:nvPr/>
          </p:nvSpPr>
          <p:spPr>
            <a:xfrm>
              <a:off x="1310229" y="2496688"/>
              <a:ext cx="1054654" cy="1054456"/>
            </a:xfrm>
            <a:prstGeom prst="rect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48" name="Google Shape;2448;p39"/>
            <p:cNvGrpSpPr/>
            <p:nvPr/>
          </p:nvGrpSpPr>
          <p:grpSpPr>
            <a:xfrm>
              <a:off x="2388439" y="1782900"/>
              <a:ext cx="3879594" cy="2381034"/>
              <a:chOff x="2363631" y="1706700"/>
              <a:chExt cx="3879594" cy="2381034"/>
            </a:xfrm>
          </p:grpSpPr>
          <p:cxnSp>
            <p:nvCxnSpPr>
              <p:cNvPr id="2449" name="Google Shape;2449;p39"/>
              <p:cNvCxnSpPr/>
              <p:nvPr/>
            </p:nvCxnSpPr>
            <p:spPr>
              <a:xfrm>
                <a:off x="4441125" y="4085050"/>
                <a:ext cx="18021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0" name="Google Shape;2450;p39"/>
              <p:cNvCxnSpPr/>
              <p:nvPr/>
            </p:nvCxnSpPr>
            <p:spPr>
              <a:xfrm>
                <a:off x="4418250" y="1706700"/>
                <a:ext cx="18021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2451" name="Google Shape;2451;p39"/>
              <p:cNvGrpSpPr/>
              <p:nvPr/>
            </p:nvGrpSpPr>
            <p:grpSpPr>
              <a:xfrm>
                <a:off x="2363631" y="1712290"/>
                <a:ext cx="2645822" cy="2375445"/>
                <a:chOff x="2220678" y="1783105"/>
                <a:chExt cx="606473" cy="544497"/>
              </a:xfrm>
            </p:grpSpPr>
            <p:grpSp>
              <p:nvGrpSpPr>
                <p:cNvPr id="2452" name="Google Shape;2452;p39"/>
                <p:cNvGrpSpPr/>
                <p:nvPr/>
              </p:nvGrpSpPr>
              <p:grpSpPr>
                <a:xfrm>
                  <a:off x="2220678" y="1783105"/>
                  <a:ext cx="368700" cy="544497"/>
                  <a:chOff x="2220678" y="1783105"/>
                  <a:chExt cx="368700" cy="544497"/>
                </a:xfrm>
              </p:grpSpPr>
              <p:cxnSp>
                <p:nvCxnSpPr>
                  <p:cNvPr id="2453" name="Google Shape;2453;p39"/>
                  <p:cNvCxnSpPr/>
                  <p:nvPr/>
                </p:nvCxnSpPr>
                <p:spPr>
                  <a:xfrm rot="10800000" flipH="1">
                    <a:off x="2220678" y="1783105"/>
                    <a:ext cx="3687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28575" cap="flat" cmpd="sng">
                    <a:solidFill>
                      <a:srgbClr val="FFFFFF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454" name="Google Shape;2454;p39"/>
                  <p:cNvCxnSpPr/>
                  <p:nvPr/>
                </p:nvCxnSpPr>
                <p:spPr>
                  <a:xfrm>
                    <a:off x="2222484" y="2065402"/>
                    <a:ext cx="3648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28575" cap="flat" cmpd="sng">
                    <a:solidFill>
                      <a:srgbClr val="FFFFFF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2455" name="Google Shape;2455;p39"/>
                <p:cNvCxnSpPr/>
                <p:nvPr/>
              </p:nvCxnSpPr>
              <p:spPr>
                <a:xfrm rot="-5400000" flipH="1">
                  <a:off x="2662600" y="1824142"/>
                  <a:ext cx="174600" cy="1545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2456" name="Google Shape;2456;p39"/>
            <p:cNvSpPr/>
            <p:nvPr/>
          </p:nvSpPr>
          <p:spPr>
            <a:xfrm>
              <a:off x="3878072" y="3894253"/>
              <a:ext cx="963586" cy="534001"/>
            </a:xfrm>
            <a:prstGeom prst="rect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9"/>
            <p:cNvSpPr/>
            <p:nvPr/>
          </p:nvSpPr>
          <p:spPr>
            <a:xfrm>
              <a:off x="3878072" y="1520953"/>
              <a:ext cx="963586" cy="534001"/>
            </a:xfrm>
            <a:prstGeom prst="rect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9"/>
            <p:cNvSpPr/>
            <p:nvPr/>
          </p:nvSpPr>
          <p:spPr>
            <a:xfrm>
              <a:off x="4946158" y="2542785"/>
              <a:ext cx="173700" cy="173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9"/>
            <p:cNvSpPr/>
            <p:nvPr/>
          </p:nvSpPr>
          <p:spPr>
            <a:xfrm>
              <a:off x="6200158" y="1696050"/>
              <a:ext cx="173700" cy="173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9"/>
            <p:cNvSpPr/>
            <p:nvPr/>
          </p:nvSpPr>
          <p:spPr>
            <a:xfrm>
              <a:off x="6200158" y="4077600"/>
              <a:ext cx="173700" cy="173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1" name="Google Shape;2461;p39"/>
          <p:cNvSpPr txBox="1">
            <a:spLocks noGrp="1"/>
          </p:cNvSpPr>
          <p:nvPr>
            <p:ph type="body" idx="4294967295"/>
          </p:nvPr>
        </p:nvSpPr>
        <p:spPr>
          <a:xfrm>
            <a:off x="1467125" y="2646825"/>
            <a:ext cx="752400" cy="746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Project</a:t>
            </a:r>
            <a:endParaRPr sz="1100"/>
          </a:p>
        </p:txBody>
      </p:sp>
      <p:sp>
        <p:nvSpPr>
          <p:cNvPr id="2462" name="Google Shape;2462;p39"/>
          <p:cNvSpPr txBox="1">
            <a:spLocks noGrp="1"/>
          </p:cNvSpPr>
          <p:nvPr>
            <p:ph type="body" idx="4294967295"/>
          </p:nvPr>
        </p:nvSpPr>
        <p:spPr>
          <a:xfrm>
            <a:off x="6463248" y="1598988"/>
            <a:ext cx="1371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/>
              <a:t>Tesseract OCR</a:t>
            </a:r>
            <a:endParaRPr/>
          </a:p>
        </p:txBody>
      </p:sp>
      <p:sp>
        <p:nvSpPr>
          <p:cNvPr id="2463" name="Google Shape;2463;p39"/>
          <p:cNvSpPr txBox="1">
            <a:spLocks noGrp="1"/>
          </p:cNvSpPr>
          <p:nvPr>
            <p:ph type="body" idx="4294967295"/>
          </p:nvPr>
        </p:nvSpPr>
        <p:spPr>
          <a:xfrm>
            <a:off x="5196050" y="2445725"/>
            <a:ext cx="2638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/>
              <a:t>OpenCV</a:t>
            </a:r>
            <a:endParaRPr/>
          </a:p>
        </p:txBody>
      </p:sp>
      <p:sp>
        <p:nvSpPr>
          <p:cNvPr id="2464" name="Google Shape;2464;p39"/>
          <p:cNvSpPr txBox="1">
            <a:spLocks noGrp="1"/>
          </p:cNvSpPr>
          <p:nvPr>
            <p:ph type="body" idx="4294967295"/>
          </p:nvPr>
        </p:nvSpPr>
        <p:spPr>
          <a:xfrm>
            <a:off x="5196054" y="3136725"/>
            <a:ext cx="2638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/>
              <a:t>Linear Regression</a:t>
            </a:r>
            <a:endParaRPr/>
          </a:p>
        </p:txBody>
      </p:sp>
      <p:sp>
        <p:nvSpPr>
          <p:cNvPr id="2465" name="Google Shape;2465;p39"/>
          <p:cNvSpPr txBox="1">
            <a:spLocks noGrp="1"/>
          </p:cNvSpPr>
          <p:nvPr>
            <p:ph type="body" idx="4294967295"/>
          </p:nvPr>
        </p:nvSpPr>
        <p:spPr>
          <a:xfrm>
            <a:off x="6463248" y="3977340"/>
            <a:ext cx="1371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TensorFlow</a:t>
            </a:r>
            <a:endParaRPr/>
          </a:p>
        </p:txBody>
      </p:sp>
      <p:grpSp>
        <p:nvGrpSpPr>
          <p:cNvPr id="2466" name="Google Shape;2466;p39"/>
          <p:cNvGrpSpPr/>
          <p:nvPr/>
        </p:nvGrpSpPr>
        <p:grpSpPr>
          <a:xfrm>
            <a:off x="-183100" y="708300"/>
            <a:ext cx="9517200" cy="266650"/>
            <a:chOff x="-183100" y="708300"/>
            <a:chExt cx="9517200" cy="266650"/>
          </a:xfrm>
        </p:grpSpPr>
        <p:cxnSp>
          <p:nvCxnSpPr>
            <p:cNvPr id="2467" name="Google Shape;2467;p39"/>
            <p:cNvCxnSpPr/>
            <p:nvPr/>
          </p:nvCxnSpPr>
          <p:spPr>
            <a:xfrm>
              <a:off x="-183100" y="974950"/>
              <a:ext cx="45114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8" name="Google Shape;2468;p39"/>
            <p:cNvCxnSpPr/>
            <p:nvPr/>
          </p:nvCxnSpPr>
          <p:spPr>
            <a:xfrm>
              <a:off x="-183100" y="708300"/>
              <a:ext cx="45114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9" name="Google Shape;2469;p39"/>
            <p:cNvCxnSpPr/>
            <p:nvPr/>
          </p:nvCxnSpPr>
          <p:spPr>
            <a:xfrm>
              <a:off x="4049600" y="841625"/>
              <a:ext cx="52845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70" name="Google Shape;2470;p39"/>
          <p:cNvSpPr txBox="1">
            <a:spLocks noGrp="1"/>
          </p:cNvSpPr>
          <p:nvPr>
            <p:ph type="title"/>
          </p:nvPr>
        </p:nvSpPr>
        <p:spPr>
          <a:xfrm>
            <a:off x="2816500" y="563875"/>
            <a:ext cx="3510900" cy="572700"/>
          </a:xfrm>
          <a:prstGeom prst="rect">
            <a:avLst/>
          </a:prstGeom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Function</a:t>
            </a:r>
            <a:endParaRPr/>
          </a:p>
        </p:txBody>
      </p:sp>
      <p:sp>
        <p:nvSpPr>
          <p:cNvPr id="2471" name="Google Shape;2471;p39"/>
          <p:cNvSpPr txBox="1">
            <a:spLocks noGrp="1"/>
          </p:cNvSpPr>
          <p:nvPr>
            <p:ph type="body" idx="4294967295"/>
          </p:nvPr>
        </p:nvSpPr>
        <p:spPr>
          <a:xfrm>
            <a:off x="3984025" y="3998749"/>
            <a:ext cx="752400" cy="321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ML</a:t>
            </a:r>
            <a:endParaRPr/>
          </a:p>
        </p:txBody>
      </p:sp>
      <p:sp>
        <p:nvSpPr>
          <p:cNvPr id="2472" name="Google Shape;2472;p39"/>
          <p:cNvSpPr txBox="1">
            <a:spLocks noGrp="1"/>
          </p:cNvSpPr>
          <p:nvPr>
            <p:ph type="body" idx="4294967295"/>
          </p:nvPr>
        </p:nvSpPr>
        <p:spPr>
          <a:xfrm>
            <a:off x="3984025" y="1617275"/>
            <a:ext cx="752400" cy="321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OCR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ta Visualizati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C3EE6"/>
      </a:accent1>
      <a:accent2>
        <a:srgbClr val="220B49"/>
      </a:accent2>
      <a:accent3>
        <a:srgbClr val="8C3EE6"/>
      </a:accent3>
      <a:accent4>
        <a:srgbClr val="D4B6F6"/>
      </a:accent4>
      <a:accent5>
        <a:srgbClr val="B32A9A"/>
      </a:accent5>
      <a:accent6>
        <a:srgbClr val="6D195D"/>
      </a:accent6>
      <a:hlink>
        <a:srgbClr val="D4B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89C7DE966CF79047A34F3194EDFE0DD1" ma:contentTypeVersion="7" ma:contentTypeDescription="새 문서를 만듭니다." ma:contentTypeScope="" ma:versionID="41dd06761cac3e6a880250d15d23a513">
  <xsd:schema xmlns:xsd="http://www.w3.org/2001/XMLSchema" xmlns:xs="http://www.w3.org/2001/XMLSchema" xmlns:p="http://schemas.microsoft.com/office/2006/metadata/properties" xmlns:ns3="929c1ba1-f0c3-4c3b-b119-70efdb40ee1d" xmlns:ns4="1c39e5d6-d99e-41dc-b611-756c77762a54" targetNamespace="http://schemas.microsoft.com/office/2006/metadata/properties" ma:root="true" ma:fieldsID="309d7e02f674bbf03b5cc302a89de9e7" ns3:_="" ns4:_="">
    <xsd:import namespace="929c1ba1-f0c3-4c3b-b119-70efdb40ee1d"/>
    <xsd:import namespace="1c39e5d6-d99e-41dc-b611-756c77762a5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9c1ba1-f0c3-4c3b-b119-70efdb40ee1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힌트 해시 공유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39e5d6-d99e-41dc-b611-756c77762a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C969ED7-3D31-4EAC-B970-DEC67AA0CC0C}">
  <ds:schemaRefs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1c39e5d6-d99e-41dc-b611-756c77762a54"/>
    <ds:schemaRef ds:uri="929c1ba1-f0c3-4c3b-b119-70efdb40ee1d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176E596-F596-4400-BFF9-825CFA0462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867D7B-E240-4CED-8C8F-B685E6D3BDB4}">
  <ds:schemaRefs>
    <ds:schemaRef ds:uri="1c39e5d6-d99e-41dc-b611-756c77762a54"/>
    <ds:schemaRef ds:uri="929c1ba1-f0c3-4c3b-b119-70efdb40ee1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346</Words>
  <Application>Microsoft Office PowerPoint</Application>
  <PresentationFormat>화면 슬라이드 쇼(16:9)</PresentationFormat>
  <Paragraphs>134</Paragraphs>
  <Slides>24</Slides>
  <Notes>22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6" baseType="lpstr">
      <vt:lpstr>Fira Sans</vt:lpstr>
      <vt:lpstr>Montserrat</vt:lpstr>
      <vt:lpstr>Proxima Nova</vt:lpstr>
      <vt:lpstr>Proxima Nova Semibold</vt:lpstr>
      <vt:lpstr>Raleway</vt:lpstr>
      <vt:lpstr>Raleway Thin</vt:lpstr>
      <vt:lpstr>맑은 고딕</vt:lpstr>
      <vt:lpstr>Arial</vt:lpstr>
      <vt:lpstr>Elephant</vt:lpstr>
      <vt:lpstr>Data Visualization by Slidesgo</vt:lpstr>
      <vt:lpstr>Slidesgo Final Pages</vt:lpstr>
      <vt:lpstr>Image</vt:lpstr>
      <vt:lpstr>MAdBlock</vt:lpstr>
      <vt:lpstr>OUR TEAM</vt:lpstr>
      <vt:lpstr>INDEX</vt:lpstr>
      <vt:lpstr>What is our project?</vt:lpstr>
      <vt:lpstr>Our project</vt:lpstr>
      <vt:lpstr>Necessity</vt:lpstr>
      <vt:lpstr>Too many illegal Advertisement</vt:lpstr>
      <vt:lpstr>Purpose</vt:lpstr>
      <vt:lpstr>Function</vt:lpstr>
      <vt:lpstr>No server</vt:lpstr>
      <vt:lpstr>Difference between existing program and ours</vt:lpstr>
      <vt:lpstr>AdBlock</vt:lpstr>
      <vt:lpstr>How does it work?</vt:lpstr>
      <vt:lpstr>Structure Factor</vt:lpstr>
      <vt:lpstr>OUR PROCESS</vt:lpstr>
      <vt:lpstr>What have we done?</vt:lpstr>
      <vt:lpstr>Current Status</vt:lpstr>
      <vt:lpstr>Difficulties in our project</vt:lpstr>
      <vt:lpstr>MISSION STATEMENT</vt:lpstr>
      <vt:lpstr>Keyword recognize miss</vt:lpstr>
      <vt:lpstr>What’s next?</vt:lpstr>
      <vt:lpstr>Current Status</vt:lpstr>
      <vt:lpstr>Future plan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Anemone</dc:creator>
  <cp:lastModifiedBy>김지환</cp:lastModifiedBy>
  <cp:revision>4</cp:revision>
  <dcterms:modified xsi:type="dcterms:W3CDTF">2020-07-11T01:53:10Z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0x01010089C7DE966CF79047A34F3194EDFE0DD1</vt:lpwstr>
  </property>
</Properties>
</file>

<file path=docProps/thumbnail.jpeg>
</file>